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4703B-0F73-4A6C-817B-5289F09B8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FA46C7-9D43-4843-8BB2-4C1055B6D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4B2C1A-1D70-48C6-85F9-F26BA951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E1E4-F041-40B4-8AFF-B086AD1C36A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04B8CE-D368-493F-81F9-48A9E969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E2DBDF-1004-48A2-97DE-6FDBE646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98CA-0DED-4355-9AEA-1DD906156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16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35503-293A-4416-A22E-2FBF63A1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FD5E1A-E024-465E-807E-D5282FA0F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B6F09A-BC51-4C89-ABEA-5F793894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E1E4-F041-40B4-8AFF-B086AD1C36A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4B4358-5272-4ABB-8991-D9331CF3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C40227-7E1C-4E68-8394-8FAEE107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98CA-0DED-4355-9AEA-1DD906156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68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6794FC-1E02-4E69-8490-79C9EB562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F1BCA8-1F17-4B49-977A-74E40AC51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97A581-3A48-4B4C-96ED-2C5A8786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E1E4-F041-40B4-8AFF-B086AD1C36A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4620F-B748-498E-99AB-7AD9A89D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605F0D-596C-442E-A086-3B77C1DA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98CA-0DED-4355-9AEA-1DD906156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34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4221C-CA54-4A63-97CF-FE5F868A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C5DD41-32E4-48BD-B836-0307C96B7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A6EDB3-9292-4544-8D78-8E5BD192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E1E4-F041-40B4-8AFF-B086AD1C36A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7F8BB1-6D6B-46E7-BC68-DF977742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542679-C372-44B6-8B78-601740DA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98CA-0DED-4355-9AEA-1DD906156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44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AFB02-B440-4F06-A775-4EDCE754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DCAD2E-1FEB-404E-8EF8-56F0D1A7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0EA98A-5695-4C8A-83A0-67B7D8C9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E1E4-F041-40B4-8AFF-B086AD1C36A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EFBC25-5F8E-4BBA-89ED-394C6004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EB35DD-2911-4325-BA43-A285ADE5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98CA-0DED-4355-9AEA-1DD906156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97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FBAA9-E55D-41B3-8697-12ED51B5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DB5976-9DCA-49FC-8C74-397278F23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0C83F2-C6BF-48A0-936A-FA8B7AD1A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E55C1C-A84B-4DA4-B66E-73A9B64F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E1E4-F041-40B4-8AFF-B086AD1C36A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B99434-5054-499D-BFA2-26BAA8E7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A590FA-ECEB-413C-9BD8-70684AFE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98CA-0DED-4355-9AEA-1DD906156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51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E29FD-4FE9-4CDA-8E3C-A36A33BD8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8B7BA9-6350-42BC-A3D1-2D2C1CD59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1A3901-BDAD-4C47-B2CA-066C6BAEF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C9CCC9-EB0A-4D0E-8CF4-B8DE1DB50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1B5B9D9-4156-4092-890E-ECE400B4C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FC070DF-44E4-4D47-B147-6D5874B6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E1E4-F041-40B4-8AFF-B086AD1C36A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6D1E47-4211-490F-8BB2-F867457E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9198377-6039-4955-92A5-CB8DF908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98CA-0DED-4355-9AEA-1DD906156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84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02BA6-235F-405C-B43A-DF44EECB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D36775C-E969-4CB6-AB21-EEA61291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E1E4-F041-40B4-8AFF-B086AD1C36A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55BBC5-201C-46E0-994B-643F3372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F82853-0F4B-4FEA-B77C-43F69245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98CA-0DED-4355-9AEA-1DD906156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0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4C0CBA0-6482-4D0C-8B90-5A684DD5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E1E4-F041-40B4-8AFF-B086AD1C36A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7D053A4-FD73-4715-A025-DA7B1EBA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B7F72D-4FE7-4D3E-8AF3-47DA95DB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98CA-0DED-4355-9AEA-1DD906156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90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FD214-2663-4F32-A09F-21A3AF9F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B4CCC1-FD8E-4AD2-B726-A1E338BD7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7DB720-D80F-4B2C-A54D-09FD12D3E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72CD2F-8B1B-433F-AC40-0FA8A66F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E1E4-F041-40B4-8AFF-B086AD1C36A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E39A25-18D4-4F6D-AC4B-34EC53E6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D26B3C-D4A0-4296-B717-37170E70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98CA-0DED-4355-9AEA-1DD906156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42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79141-DA93-419E-9066-A0F48D3D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3918406-0C31-4A8C-BD4D-E201F1CB4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8680AB-A1B8-4F87-9075-D41CE5C53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11E920-7408-46DE-8615-8B311F8A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E1E4-F041-40B4-8AFF-B086AD1C36A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7DB853-B7BA-4ED7-9A99-97F25807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4CA4D4-42FF-4310-B6D9-0AE1245B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98CA-0DED-4355-9AEA-1DD906156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0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6C8992-B762-42B6-905A-B95A3767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C6E90F-C57B-422C-80C2-D4B655EF8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A0549B-5AC8-491E-BA61-13A4B320B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9E1E4-F041-40B4-8AFF-B086AD1C36A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EBEE99-23DA-428E-8028-104F58446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4B715C-89E9-4AAC-B005-EC59CD6CD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198CA-0DED-4355-9AEA-1DD906156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37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95B48151-9183-49F2-8DF2-0C9D3FCEA804}"/>
              </a:ext>
            </a:extLst>
          </p:cNvPr>
          <p:cNvGrpSpPr/>
          <p:nvPr/>
        </p:nvGrpSpPr>
        <p:grpSpPr>
          <a:xfrm>
            <a:off x="952500" y="0"/>
            <a:ext cx="10287000" cy="6858000"/>
            <a:chOff x="952500" y="0"/>
            <a:chExt cx="10287000" cy="685800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1A6A2593-20F1-4038-9CA6-537BB37C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" y="0"/>
              <a:ext cx="10287000" cy="6858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FC07661-EF76-4CA0-AF0E-2A385E15F13E}"/>
                </a:ext>
              </a:extLst>
            </p:cNvPr>
            <p:cNvSpPr txBox="1"/>
            <p:nvPr/>
          </p:nvSpPr>
          <p:spPr>
            <a:xfrm rot="19385685">
              <a:off x="4729514" y="2767280"/>
              <a:ext cx="27329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0" dirty="0">
                  <a:solidFill>
                    <a:schemeClr val="tx1">
                      <a:alpha val="43000"/>
                    </a:schemeClr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284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D76F0FC0-22BF-4B2D-9B17-168E21BCF977}"/>
              </a:ext>
            </a:extLst>
          </p:cNvPr>
          <p:cNvGrpSpPr/>
          <p:nvPr/>
        </p:nvGrpSpPr>
        <p:grpSpPr>
          <a:xfrm>
            <a:off x="952500" y="0"/>
            <a:ext cx="10287000" cy="6858000"/>
            <a:chOff x="952500" y="0"/>
            <a:chExt cx="10287000" cy="685800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A2BEC6B5-E9B6-4C87-98EB-AC3D9F61F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" y="0"/>
              <a:ext cx="10287000" cy="6858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D945F31-E38D-4275-B7CA-47E6C812CFAE}"/>
                </a:ext>
              </a:extLst>
            </p:cNvPr>
            <p:cNvSpPr txBox="1"/>
            <p:nvPr/>
          </p:nvSpPr>
          <p:spPr>
            <a:xfrm rot="19385685">
              <a:off x="4882727" y="2767281"/>
              <a:ext cx="242654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0" dirty="0">
                  <a:solidFill>
                    <a:schemeClr val="tx1">
                      <a:alpha val="43000"/>
                    </a:schemeClr>
                  </a:solidFill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96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76D5485B-0C3D-4925-97A7-04468CFF8669}"/>
              </a:ext>
            </a:extLst>
          </p:cNvPr>
          <p:cNvGrpSpPr/>
          <p:nvPr/>
        </p:nvGrpSpPr>
        <p:grpSpPr>
          <a:xfrm>
            <a:off x="952500" y="0"/>
            <a:ext cx="10287000" cy="6858000"/>
            <a:chOff x="952500" y="0"/>
            <a:chExt cx="10287000" cy="68580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D1B45B7D-8D9C-4E2E-A454-2F823B828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" y="0"/>
              <a:ext cx="10287000" cy="6858000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ED306F62-1890-4596-B06E-30C64AFFF015}"/>
                </a:ext>
              </a:extLst>
            </p:cNvPr>
            <p:cNvSpPr txBox="1"/>
            <p:nvPr/>
          </p:nvSpPr>
          <p:spPr>
            <a:xfrm rot="19385685">
              <a:off x="4729514" y="2767280"/>
              <a:ext cx="27329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0" dirty="0">
                  <a:solidFill>
                    <a:schemeClr val="tx1">
                      <a:alpha val="43000"/>
                    </a:schemeClr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712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5A48D9A1-70D4-404B-AC9F-84B060BB80BC}"/>
              </a:ext>
            </a:extLst>
          </p:cNvPr>
          <p:cNvGrpSpPr/>
          <p:nvPr/>
        </p:nvGrpSpPr>
        <p:grpSpPr>
          <a:xfrm>
            <a:off x="952500" y="0"/>
            <a:ext cx="10287000" cy="6858000"/>
            <a:chOff x="952500" y="0"/>
            <a:chExt cx="10287000" cy="68580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A862AADE-0366-4B4F-AAA9-1DE52F050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" y="0"/>
              <a:ext cx="10287000" cy="6858000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EE04F39C-4DDF-4C93-8226-F617D2DA6B77}"/>
                </a:ext>
              </a:extLst>
            </p:cNvPr>
            <p:cNvSpPr txBox="1"/>
            <p:nvPr/>
          </p:nvSpPr>
          <p:spPr>
            <a:xfrm rot="19385685">
              <a:off x="4729514" y="2767280"/>
              <a:ext cx="27329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0" dirty="0">
                  <a:solidFill>
                    <a:schemeClr val="tx1">
                      <a:alpha val="43000"/>
                    </a:schemeClr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96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CD63F87D-A8BC-4773-9D02-086F01D6B6BA}"/>
              </a:ext>
            </a:extLst>
          </p:cNvPr>
          <p:cNvGrpSpPr/>
          <p:nvPr/>
        </p:nvGrpSpPr>
        <p:grpSpPr>
          <a:xfrm>
            <a:off x="952500" y="0"/>
            <a:ext cx="10287000" cy="6858000"/>
            <a:chOff x="952500" y="0"/>
            <a:chExt cx="10287000" cy="68580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E87F9731-0ECD-45AC-9810-0E5B99AD5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" y="0"/>
              <a:ext cx="10287000" cy="6858000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D25CC19-85A5-4202-88F8-33A3ED9C8346}"/>
                </a:ext>
              </a:extLst>
            </p:cNvPr>
            <p:cNvSpPr txBox="1"/>
            <p:nvPr/>
          </p:nvSpPr>
          <p:spPr>
            <a:xfrm rot="19385685">
              <a:off x="4882727" y="2767281"/>
              <a:ext cx="242654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0" dirty="0">
                  <a:solidFill>
                    <a:schemeClr val="tx1">
                      <a:alpha val="43000"/>
                    </a:schemeClr>
                  </a:solidFill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261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B1007C34-2B94-4874-B118-32CAD47AFCA4}"/>
              </a:ext>
            </a:extLst>
          </p:cNvPr>
          <p:cNvGrpSpPr/>
          <p:nvPr/>
        </p:nvGrpSpPr>
        <p:grpSpPr>
          <a:xfrm>
            <a:off x="952500" y="0"/>
            <a:ext cx="10287000" cy="6858000"/>
            <a:chOff x="952500" y="0"/>
            <a:chExt cx="10287000" cy="68580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173130F7-D627-402B-8858-D24DDBCD3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" y="0"/>
              <a:ext cx="10287000" cy="6858000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BAE1D2E5-BF2A-4940-8C34-50A258BAEAD9}"/>
                </a:ext>
              </a:extLst>
            </p:cNvPr>
            <p:cNvSpPr txBox="1"/>
            <p:nvPr/>
          </p:nvSpPr>
          <p:spPr>
            <a:xfrm rot="19385685">
              <a:off x="4882727" y="2767281"/>
              <a:ext cx="242654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0" dirty="0">
                  <a:solidFill>
                    <a:schemeClr val="tx1">
                      <a:alpha val="43000"/>
                    </a:schemeClr>
                  </a:solidFill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01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D8D748B3-67C0-432B-95E9-B0EB5894B20E}"/>
              </a:ext>
            </a:extLst>
          </p:cNvPr>
          <p:cNvGrpSpPr/>
          <p:nvPr/>
        </p:nvGrpSpPr>
        <p:grpSpPr>
          <a:xfrm>
            <a:off x="952500" y="0"/>
            <a:ext cx="10287000" cy="6858000"/>
            <a:chOff x="952500" y="0"/>
            <a:chExt cx="10287000" cy="68580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40919166-1D7B-40FB-B638-F6DF38BDF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" y="0"/>
              <a:ext cx="10287000" cy="6858000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C009B8B-C63E-40C5-8FCA-0D70BAE8AD93}"/>
                </a:ext>
              </a:extLst>
            </p:cNvPr>
            <p:cNvSpPr txBox="1"/>
            <p:nvPr/>
          </p:nvSpPr>
          <p:spPr>
            <a:xfrm rot="19385685">
              <a:off x="4729514" y="2767280"/>
              <a:ext cx="27329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0" dirty="0">
                  <a:solidFill>
                    <a:schemeClr val="tx1">
                      <a:alpha val="43000"/>
                    </a:schemeClr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68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9BF0A987-6DCA-4F6B-AE49-1DC6819A939B}"/>
              </a:ext>
            </a:extLst>
          </p:cNvPr>
          <p:cNvGrpSpPr/>
          <p:nvPr/>
        </p:nvGrpSpPr>
        <p:grpSpPr>
          <a:xfrm>
            <a:off x="952500" y="0"/>
            <a:ext cx="10287000" cy="6858000"/>
            <a:chOff x="952500" y="0"/>
            <a:chExt cx="10287000" cy="685800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FB1467D-AB40-4E08-85AB-D048677C3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" y="0"/>
              <a:ext cx="10287000" cy="6858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E81C3F98-5E28-4C92-94D9-AD599F3DD05B}"/>
                </a:ext>
              </a:extLst>
            </p:cNvPr>
            <p:cNvSpPr txBox="1"/>
            <p:nvPr/>
          </p:nvSpPr>
          <p:spPr>
            <a:xfrm rot="19385685">
              <a:off x="4729514" y="2767280"/>
              <a:ext cx="27329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0" dirty="0">
                  <a:solidFill>
                    <a:schemeClr val="tx1">
                      <a:alpha val="43000"/>
                    </a:schemeClr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159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pedero</dc:creator>
  <cp:lastModifiedBy>pedero</cp:lastModifiedBy>
  <cp:revision>4</cp:revision>
  <dcterms:created xsi:type="dcterms:W3CDTF">2021-04-16T19:28:36Z</dcterms:created>
  <dcterms:modified xsi:type="dcterms:W3CDTF">2021-04-16T20:13:14Z</dcterms:modified>
</cp:coreProperties>
</file>