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4703B-0F73-4A6C-817B-5289F09B8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A46C7-9D43-4843-8BB2-4C1055B6D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B2C1A-1D70-48C6-85F9-F26BA951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04B8CE-D368-493F-81F9-48A9E969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E2DBDF-1004-48A2-97DE-6FDBE646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35503-293A-4416-A22E-2FBF63A1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FD5E1A-E024-465E-807E-D5282FA0F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B6F09A-BC51-4C89-ABEA-5F793894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B4358-5272-4ABB-8991-D9331CF3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C40227-7E1C-4E68-8394-8FAEE107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68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6794FC-1E02-4E69-8490-79C9EB56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F1BCA8-1F17-4B49-977A-74E40AC5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97A581-3A48-4B4C-96ED-2C5A8786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4620F-B748-498E-99AB-7AD9A89D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05F0D-596C-442E-A086-3B77C1DA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221C-CA54-4A63-97CF-FE5F868A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5DD41-32E4-48BD-B836-0307C96B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6EDB3-9292-4544-8D78-8E5BD192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F8BB1-6D6B-46E7-BC68-DF977742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42679-C372-44B6-8B78-601740DA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4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AFB02-B440-4F06-A775-4EDCE754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CAD2E-1FEB-404E-8EF8-56F0D1A7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EA98A-5695-4C8A-83A0-67B7D8C9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EFBC25-5F8E-4BBA-89ED-394C6004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EB35DD-2911-4325-BA43-A285ADE5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7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BAA9-E55D-41B3-8697-12ED51B5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B5976-9DCA-49FC-8C74-397278F23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0C83F2-C6BF-48A0-936A-FA8B7AD1A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55C1C-A84B-4DA4-B66E-73A9B64F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B99434-5054-499D-BFA2-26BAA8E7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A590FA-ECEB-413C-9BD8-70684AFE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1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29FD-4FE9-4CDA-8E3C-A36A33BD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B7BA9-6350-42BC-A3D1-2D2C1CD5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A3901-BDAD-4C47-B2CA-066C6BAE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C9CCC9-EB0A-4D0E-8CF4-B8DE1DB50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B5B9D9-4156-4092-890E-ECE400B4C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C070DF-44E4-4D47-B147-6D5874B6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6D1E47-4211-490F-8BB2-F867457E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198377-6039-4955-92A5-CB8DF908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4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02BA6-235F-405C-B43A-DF44EECB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36775C-E969-4CB6-AB21-EEA6129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55BBC5-201C-46E0-994B-643F3372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F82853-0F4B-4FEA-B77C-43F69245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C0CBA0-6482-4D0C-8B90-5A684DD5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D053A4-FD73-4715-A025-DA7B1EB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F72D-4FE7-4D3E-8AF3-47DA95DB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0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FD214-2663-4F32-A09F-21A3AF9F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4CCC1-FD8E-4AD2-B726-A1E338BD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DB720-D80F-4B2C-A54D-09FD12D3E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72CD2F-8B1B-433F-AC40-0FA8A66F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E39A25-18D4-4F6D-AC4B-34EC53E6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D26B3C-D4A0-4296-B717-37170E70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42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79141-DA93-419E-9066-A0F48D3D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918406-0C31-4A8C-BD4D-E201F1CB4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680AB-A1B8-4F87-9075-D41CE5C5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1E920-7408-46DE-8615-8B311F8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DB853-B7BA-4ED7-9A99-97F25807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CA4D4-42FF-4310-B6D9-0AE1245B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0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6C8992-B762-42B6-905A-B95A3767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6E90F-C57B-422C-80C2-D4B655EF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0549B-5AC8-491E-BA61-13A4B320B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E1E4-F041-40B4-8AFF-B086AD1C36A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EBEE99-23DA-428E-8028-104F58446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B715C-89E9-4AAC-B005-EC59CD6CD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98CA-0DED-4355-9AEA-1DD906156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37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2DDE3E57-E45C-4AF9-8105-A8138D4D883F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2EEB30B-4779-4455-8182-62D8F95E2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A7D16D0-9D18-4172-8FC8-FE6CC0E43DB0}"/>
                </a:ext>
              </a:extLst>
            </p:cNvPr>
            <p:cNvSpPr txBox="1"/>
            <p:nvPr/>
          </p:nvSpPr>
          <p:spPr>
            <a:xfrm rot="19385685">
              <a:off x="4729513" y="2767279"/>
              <a:ext cx="27329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07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079EE2-E7AC-4337-96D4-27EE2A867CDF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D987159-B1C0-42CB-8446-864843B5D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6173770-47D8-4A65-A864-5EDDD96D5521}"/>
                </a:ext>
              </a:extLst>
            </p:cNvPr>
            <p:cNvSpPr txBox="1"/>
            <p:nvPr/>
          </p:nvSpPr>
          <p:spPr>
            <a:xfrm rot="19385685">
              <a:off x="4882727" y="2767281"/>
              <a:ext cx="24265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95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1C10E392-0718-4CA1-A066-40FD9B9ABC5D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EFD388DB-0717-4E37-A9CA-74B8EE7A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AFC8886-2D4F-4995-8DA0-086B20D5AA66}"/>
                </a:ext>
              </a:extLst>
            </p:cNvPr>
            <p:cNvSpPr txBox="1"/>
            <p:nvPr/>
          </p:nvSpPr>
          <p:spPr>
            <a:xfrm rot="19385685">
              <a:off x="4877869" y="2767280"/>
              <a:ext cx="24362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50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2A2EA66-F2A9-4A17-8081-F21F2765B78B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8320454-A37B-4BB9-B2F8-1A118107B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2BA8139-A9FF-4F4E-86D4-29A93FE24B91}"/>
                </a:ext>
              </a:extLst>
            </p:cNvPr>
            <p:cNvSpPr txBox="1"/>
            <p:nvPr/>
          </p:nvSpPr>
          <p:spPr>
            <a:xfrm rot="19385685">
              <a:off x="4882728" y="2767281"/>
              <a:ext cx="24265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90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2F7D919-0849-4B2C-BC21-2B158D24E749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4CF1743-2B2D-4ECC-9F15-C966CFA04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2628DA5-1A0B-498B-84D4-803F02C3811D}"/>
                </a:ext>
              </a:extLst>
            </p:cNvPr>
            <p:cNvSpPr txBox="1"/>
            <p:nvPr/>
          </p:nvSpPr>
          <p:spPr>
            <a:xfrm rot="19385685">
              <a:off x="4882726" y="2767281"/>
              <a:ext cx="24265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4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D3F4DDD-3FB7-40F3-AA1E-FF6906CB5B2B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5302F60-83E9-409B-9AC1-48C86F989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3091813-4BC0-4D1C-A430-8771D0781779}"/>
                </a:ext>
              </a:extLst>
            </p:cNvPr>
            <p:cNvSpPr txBox="1"/>
            <p:nvPr/>
          </p:nvSpPr>
          <p:spPr>
            <a:xfrm rot="19385685">
              <a:off x="4729513" y="2767280"/>
              <a:ext cx="27329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59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AC007D6-BFD7-4E43-B059-CD0B372ED489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620A93FD-59AD-4941-B811-DA8F7D4C6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93FF8C1-524E-41AD-B617-A09BA0AFFD2A}"/>
                </a:ext>
              </a:extLst>
            </p:cNvPr>
            <p:cNvSpPr txBox="1"/>
            <p:nvPr/>
          </p:nvSpPr>
          <p:spPr>
            <a:xfrm rot="19385685">
              <a:off x="4729514" y="2767280"/>
              <a:ext cx="27329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0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DA8C6ED-2B6C-4540-ACAA-39F21B3D91D8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9E526E9-A27C-4E7D-B308-99F6CAD14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2B35256-5927-4370-B512-165495974B31}"/>
                </a:ext>
              </a:extLst>
            </p:cNvPr>
            <p:cNvSpPr txBox="1"/>
            <p:nvPr/>
          </p:nvSpPr>
          <p:spPr>
            <a:xfrm rot="19385685">
              <a:off x="4882727" y="2767280"/>
              <a:ext cx="24265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9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D70A616-1DCD-4D00-BFE4-373882BB1E8E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3EFEC63-60C8-433F-83E0-24DEE0E73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BFFB66E-D365-4B78-9812-2360B93B36B3}"/>
                </a:ext>
              </a:extLst>
            </p:cNvPr>
            <p:cNvSpPr txBox="1"/>
            <p:nvPr/>
          </p:nvSpPr>
          <p:spPr>
            <a:xfrm rot="19385685">
              <a:off x="4882727" y="2767281"/>
              <a:ext cx="24265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29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357F43A-8576-4CD5-B39A-B8194E07871A}"/>
              </a:ext>
            </a:extLst>
          </p:cNvPr>
          <p:cNvSpPr txBox="1"/>
          <p:nvPr/>
        </p:nvSpPr>
        <p:spPr>
          <a:xfrm rot="19385685">
            <a:off x="4882728" y="2767280"/>
            <a:ext cx="242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tx1">
                    <a:alpha val="43000"/>
                  </a:schemeClr>
                </a:solidFill>
              </a:rPr>
              <a:t>TRUE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BAD28F1-84B8-4AAC-8E3A-26C59F5E4027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5B33F02-C508-49FD-9D26-CFD471936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D9F20D5-AA11-42FD-9E94-5152220D8C74}"/>
                </a:ext>
              </a:extLst>
            </p:cNvPr>
            <p:cNvSpPr txBox="1"/>
            <p:nvPr/>
          </p:nvSpPr>
          <p:spPr>
            <a:xfrm rot="19385685">
              <a:off x="4882727" y="2767280"/>
              <a:ext cx="24265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tx1">
                      <a:alpha val="43000"/>
                    </a:schemeClr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951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pedero</dc:creator>
  <cp:lastModifiedBy>pedero</cp:lastModifiedBy>
  <cp:revision>5</cp:revision>
  <dcterms:created xsi:type="dcterms:W3CDTF">2021-04-16T19:28:36Z</dcterms:created>
  <dcterms:modified xsi:type="dcterms:W3CDTF">2021-04-16T20:13:48Z</dcterms:modified>
</cp:coreProperties>
</file>