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BC2FD-C24D-4344-BB74-BD80FA30BBE0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3D567-3048-47F1-AB2C-21FAD4AAC6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3D567-3048-47F1-AB2C-21FAD4AAC61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779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1EECA-E89D-0BD4-4535-E8F66CFE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A90CBE-5137-F5AE-113D-FA19B3B76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B245FF-AAA0-D3DE-2737-AF0E8CE5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B09C06-24B1-634D-BA9D-131FE0D8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D971E4-9232-189E-A97B-51B397BB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04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FF5CC-50F7-8946-271C-8E1275C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E3BD1E1-D433-F697-D8E4-96D753C0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B3F25B-2B03-41BD-E71A-48DB314B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50CA32-DD92-9E3E-AD52-D55DA17F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4BACC6-A3A6-62AB-BAF7-45E97452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71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3C443-E309-7DFC-4DA4-61E4C4D0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75374B1-8CFF-D827-C451-37A0D69A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FC5E4A-A842-98A2-C40E-34F40B84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F028A6-EF69-C9F7-5486-157565A8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759BDF-17B5-CBCA-C5D0-06545065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4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63CC-35AA-3C0A-6D7C-CBC81EA1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D75863-73B8-4FED-3531-8BBC5751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A81A35-C965-CF7C-99D6-A8B2257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5AF15D-3814-AFCA-3BD5-CAE2E4D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088099-1E81-0183-E732-D0E1AE55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ECAB8-A9AC-3160-540B-65F786D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81951C-523E-8C45-9EC9-33384F73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A4DE40-04E7-22BE-4F47-61929182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6B18FF-8AC0-A21F-1D53-CB3343A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6C6C75-7FF1-E4FB-6725-6FA1EC31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0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51956-EBB5-F4D5-5DEF-63A52562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2CF15D-B1B1-2F99-2720-0B79050CA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84D926-B722-A4CC-E335-A3349FAAE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F5610A-28CD-924E-D207-991A44E8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710856-77D3-730C-C15F-F29D231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9B44DD-E4D8-8AEC-F9F5-86991194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72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40AE-885F-8BBE-C9D1-6205D50B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6AD67C5-3700-3408-C19D-FA012B22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B6B648-E0F3-F1BD-3FDA-CD808B437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EAF656-F66F-6C71-2EA1-F039CEEC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BF2801F-43C7-89F2-3403-2252A10D1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BB92406-C399-C5B0-A28B-F8D50889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B2ABD0C-D6AE-E1DA-50C0-F0C88DCF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D4988C-1A7A-11F3-4965-9DED092D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10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6E1E-FC80-5BCE-7289-A665FF7D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DC52A8F-B2B6-91D4-B9AA-F77D3D5A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DEF4664-8109-80F5-F2E7-2B04C48C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5B8E54-2853-6362-E28B-B912A89E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7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2B3C5C2-B822-D3CC-9FD8-982E2673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0091CF7-EF56-9B23-EBDF-5E3D2C0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7A6195-120B-459D-5E3B-CD181CF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A99F0-2893-A07E-B334-731F2005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AF5FC6-949F-A381-6805-50B04CE8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94055B7-3512-601F-F017-7272EFEA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1ADAE43-9A83-0A01-C1DF-EBBD352A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753E3B-3417-ECA1-F0B6-FDE496EA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4415E2-849D-CB1A-67F1-4E3B894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95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44811-861F-2666-7A86-B4FA9993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C23AF47-AAE8-3E64-A24A-124B5CFC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3303A3-783D-BE63-D3C9-3C24B7C0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0015FC-D7DE-D5B2-DDA4-24C2A8FC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8560470-5983-5BDE-2253-77DB7DC7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2FFAEE-6A09-0C89-6DFB-CFCD16B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33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D80EB86-8D60-914B-C4CC-204CFC4B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D6B1CD-6C08-A2CC-296A-37F916BA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40D13B-791A-F7A4-8A39-E10E9430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43449-3CDD-490D-8192-C36A2A4BED44}" type="datetimeFigureOut">
              <a:rPr lang="pt-PT" smtClean="0"/>
              <a:t>30/04/2024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A41919-5A3A-FA6D-3BB6-87176EEB8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854763-9C74-6283-0EEF-6B345389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15A8B-813E-4CD1-9E35-2C538B6350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4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98C83A-D711-0B41-6158-493ADA633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r>
              <a:rPr lang="pt-PT" sz="8000" dirty="0" err="1">
                <a:solidFill>
                  <a:schemeClr val="bg1"/>
                </a:solidFill>
              </a:rPr>
              <a:t>Evasive</a:t>
            </a:r>
            <a:r>
              <a:rPr lang="pt-PT" sz="8000" dirty="0">
                <a:solidFill>
                  <a:schemeClr val="bg1"/>
                </a:solidFill>
              </a:rPr>
              <a:t> PDF Samples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CF721-E26D-EC73-FDA4-32F45EF9B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 lnSpcReduction="10000"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Inteligência Artificial 2023/2024</a:t>
            </a:r>
          </a:p>
          <a:p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A2_38: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Pedro Filipe Vale Gomes (202108825)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Simão Queirós Rodrigues (202005700)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B021B5-A68B-2885-E002-F8F4AE5C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37762"/>
            <a:ext cx="11517746" cy="900131"/>
          </a:xfrm>
        </p:spPr>
        <p:txBody>
          <a:bodyPr anchor="t">
            <a:norm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284C0333-2AEB-B52A-E1B0-1D6453B6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250666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focuses on enhancing malware detection in PDF files by addressing evasion attacks, which are attempts to bypass existing detection mechanisms.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used consists of evasive PDF samples, labeled as either malicious (1) or benign (0).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machine learning algorithms, this project's main objective is to develop a malware detector in PDF files, capable of resisting evasion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attacks.We'll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also test the results with other detectors, and evaluate the robustness of each algorithm in comparison with ours.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8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00A072-B33B-DA5F-C8FC-56E2A022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pt-PT" sz="4000" dirty="0">
                <a:solidFill>
                  <a:schemeClr val="bg1"/>
                </a:solidFill>
              </a:rPr>
              <a:t> </a:t>
            </a:r>
            <a:r>
              <a:rPr lang="pt-PT" sz="4000" dirty="0" err="1">
                <a:solidFill>
                  <a:schemeClr val="bg1"/>
                </a:solidFill>
              </a:rPr>
              <a:t>Work</a:t>
            </a:r>
            <a:r>
              <a:rPr lang="pt-PT" sz="4000" dirty="0">
                <a:solidFill>
                  <a:schemeClr val="bg1"/>
                </a:solidFill>
              </a:rPr>
              <a:t> </a:t>
            </a:r>
            <a:r>
              <a:rPr lang="pt-PT" sz="4000" dirty="0" err="1">
                <a:solidFill>
                  <a:schemeClr val="bg1"/>
                </a:solidFill>
              </a:rPr>
              <a:t>and</a:t>
            </a:r>
            <a:r>
              <a:rPr lang="pt-PT" sz="4000" dirty="0">
                <a:solidFill>
                  <a:schemeClr val="bg1"/>
                </a:solidFill>
              </a:rPr>
              <a:t> </a:t>
            </a:r>
            <a:r>
              <a:rPr lang="pt-PT" sz="4000" dirty="0" err="1">
                <a:solidFill>
                  <a:schemeClr val="bg1"/>
                </a:solidFill>
              </a:rPr>
              <a:t>References</a:t>
            </a: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96BE65-C19A-0AB4-DE11-619D1B6F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477429"/>
            <a:ext cx="9880893" cy="395961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Exploration of existing studies and technologies focused on detecting malware in PDF files, with a special emphasis on evasion attacks.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https://www.kaggle.com/datasets/fouadtrad2/evasive-pdf-samples This is where the dataset was downloaded from, and from which the initial understanding of the project was obtained, as well as the description of the dataset's columns.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https://doi.org/10.3390/app13063472 - Trad, F.; Hussein, A.; Chehab, A. Leveraging Adversarial Samples for Enhanced Classification of Malicious and Evasive PDF Files. Appl. Sci. 2023, 13, 3472. This is the paper cited by the reference above. It provides a thorough study of the problem and information about the different approaches that can be taken.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0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9C580-52FC-4371-DCD5-DEFCF0EA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pt-PT" sz="4000" dirty="0">
                <a:solidFill>
                  <a:schemeClr val="bg1"/>
                </a:solidFill>
              </a:rPr>
              <a:t> </a:t>
            </a:r>
            <a:r>
              <a:rPr lang="pt-PT" sz="4000" dirty="0" err="1">
                <a:solidFill>
                  <a:schemeClr val="bg1"/>
                </a:solidFill>
              </a:rPr>
              <a:t>and</a:t>
            </a:r>
            <a:r>
              <a:rPr lang="pt-PT" sz="4000" dirty="0">
                <a:solidFill>
                  <a:schemeClr val="bg1"/>
                </a:solidFill>
              </a:rPr>
              <a:t> </a:t>
            </a:r>
            <a:r>
              <a:rPr lang="pt-PT" sz="4000" dirty="0" err="1">
                <a:solidFill>
                  <a:schemeClr val="bg1"/>
                </a:solidFill>
              </a:rPr>
              <a:t>Algorithms</a:t>
            </a: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80AF16-DF10-4748-D552-65989955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477429"/>
            <a:ext cx="9880893" cy="3959619"/>
          </a:xfrm>
        </p:spPr>
        <p:txBody>
          <a:bodyPr>
            <a:normAutofit/>
          </a:bodyPr>
          <a:lstStyle/>
          <a:p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manipulation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Pandas: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multi-dimensional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Plotting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Notebook / </a:t>
            </a:r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DataSpell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0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898B2-0439-1BCB-DBE6-FE4C9CF9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4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4000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4000" dirty="0" err="1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3D5D94-8A45-6BE6-DD9F-CF259640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66" y="2764078"/>
            <a:ext cx="6797405" cy="3719384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comprising evasive PDF samples was sourced and loaded for analysis.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Conducted an initial exploration to understand data characteristics, including the distribution of features and checking for missing values.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Normalized data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ensure feature scaling and variance homogeneity.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Splitting: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Segregated the dataset into training (80%) and test (20%) sets to prepare for unbiased model evaluation. </a:t>
            </a:r>
          </a:p>
          <a:p>
            <a:endParaRPr lang="en-US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4B8101-8826-EB90-6FE8-51024AAB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258881"/>
            <a:ext cx="3995623" cy="29867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2B100D-44BD-3BB6-F70C-595D0774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018" y="3504492"/>
            <a:ext cx="3854699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437</Words>
  <Application>Microsoft Office PowerPoint</Application>
  <PresentationFormat>Ecrã Panorâmico</PresentationFormat>
  <Paragraphs>30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Evasive PDF Samples</vt:lpstr>
      <vt:lpstr>Specification of the Work to be Performed</vt:lpstr>
      <vt:lpstr>Related Work and References</vt:lpstr>
      <vt:lpstr>Tools and Algorithms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Evasive PDF Samples</dc:title>
  <dc:creator>Simão Queirós Rodrigues</dc:creator>
  <cp:lastModifiedBy>Simão Queirós Rodrigues</cp:lastModifiedBy>
  <cp:revision>2</cp:revision>
  <dcterms:created xsi:type="dcterms:W3CDTF">2024-04-30T21:08:19Z</dcterms:created>
  <dcterms:modified xsi:type="dcterms:W3CDTF">2024-04-30T22:46:47Z</dcterms:modified>
</cp:coreProperties>
</file>