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3" r:id="rId3"/>
    <p:sldId id="272" r:id="rId4"/>
    <p:sldId id="273" r:id="rId5"/>
    <p:sldId id="266" r:id="rId6"/>
    <p:sldId id="271" r:id="rId7"/>
    <p:sldId id="274" r:id="rId8"/>
    <p:sldId id="269" r:id="rId9"/>
    <p:sldId id="270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7E56E9-B836-477D-B36D-94744E0E4F1A}" type="datetime1">
              <a:rPr lang="pt-PT" smtClean="0"/>
              <a:t>08/01/2023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02A87E-A188-4DC4-A8AB-1F11F2381C75}" type="datetime1">
              <a:rPr lang="pt-PT" smtClean="0"/>
              <a:t>08/01/2023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0" name="Marcador de Posição d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FFD81AF8-8AE3-4639-B686-49153D4806E2}" type="datetime1">
              <a:rPr lang="pt-PT" smtClean="0"/>
              <a:t>08/01/2023</a:t>
            </a:fld>
            <a:endParaRPr lang="en-US" dirty="0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/>
              <a:t>Algoritmos e Estruturas de Dados</a:t>
            </a:r>
            <a:endParaRPr lang="en-US" dirty="0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0457A8-6868-4D48-9449-4D5589EC826C}" type="datetime1">
              <a:rPr lang="pt-PT" smtClean="0"/>
              <a:t>08/01/2023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2DF867-B529-4C5C-A59C-D19E304887CC}" type="datetime1">
              <a:rPr lang="pt-PT" smtClean="0"/>
              <a:t>08/01/2023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069C3E-97A8-4ABE-81B6-5A9CD4C60440}" type="datetime1">
              <a:rPr lang="pt-PT" smtClean="0"/>
              <a:t>08/01/2023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6495C0F-3FBD-4129-9895-D6AE7F7717E6}" type="datetime1">
              <a:rPr lang="pt-PT" smtClean="0"/>
              <a:t>08/01/2023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/>
              <a:t>Algoritmos e Estruturas de Dados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51622-3E28-4807-82A8-459CF97C5B84}" type="datetime1">
              <a:rPr lang="pt-PT" smtClean="0"/>
              <a:t>08/01/2023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064010-FE9A-4486-8FD3-AA34C17C4DE2}" type="datetime1">
              <a:rPr lang="pt-PT" smtClean="0"/>
              <a:t>08/01/2023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3F857-896A-4CC2-9452-C4B83434BCCF}" type="datetime1">
              <a:rPr lang="pt-PT" smtClean="0"/>
              <a:t>08/01/2023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656FC1-2BD0-4AFB-B44D-07916EABA6BD}" type="datetime1">
              <a:rPr lang="pt-PT" smtClean="0"/>
              <a:t>08/01/2023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F6CDB94-9A06-4CD1-B915-701488CCE5D7}" type="datetime1">
              <a:rPr lang="pt-PT" smtClean="0"/>
              <a:t>08/01/2023</a:t>
            </a:fld>
            <a:endParaRPr lang="en-US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dirty="0"/>
              <a:t>Clique no ícone para adicionar uma imagem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91C9E93B-6416-4EEA-B6D8-51B91B378757}" type="datetime1">
              <a:rPr lang="pt-PT" smtClean="0"/>
              <a:t>08/01/2023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pt-PT"/>
              <a:t>Algoritmos e Estruturas de Dados</a:t>
            </a:r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695BC4-529D-40D1-9A86-4A0F6A58BF41}" type="datetime1">
              <a:rPr lang="pt-PT" smtClean="0"/>
              <a:t>08/01/2023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/>
              <a:t>Algoritmos e Estruturas de Dados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ande plano de um logó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18202" y="9"/>
            <a:ext cx="12191980" cy="6857991"/>
          </a:xfrm>
          <a:prstGeom prst="rect">
            <a:avLst/>
          </a:prstGeom>
          <a:effectLst>
            <a:outerShdw blurRad="50800" dist="50800" dir="5400000" sx="119000" sy="11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400" dirty="0">
                <a:solidFill>
                  <a:schemeClr val="tx1"/>
                </a:solidFill>
              </a:rPr>
              <a:t>Transportes Aéreos</a:t>
            </a:r>
            <a:br>
              <a:rPr lang="pt-PT" sz="4400" dirty="0">
                <a:solidFill>
                  <a:schemeClr val="tx1"/>
                </a:solidFill>
              </a:rPr>
            </a:br>
            <a:endParaRPr lang="pt-pt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>
                <a:solidFill>
                  <a:schemeClr val="tx1"/>
                </a:solidFill>
              </a:rPr>
              <a:t>Algoritmos e Estruturas de Dados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62B561-C19F-E38F-AE6E-58292DABC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" y="1"/>
            <a:ext cx="2405448" cy="9244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42B869-0277-BE23-3531-0C4980B041C2}"/>
              </a:ext>
            </a:extLst>
          </p:cNvPr>
          <p:cNvSpPr txBox="1"/>
          <p:nvPr/>
        </p:nvSpPr>
        <p:spPr>
          <a:xfrm>
            <a:off x="8890897" y="5657662"/>
            <a:ext cx="3301103" cy="110799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pt-PT" dirty="0"/>
              <a:t>Grupo 113</a:t>
            </a:r>
          </a:p>
          <a:p>
            <a:r>
              <a:rPr lang="pt-PT" dirty="0"/>
              <a:t>Gaspar Faria </a:t>
            </a:r>
            <a:r>
              <a:rPr lang="pt-PT" sz="1200" dirty="0"/>
              <a:t>(up202108797)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Pedro Gomes </a:t>
            </a: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(up202108***)</a:t>
            </a:r>
          </a:p>
          <a:p>
            <a:endParaRPr lang="pt-PT" sz="120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69AC6933-01F7-09F7-EF59-2FB048BD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A37DD-40AA-5221-534E-9820D7C7F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62" y="2102671"/>
            <a:ext cx="3767388" cy="37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363" y="492369"/>
            <a:ext cx="5074418" cy="60290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PT" dirty="0"/>
              <a:t>Diagrama de classes</a:t>
            </a:r>
            <a:endParaRPr lang="pt-pt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8B0249CB-DAC6-64B6-FF96-5C7A13C1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dirty="0"/>
              <a:t>Algoritmos e Estruturas de Dados</a:t>
            </a:r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7B008B62-3DBD-B2CA-3D73-08C7DB9C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401434"/>
            <a:ext cx="1146517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Leitura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434011-DF7E-958B-4063-B6F6D03DA2C9}"/>
              </a:ext>
            </a:extLst>
          </p:cNvPr>
          <p:cNvSpPr txBox="1"/>
          <p:nvPr/>
        </p:nvSpPr>
        <p:spPr>
          <a:xfrm>
            <a:off x="974691" y="1843950"/>
            <a:ext cx="10250036" cy="3477875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PT" sz="2000" u="sng" dirty="0"/>
          </a:p>
          <a:p>
            <a:r>
              <a:rPr lang="pt-PT" sz="2000" dirty="0" err="1"/>
              <a:t>aaaaaaaaaaaaaaaaaa</a:t>
            </a:r>
            <a:endParaRPr lang="pt-PT" sz="20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5AFE83A-2279-DF6C-FB0C-6E6DB9FF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03C2FB-C339-7FEE-E3C2-8B886A92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401434"/>
            <a:ext cx="1146517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Representação do </a:t>
            </a:r>
            <a:r>
              <a:rPr lang="pt-PT" dirty="0" err="1"/>
              <a:t>dataset</a:t>
            </a:r>
            <a:r>
              <a:rPr lang="pt-PT" dirty="0"/>
              <a:t> através dos grafos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5AFE83A-2279-DF6C-FB0C-6E6DB9FF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03C2FB-C339-7FEE-E3C2-8B886A92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11F517F5-520E-983B-051A-9BEE661B349A}"/>
              </a:ext>
            </a:extLst>
          </p:cNvPr>
          <p:cNvSpPr txBox="1"/>
          <p:nvPr/>
        </p:nvSpPr>
        <p:spPr>
          <a:xfrm>
            <a:off x="3174382" y="2629001"/>
            <a:ext cx="264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Imagens parciais ilustrativas </a:t>
            </a:r>
          </a:p>
        </p:txBody>
      </p:sp>
    </p:spTree>
    <p:extLst>
      <p:ext uri="{BB962C8B-B14F-4D97-AF65-F5344CB8AC3E}">
        <p14:creationId xmlns:p14="http://schemas.microsoft.com/office/powerpoint/2010/main" val="133718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401434"/>
            <a:ext cx="1146517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Funcionalidades implementadas e Algoritmos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434011-DF7E-958B-4063-B6F6D03DA2C9}"/>
              </a:ext>
            </a:extLst>
          </p:cNvPr>
          <p:cNvSpPr txBox="1"/>
          <p:nvPr/>
        </p:nvSpPr>
        <p:spPr>
          <a:xfrm>
            <a:off x="974691" y="1843950"/>
            <a:ext cx="4572000" cy="458587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/>
              <a:t>Função </a:t>
            </a:r>
            <a:r>
              <a:rPr lang="pt-PT" sz="2000" u="sng" dirty="0" err="1"/>
              <a:t>citySearch</a:t>
            </a:r>
            <a:endParaRPr lang="pt-PT" sz="2000" u="sng" dirty="0"/>
          </a:p>
          <a:p>
            <a:pPr algn="ctr"/>
            <a:endParaRPr lang="pt-PT" sz="2000" u="sng" dirty="0"/>
          </a:p>
          <a:p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Esta função é dada ao utilizador com o instituto de simplesmente perguntar ao utilizador uma cidade do seu interesse. Após o input da cidade será apresentada uma listagem de todos os aeroportos na cidade inserida no programa.</a:t>
            </a:r>
          </a:p>
          <a:p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Funcionalidade Completa. 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97FC80-9D90-9CE3-E6B9-80D990DA80D0}"/>
              </a:ext>
            </a:extLst>
          </p:cNvPr>
          <p:cNvSpPr txBox="1"/>
          <p:nvPr/>
        </p:nvSpPr>
        <p:spPr>
          <a:xfrm>
            <a:off x="6536452" y="1843950"/>
            <a:ext cx="5280409" cy="418576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/>
              <a:t>Função </a:t>
            </a:r>
            <a:r>
              <a:rPr lang="pt-PT" sz="2000" u="sng" dirty="0" err="1"/>
              <a:t>setupFlights</a:t>
            </a:r>
            <a:endParaRPr lang="pt-PT" sz="2000" u="sng" dirty="0"/>
          </a:p>
          <a:p>
            <a:pPr algn="l"/>
            <a:endParaRPr lang="pt-PT" sz="16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PT" sz="1600" b="0" i="0" u="none" strike="noStrike" baseline="0" dirty="0">
                <a:latin typeface="Century Gothic" panose="020B0502020202020204" pitchFamily="34" charset="0"/>
              </a:rPr>
              <a:t>Efetua a leitura do ficheiro “flights.csv”, onde cada linha apresenta o aeroporto de partida e de chegada</a:t>
            </a:r>
            <a:r>
              <a:rPr lang="pt-PT" sz="1600" dirty="0">
                <a:latin typeface="Century Gothic" panose="020B0502020202020204" pitchFamily="34" charset="0"/>
              </a:rPr>
              <a:t> </a:t>
            </a:r>
            <a:r>
              <a:rPr lang="pt-PT" sz="1600" b="0" i="0" u="none" strike="noStrike" baseline="0" dirty="0">
                <a:latin typeface="Century Gothic" panose="020B0502020202020204" pitchFamily="34" charset="0"/>
              </a:rPr>
              <a:t>e a companhia área repetitiva da viagem .Estas vão ser guardadas em varáveis do tipo </a:t>
            </a:r>
            <a:r>
              <a:rPr lang="pt-PT" sz="1600" b="0" i="1" u="none" strike="noStrike" baseline="0" dirty="0" err="1">
                <a:latin typeface="Century Gothic" panose="020B0502020202020204" pitchFamily="34" charset="0"/>
              </a:rPr>
              <a:t>string</a:t>
            </a:r>
            <a:r>
              <a:rPr lang="pt-PT" sz="1600" i="1" dirty="0">
                <a:latin typeface="Century Gothic" panose="020B0502020202020204" pitchFamily="34" charset="0"/>
              </a:rPr>
              <a:t> através do uso do </a:t>
            </a:r>
            <a:r>
              <a:rPr lang="pt-PT" sz="1600" i="1" dirty="0" err="1">
                <a:latin typeface="Century Gothic" panose="020B0502020202020204" pitchFamily="34" charset="0"/>
              </a:rPr>
              <a:t>split</a:t>
            </a:r>
            <a:r>
              <a:rPr lang="pt-PT" sz="1600" i="1" dirty="0">
                <a:latin typeface="Century Gothic" panose="020B0502020202020204" pitchFamily="34" charset="0"/>
              </a:rPr>
              <a:t> que isola os variáveis pelas virgulas. Sendo estes elementos guardados num vetor  em que o primeiro elemento é o aeroporto de partida, o segundo o aeroporto de chegada e o terceiro a companhia área. </a:t>
            </a:r>
          </a:p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Complexidade Temporal O(n*log n)</a:t>
            </a:r>
            <a:endParaRPr lang="pt-PT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Funcionalidade Completa. </a:t>
            </a:r>
            <a:endParaRPr lang="pt-PT" sz="1600" b="0" i="1" u="none" strike="noStrike" baseline="0" dirty="0">
              <a:latin typeface="Century Gothic" panose="020B0502020202020204" pitchFamily="34" charset="0"/>
            </a:endParaRPr>
          </a:p>
          <a:p>
            <a:endParaRPr lang="pt-PT" sz="1600" i="1" dirty="0">
              <a:latin typeface="Century Gothic" panose="020B0502020202020204" pitchFamily="34" charset="0"/>
            </a:endParaRPr>
          </a:p>
          <a:p>
            <a:endParaRPr lang="pt-PT" sz="1600" b="0" i="0" u="none" strike="noStrike" baseline="0" dirty="0">
              <a:latin typeface="Century Gothic" panose="020B0502020202020204" pitchFamily="34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5AFE83A-2279-DF6C-FB0C-6E6DB9FF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dirty="0"/>
              <a:t>Algoritmos e Estruturas de Dados</a:t>
            </a:r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03C2FB-C339-7FEE-E3C2-8B886A92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401434"/>
            <a:ext cx="1146517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Funcionalidades implementadas e Algoritmos(e grafos)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434011-DF7E-958B-4063-B6F6D03DA2C9}"/>
              </a:ext>
            </a:extLst>
          </p:cNvPr>
          <p:cNvSpPr txBox="1"/>
          <p:nvPr/>
        </p:nvSpPr>
        <p:spPr>
          <a:xfrm>
            <a:off x="974691" y="1843950"/>
            <a:ext cx="4572000" cy="3200876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/>
              <a:t>Função </a:t>
            </a:r>
            <a:r>
              <a:rPr lang="pt-PT" sz="2000" u="sng" dirty="0" err="1"/>
              <a:t>coordinateSearch</a:t>
            </a:r>
            <a:endParaRPr lang="pt-PT" sz="2000" u="sng" dirty="0"/>
          </a:p>
          <a:p>
            <a:pPr algn="ctr"/>
            <a:endParaRPr lang="pt-PT" sz="2000" u="sng" dirty="0"/>
          </a:p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Esta função é dada ao utilizador com o instituto de simplesmente perguntar ao utilizador o número de </a:t>
            </a:r>
            <a:r>
              <a:rPr lang="pt-PT" dirty="0">
                <a:latin typeface="Century Gothic" panose="020B0502020202020204" pitchFamily="34" charset="0"/>
              </a:rPr>
              <a:t>KM de raio </a:t>
            </a:r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pretende e mostra a listagem  de todos os aeroportos no raio indicado. Funcionalidade Completa. 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97FC80-9D90-9CE3-E6B9-80D990DA80D0}"/>
              </a:ext>
            </a:extLst>
          </p:cNvPr>
          <p:cNvSpPr txBox="1"/>
          <p:nvPr/>
        </p:nvSpPr>
        <p:spPr>
          <a:xfrm>
            <a:off x="6536453" y="1843950"/>
            <a:ext cx="4572000" cy="3170099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/>
              <a:t>Função </a:t>
            </a:r>
            <a:r>
              <a:rPr lang="pt-PT" sz="2000" u="sng" dirty="0" err="1"/>
              <a:t>createFlights</a:t>
            </a:r>
            <a:endParaRPr lang="pt-PT" sz="2000" u="sng" dirty="0"/>
          </a:p>
          <a:p>
            <a:pPr algn="l"/>
            <a:endParaRPr lang="pt-PT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PT" sz="2000" b="0" i="0" u="none" strike="noStrike" baseline="0" dirty="0">
                <a:latin typeface="Century Gothic" panose="020B0502020202020204" pitchFamily="34" charset="0"/>
              </a:rPr>
              <a:t>Esta função é dada ao utilizador com o instituto de o utilizador restringir as companhias áreas nas quais quer planear a viagem. Esta função cria um vetor de todos os voos de acordo com a restrições do utilizador.</a:t>
            </a:r>
            <a:endParaRPr lang="pt-PT" sz="2000" dirty="0"/>
          </a:p>
          <a:p>
            <a:pPr algn="ctr"/>
            <a:endParaRPr lang="pt-PT" sz="2000" u="sng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5AFE83A-2279-DF6C-FB0C-6E6DB9FF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03C2FB-C339-7FEE-E3C2-8B886A92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294941"/>
            <a:ext cx="1146517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Interface com o utilizador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434011-DF7E-958B-4063-B6F6D03DA2C9}"/>
              </a:ext>
            </a:extLst>
          </p:cNvPr>
          <p:cNvSpPr txBox="1"/>
          <p:nvPr/>
        </p:nvSpPr>
        <p:spPr>
          <a:xfrm>
            <a:off x="746760" y="2168529"/>
            <a:ext cx="4561841" cy="313932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De forma a facilitar os acesso ao planeamento de viagem, fizemos o desenho de um pequeno menu que pedirá um </a:t>
            </a:r>
            <a:r>
              <a:rPr lang="pt-PT" sz="1800" b="0" i="1" u="none" strike="noStrike" baseline="0" dirty="0">
                <a:latin typeface="Century Gothic" panose="020B0502020202020204" pitchFamily="34" charset="0"/>
              </a:rPr>
              <a:t>input </a:t>
            </a:r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de um número que aparecerão listados no respetivo menu.</a:t>
            </a:r>
          </a:p>
          <a:p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O utilizador apenas deverá dar esse </a:t>
            </a:r>
            <a:r>
              <a:rPr lang="pt-PT" sz="1800" b="0" i="1" u="none" strike="noStrike" baseline="0" dirty="0">
                <a:latin typeface="Century Gothic" panose="020B0502020202020204" pitchFamily="34" charset="0"/>
              </a:rPr>
              <a:t>input </a:t>
            </a:r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e pressionar </a:t>
            </a:r>
            <a:r>
              <a:rPr lang="pt-PT" sz="1800" b="0" i="1" u="none" strike="noStrike" baseline="0" dirty="0">
                <a:latin typeface="Century Gothic" panose="020B0502020202020204" pitchFamily="34" charset="0"/>
              </a:rPr>
              <a:t>ENTER </a:t>
            </a:r>
            <a:r>
              <a:rPr lang="pt-PT" sz="1800" b="0" i="0" u="none" strike="noStrike" baseline="0" dirty="0">
                <a:latin typeface="Century Gothic" panose="020B0502020202020204" pitchFamily="34" charset="0"/>
              </a:rPr>
              <a:t>que a função deverá correr ou outro menu deverá aparecer.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D97856E-B27A-C817-C24A-19633BC6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B910EE-0D88-6665-F6B3-9AB9358D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7B8FB-8704-F4C9-ECBC-54D8A16C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2366383"/>
            <a:ext cx="4342175" cy="3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8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401434"/>
            <a:ext cx="1146517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Funcionalidades implementadas e Algoritmos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434011-DF7E-958B-4063-B6F6D03DA2C9}"/>
              </a:ext>
            </a:extLst>
          </p:cNvPr>
          <p:cNvSpPr txBox="1"/>
          <p:nvPr/>
        </p:nvSpPr>
        <p:spPr>
          <a:xfrm>
            <a:off x="974690" y="1843950"/>
            <a:ext cx="5006231" cy="3447098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/>
              <a:t>Função  </a:t>
            </a:r>
            <a:r>
              <a:rPr lang="pt-PT" sz="2000" u="sng" dirty="0" err="1"/>
              <a:t>setAirport</a:t>
            </a:r>
            <a:endParaRPr lang="pt-PT" sz="2000" u="sng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D97856E-B27A-C817-C24A-19633BC6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B910EE-0D88-6665-F6B3-9AB9358D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81612E-7D9A-B96F-1505-DCD6E5662AA5}"/>
              </a:ext>
            </a:extLst>
          </p:cNvPr>
          <p:cNvSpPr txBox="1"/>
          <p:nvPr/>
        </p:nvSpPr>
        <p:spPr>
          <a:xfrm>
            <a:off x="8360229" y="3207498"/>
            <a:ext cx="264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do </a:t>
            </a:r>
            <a:r>
              <a:rPr lang="pt-PT" dirty="0" err="1"/>
              <a:t>codigo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118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2962650-3822-C7BE-0255-F3DCEE1D0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00" y="1817318"/>
            <a:ext cx="5108162" cy="46392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401434"/>
            <a:ext cx="1146517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Esforço e principais dificuldades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5AFE83A-2279-DF6C-FB0C-6E6DB9FF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Algoritmos e Estruturas de Dados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03C2FB-C339-7FEE-E3C2-8B886A92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A5C01D-2F78-002A-0409-14B981EFF93C}"/>
              </a:ext>
            </a:extLst>
          </p:cNvPr>
          <p:cNvSpPr txBox="1"/>
          <p:nvPr/>
        </p:nvSpPr>
        <p:spPr>
          <a:xfrm>
            <a:off x="643095" y="1592742"/>
            <a:ext cx="2954215" cy="3170099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/>
              <a:t>Dificuldades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212098-5215-7607-998E-E83312D987DC}"/>
              </a:ext>
            </a:extLst>
          </p:cNvPr>
          <p:cNvSpPr txBox="1"/>
          <p:nvPr/>
        </p:nvSpPr>
        <p:spPr>
          <a:xfrm>
            <a:off x="3945404" y="3045233"/>
            <a:ext cx="2763296" cy="28931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/>
              <a:t>Esforço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1374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9_TF78438558" id="{06B511F0-5D11-447A-9070-C5A5735B0298}" vid="{B20FAA58-8124-4199-9056-BBE77EACBB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{B84A8B0F-648B-4A8C-9495-F678996207E2}tf78438558_win32</Template>
  <TotalTime>908</TotalTime>
  <Words>387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Garamond</vt:lpstr>
      <vt:lpstr>SavonVTI</vt:lpstr>
      <vt:lpstr>Transportes Aéreos </vt:lpstr>
      <vt:lpstr>Diagrama de classes</vt:lpstr>
      <vt:lpstr>Leitura do dataset</vt:lpstr>
      <vt:lpstr>Representação do dataset através dos grafos</vt:lpstr>
      <vt:lpstr>Funcionalidades implementadas e Algoritmos</vt:lpstr>
      <vt:lpstr>Funcionalidades implementadas e Algoritmos(e grafos)</vt:lpstr>
      <vt:lpstr>Interface com o utilizador</vt:lpstr>
      <vt:lpstr>Funcionalidades implementadas e Algoritmos</vt:lpstr>
      <vt:lpstr>Esforço e principais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Horários de estudantes L.EIC</dc:title>
  <dc:creator>Gaspar Manuel Ferrás Faria</dc:creator>
  <cp:lastModifiedBy>Gaspar Manuel Ferrás Faria</cp:lastModifiedBy>
  <cp:revision>3</cp:revision>
  <dcterms:created xsi:type="dcterms:W3CDTF">2022-11-04T15:53:52Z</dcterms:created>
  <dcterms:modified xsi:type="dcterms:W3CDTF">2023-01-08T15:44:45Z</dcterms:modified>
</cp:coreProperties>
</file>