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60"/>
  </p:normalViewPr>
  <p:slideViewPr>
    <p:cSldViewPr snapToGrid="0">
      <p:cViewPr varScale="1">
        <p:scale>
          <a:sx n="64" d="100"/>
          <a:sy n="64" d="100"/>
        </p:scale>
        <p:origin x="2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pt-BR"/>
              <a:t>Clique para editar o título Mestre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3E9396D-6A9F-42C5-8D74-DE16420B7311}" type="datetimeFigureOut">
              <a:rPr lang="pt-BR" smtClean="0"/>
              <a:t>27/05/2024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703B177-54CD-4FBB-941D-95567103C452}" type="slidenum">
              <a:rPr lang="pt-BR" smtClean="0"/>
              <a:t>‹nº›</a:t>
            </a:fld>
            <a:endParaRPr lang="pt-B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306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3E9396D-6A9F-42C5-8D74-DE16420B7311}" type="datetimeFigureOut">
              <a:rPr lang="pt-BR" smtClean="0"/>
              <a:t>27/05/2024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703B177-54CD-4FBB-941D-95567103C452}" type="slidenum">
              <a:rPr lang="pt-BR" smtClean="0"/>
              <a:t>‹nº›</a:t>
            </a:fld>
            <a:endParaRPr lang="pt-BR"/>
          </a:p>
        </p:txBody>
      </p:sp>
    </p:spTree>
    <p:extLst>
      <p:ext uri="{BB962C8B-B14F-4D97-AF65-F5344CB8AC3E}">
        <p14:creationId xmlns:p14="http://schemas.microsoft.com/office/powerpoint/2010/main" val="1806624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pt-BR"/>
              <a:t>Clique para editar o título Mestre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3E9396D-6A9F-42C5-8D74-DE16420B7311}" type="datetimeFigureOut">
              <a:rPr lang="pt-BR" smtClean="0"/>
              <a:t>27/05/2024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703B177-54CD-4FBB-941D-95567103C452}" type="slidenum">
              <a:rPr lang="pt-BR" smtClean="0"/>
              <a:t>‹nº›</a:t>
            </a:fld>
            <a:endParaRPr lang="pt-BR"/>
          </a:p>
        </p:txBody>
      </p:sp>
    </p:spTree>
    <p:extLst>
      <p:ext uri="{BB962C8B-B14F-4D97-AF65-F5344CB8AC3E}">
        <p14:creationId xmlns:p14="http://schemas.microsoft.com/office/powerpoint/2010/main" val="3758442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3E9396D-6A9F-42C5-8D74-DE16420B7311}" type="datetimeFigureOut">
              <a:rPr lang="pt-BR" smtClean="0"/>
              <a:t>27/05/2024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703B177-54CD-4FBB-941D-95567103C452}" type="slidenum">
              <a:rPr lang="pt-BR" smtClean="0"/>
              <a:t>‹nº›</a:t>
            </a:fld>
            <a:endParaRPr lang="pt-B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85288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pt-BR"/>
              <a:t>Clique para editar o título Mestre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3E9396D-6A9F-42C5-8D74-DE16420B7311}" type="datetimeFigureOut">
              <a:rPr lang="pt-BR" smtClean="0"/>
              <a:t>27/05/2024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703B177-54CD-4FBB-941D-95567103C452}" type="slidenum">
              <a:rPr lang="pt-BR" smtClean="0"/>
              <a:t>‹nº›</a:t>
            </a:fld>
            <a:endParaRPr lang="pt-BR"/>
          </a:p>
        </p:txBody>
      </p:sp>
    </p:spTree>
    <p:extLst>
      <p:ext uri="{BB962C8B-B14F-4D97-AF65-F5344CB8AC3E}">
        <p14:creationId xmlns:p14="http://schemas.microsoft.com/office/powerpoint/2010/main" val="2669407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3E9396D-6A9F-42C5-8D74-DE16420B7311}" type="datetimeFigureOut">
              <a:rPr lang="pt-BR" smtClean="0"/>
              <a:t>27/05/2024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703B177-54CD-4FBB-941D-95567103C452}" type="slidenum">
              <a:rPr lang="pt-BR" smtClean="0"/>
              <a:t>‹nº›</a:t>
            </a:fld>
            <a:endParaRPr lang="pt-B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72040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3E9396D-6A9F-42C5-8D74-DE16420B7311}" type="datetimeFigureOut">
              <a:rPr lang="pt-BR" smtClean="0"/>
              <a:t>27/05/2024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703B177-54CD-4FBB-941D-95567103C452}" type="slidenum">
              <a:rPr lang="pt-BR" smtClean="0"/>
              <a:t>‹nº›</a:t>
            </a:fld>
            <a:endParaRPr lang="pt-BR"/>
          </a:p>
        </p:txBody>
      </p:sp>
    </p:spTree>
    <p:extLst>
      <p:ext uri="{BB962C8B-B14F-4D97-AF65-F5344CB8AC3E}">
        <p14:creationId xmlns:p14="http://schemas.microsoft.com/office/powerpoint/2010/main" val="2790214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3E9396D-6A9F-42C5-8D74-DE16420B7311}" type="datetimeFigureOut">
              <a:rPr lang="pt-BR" smtClean="0"/>
              <a:t>27/05/2024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703B177-54CD-4FBB-941D-95567103C452}" type="slidenum">
              <a:rPr lang="pt-BR" smtClean="0"/>
              <a:t>‹nº›</a:t>
            </a:fld>
            <a:endParaRPr lang="pt-BR"/>
          </a:p>
        </p:txBody>
      </p:sp>
    </p:spTree>
    <p:extLst>
      <p:ext uri="{BB962C8B-B14F-4D97-AF65-F5344CB8AC3E}">
        <p14:creationId xmlns:p14="http://schemas.microsoft.com/office/powerpoint/2010/main" val="3955275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3E9396D-6A9F-42C5-8D74-DE16420B7311}" type="datetimeFigureOut">
              <a:rPr lang="pt-BR" smtClean="0"/>
              <a:t>27/05/2024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703B177-54CD-4FBB-941D-95567103C452}" type="slidenum">
              <a:rPr lang="pt-BR" smtClean="0"/>
              <a:t>‹nº›</a:t>
            </a:fld>
            <a:endParaRPr lang="pt-BR"/>
          </a:p>
        </p:txBody>
      </p:sp>
    </p:spTree>
    <p:extLst>
      <p:ext uri="{BB962C8B-B14F-4D97-AF65-F5344CB8AC3E}">
        <p14:creationId xmlns:p14="http://schemas.microsoft.com/office/powerpoint/2010/main" val="4080032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3E9396D-6A9F-42C5-8D74-DE16420B7311}" type="datetimeFigureOut">
              <a:rPr lang="pt-BR" smtClean="0"/>
              <a:t>27/05/2024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703B177-54CD-4FBB-941D-95567103C452}" type="slidenum">
              <a:rPr lang="pt-BR" smtClean="0"/>
              <a:t>‹nº›</a:t>
            </a:fld>
            <a:endParaRPr lang="pt-BR"/>
          </a:p>
        </p:txBody>
      </p:sp>
    </p:spTree>
    <p:extLst>
      <p:ext uri="{BB962C8B-B14F-4D97-AF65-F5344CB8AC3E}">
        <p14:creationId xmlns:p14="http://schemas.microsoft.com/office/powerpoint/2010/main" val="2602188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pt-BR"/>
              <a:t>Clique para editar o título Mestre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3E9396D-6A9F-42C5-8D74-DE16420B7311}" type="datetimeFigureOut">
              <a:rPr lang="pt-BR" smtClean="0"/>
              <a:t>27/05/2024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703B177-54CD-4FBB-941D-95567103C452}" type="slidenum">
              <a:rPr lang="pt-BR" smtClean="0"/>
              <a:t>‹nº›</a:t>
            </a:fld>
            <a:endParaRPr lang="pt-BR"/>
          </a:p>
        </p:txBody>
      </p:sp>
    </p:spTree>
    <p:extLst>
      <p:ext uri="{BB962C8B-B14F-4D97-AF65-F5344CB8AC3E}">
        <p14:creationId xmlns:p14="http://schemas.microsoft.com/office/powerpoint/2010/main" val="653054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3E9396D-6A9F-42C5-8D74-DE16420B7311}" type="datetimeFigureOut">
              <a:rPr lang="pt-BR" smtClean="0"/>
              <a:t>27/05/2024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703B177-54CD-4FBB-941D-95567103C452}" type="slidenum">
              <a:rPr lang="pt-BR" smtClean="0"/>
              <a:t>‹nº›</a:t>
            </a:fld>
            <a:endParaRPr lang="pt-BR"/>
          </a:p>
        </p:txBody>
      </p:sp>
    </p:spTree>
    <p:extLst>
      <p:ext uri="{BB962C8B-B14F-4D97-AF65-F5344CB8AC3E}">
        <p14:creationId xmlns:p14="http://schemas.microsoft.com/office/powerpoint/2010/main" val="104441266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3E9396D-6A9F-42C5-8D74-DE16420B7311}" type="datetimeFigureOut">
              <a:rPr lang="pt-BR" smtClean="0"/>
              <a:t>27/05/2024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703B177-54CD-4FBB-941D-95567103C452}" type="slidenum">
              <a:rPr lang="pt-BR" smtClean="0"/>
              <a:t>‹nº›</a:t>
            </a:fld>
            <a:endParaRPr lang="pt-BR"/>
          </a:p>
        </p:txBody>
      </p:sp>
    </p:spTree>
    <p:extLst>
      <p:ext uri="{BB962C8B-B14F-4D97-AF65-F5344CB8AC3E}">
        <p14:creationId xmlns:p14="http://schemas.microsoft.com/office/powerpoint/2010/main" val="396195363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3E9396D-6A9F-42C5-8D74-DE16420B7311}" type="datetimeFigureOut">
              <a:rPr lang="pt-BR" smtClean="0"/>
              <a:t>27/05/2024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703B177-54CD-4FBB-941D-95567103C452}" type="slidenum">
              <a:rPr lang="pt-BR" smtClean="0"/>
              <a:t>‹nº›</a:t>
            </a:fld>
            <a:endParaRPr lang="pt-BR"/>
          </a:p>
        </p:txBody>
      </p:sp>
    </p:spTree>
    <p:extLst>
      <p:ext uri="{BB962C8B-B14F-4D97-AF65-F5344CB8AC3E}">
        <p14:creationId xmlns:p14="http://schemas.microsoft.com/office/powerpoint/2010/main" val="2322312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9396D-6A9F-42C5-8D74-DE16420B7311}" type="datetimeFigureOut">
              <a:rPr lang="pt-BR" smtClean="0"/>
              <a:t>27/05/2024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7703B177-54CD-4FBB-941D-95567103C452}" type="slidenum">
              <a:rPr lang="pt-BR" smtClean="0"/>
              <a:t>‹nº›</a:t>
            </a:fld>
            <a:endParaRPr lang="pt-BR"/>
          </a:p>
        </p:txBody>
      </p:sp>
    </p:spTree>
    <p:extLst>
      <p:ext uri="{BB962C8B-B14F-4D97-AF65-F5344CB8AC3E}">
        <p14:creationId xmlns:p14="http://schemas.microsoft.com/office/powerpoint/2010/main" val="1558744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3E9396D-6A9F-42C5-8D74-DE16420B7311}" type="datetimeFigureOut">
              <a:rPr lang="pt-BR" smtClean="0"/>
              <a:t>27/05/2024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703B177-54CD-4FBB-941D-95567103C452}" type="slidenum">
              <a:rPr lang="pt-BR" smtClean="0"/>
              <a:t>‹nº›</a:t>
            </a:fld>
            <a:endParaRPr lang="pt-BR"/>
          </a:p>
        </p:txBody>
      </p:sp>
    </p:spTree>
    <p:extLst>
      <p:ext uri="{BB962C8B-B14F-4D97-AF65-F5344CB8AC3E}">
        <p14:creationId xmlns:p14="http://schemas.microsoft.com/office/powerpoint/2010/main" val="22302962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pt-BR"/>
              <a:t>Clique para editar o título Mestre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3E9396D-6A9F-42C5-8D74-DE16420B7311}" type="datetimeFigureOut">
              <a:rPr lang="pt-BR" smtClean="0"/>
              <a:t>27/05/2024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703B177-54CD-4FBB-941D-95567103C452}" type="slidenum">
              <a:rPr lang="pt-BR" smtClean="0"/>
              <a:t>‹nº›</a:t>
            </a:fld>
            <a:endParaRPr lang="pt-BR"/>
          </a:p>
        </p:txBody>
      </p:sp>
    </p:spTree>
    <p:extLst>
      <p:ext uri="{BB962C8B-B14F-4D97-AF65-F5344CB8AC3E}">
        <p14:creationId xmlns:p14="http://schemas.microsoft.com/office/powerpoint/2010/main" val="368515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3E9396D-6A9F-42C5-8D74-DE16420B7311}" type="datetimeFigureOut">
              <a:rPr lang="pt-BR" smtClean="0"/>
              <a:t>27/05/2024</a:t>
            </a:fld>
            <a:endParaRPr lang="pt-B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pt-B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703B177-54CD-4FBB-941D-95567103C452}" type="slidenum">
              <a:rPr lang="pt-BR" smtClean="0"/>
              <a:t>‹nº›</a:t>
            </a:fld>
            <a:endParaRPr lang="pt-BR"/>
          </a:p>
        </p:txBody>
      </p:sp>
    </p:spTree>
    <p:extLst>
      <p:ext uri="{BB962C8B-B14F-4D97-AF65-F5344CB8AC3E}">
        <p14:creationId xmlns:p14="http://schemas.microsoft.com/office/powerpoint/2010/main" val="109865811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pedrogithub12/Jogo-da-cobrinh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9000">
              <a:schemeClr val="accent6">
                <a:lumMod val="50000"/>
              </a:schemeClr>
            </a:gs>
            <a:gs pos="65000">
              <a:schemeClr val="accent6">
                <a:lumMod val="75000"/>
              </a:schemeClr>
            </a:gs>
            <a:gs pos="89851">
              <a:schemeClr val="accent6">
                <a:lumMod val="75000"/>
              </a:schemeClr>
            </a:gs>
            <a:gs pos="77000">
              <a:schemeClr val="accent6">
                <a:lumMod val="75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pic>
        <p:nvPicPr>
          <p:cNvPr id="14" name="Imagem 13" descr="Uma imagem contendo mesa, grande, pedaço, fio&#10;&#10;Descrição gerada automaticamente">
            <a:extLst>
              <a:ext uri="{FF2B5EF4-FFF2-40B4-BE49-F238E27FC236}">
                <a16:creationId xmlns:a16="http://schemas.microsoft.com/office/drawing/2014/main" id="{F8C5E3FC-104D-8230-C794-C02113B62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2412" y="1216969"/>
            <a:ext cx="5798192" cy="5798192"/>
          </a:xfrm>
          <a:prstGeom prst="rect">
            <a:avLst/>
          </a:prstGeom>
          <a:effectLst>
            <a:outerShdw blurRad="50800" dist="38100" dir="5400000" algn="t" rotWithShape="0">
              <a:prstClr val="black">
                <a:alpha val="40000"/>
              </a:prstClr>
            </a:outerShdw>
          </a:effectLst>
        </p:spPr>
      </p:pic>
      <p:sp>
        <p:nvSpPr>
          <p:cNvPr id="2" name="Título 1">
            <a:extLst>
              <a:ext uri="{FF2B5EF4-FFF2-40B4-BE49-F238E27FC236}">
                <a16:creationId xmlns:a16="http://schemas.microsoft.com/office/drawing/2014/main" id="{24410317-3AF0-C941-F60B-402242745BA5}"/>
              </a:ext>
            </a:extLst>
          </p:cNvPr>
          <p:cNvSpPr>
            <a:spLocks noGrp="1"/>
          </p:cNvSpPr>
          <p:nvPr>
            <p:ph type="ctrTitle"/>
          </p:nvPr>
        </p:nvSpPr>
        <p:spPr>
          <a:xfrm>
            <a:off x="454640" y="139442"/>
            <a:ext cx="4870313" cy="1440681"/>
          </a:xfrm>
        </p:spPr>
        <p:txBody>
          <a:bodyPr>
            <a:prstTxWarp prst="textDeflateBottom">
              <a:avLst/>
            </a:prstTxWarp>
            <a:scene3d>
              <a:camera prst="orthographicFront">
                <a:rot lat="1500000" lon="0" rev="0"/>
              </a:camera>
              <a:lightRig rig="threePt" dir="t"/>
            </a:scene3d>
          </a:bodyPr>
          <a:lstStyle/>
          <a:p>
            <a:r>
              <a:rPr lang="pt-BR" dirty="0">
                <a:ln>
                  <a:solidFill>
                    <a:schemeClr val="bg1"/>
                  </a:solidFill>
                </a:ln>
                <a:latin typeface="Tw Cen MT Condensed" panose="020B0606020104020203" pitchFamily="34" charset="0"/>
              </a:rPr>
              <a:t>SNAKE</a:t>
            </a:r>
          </a:p>
        </p:txBody>
      </p:sp>
      <p:sp>
        <p:nvSpPr>
          <p:cNvPr id="16" name="CaixaDeTexto 15">
            <a:extLst>
              <a:ext uri="{FF2B5EF4-FFF2-40B4-BE49-F238E27FC236}">
                <a16:creationId xmlns:a16="http://schemas.microsoft.com/office/drawing/2014/main" id="{862AEEFD-1783-4632-7406-FD46F865003A}"/>
              </a:ext>
            </a:extLst>
          </p:cNvPr>
          <p:cNvSpPr txBox="1"/>
          <p:nvPr/>
        </p:nvSpPr>
        <p:spPr>
          <a:xfrm>
            <a:off x="8301038" y="5177432"/>
            <a:ext cx="3314732" cy="1323381"/>
          </a:xfrm>
          <a:prstGeom prst="rect">
            <a:avLst/>
          </a:prstGeom>
          <a:noFill/>
        </p:spPr>
        <p:txBody>
          <a:bodyPr wrap="square" rtlCol="0">
            <a:prstTxWarp prst="textInflateBottom">
              <a:avLst>
                <a:gd name="adj" fmla="val 62550"/>
              </a:avLst>
            </a:prstTxWarp>
            <a:spAutoFit/>
          </a:bodyPr>
          <a:lstStyle/>
          <a:p>
            <a:r>
              <a:rPr lang="pt-BR" sz="5400" dirty="0">
                <a:ln>
                  <a:solidFill>
                    <a:schemeClr val="bg1"/>
                  </a:solidFill>
                </a:ln>
                <a:latin typeface="Tw Cen MT Condensed" panose="020B0606020104020203" pitchFamily="34" charset="0"/>
              </a:rPr>
              <a:t>GAME</a:t>
            </a:r>
          </a:p>
        </p:txBody>
      </p:sp>
    </p:spTree>
    <p:extLst>
      <p:ext uri="{BB962C8B-B14F-4D97-AF65-F5344CB8AC3E}">
        <p14:creationId xmlns:p14="http://schemas.microsoft.com/office/powerpoint/2010/main" val="3959700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42000">
              <a:schemeClr val="accent4">
                <a:lumMod val="50000"/>
              </a:schemeClr>
            </a:gs>
            <a:gs pos="62000">
              <a:schemeClr val="accent4">
                <a:lumMod val="75000"/>
              </a:schemeClr>
            </a:gs>
            <a:gs pos="87000">
              <a:schemeClr val="accent4">
                <a:lumMod val="75000"/>
              </a:schemeClr>
            </a:gs>
            <a:gs pos="77000">
              <a:schemeClr val="accent4">
                <a:lumMod val="7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C30574-EEC0-F53D-23BC-DD00D41B8225}"/>
              </a:ext>
            </a:extLst>
          </p:cNvPr>
          <p:cNvSpPr>
            <a:spLocks noGrp="1"/>
          </p:cNvSpPr>
          <p:nvPr>
            <p:ph type="title"/>
          </p:nvPr>
        </p:nvSpPr>
        <p:spPr>
          <a:xfrm>
            <a:off x="257175" y="600075"/>
            <a:ext cx="5434013" cy="661988"/>
          </a:xfrm>
        </p:spPr>
        <p:txBody>
          <a:bodyPr>
            <a:prstTxWarp prst="textInflateBottom">
              <a:avLst/>
            </a:prstTxWarp>
            <a:normAutofit fontScale="90000"/>
          </a:bodyPr>
          <a:lstStyle/>
          <a:p>
            <a:r>
              <a:rPr lang="pt-BR" sz="4000" dirty="0">
                <a:ln>
                  <a:noFill/>
                </a:ln>
                <a:latin typeface="Tw Cen MT Condensed" panose="020B0606020104020203" pitchFamily="34" charset="0"/>
              </a:rPr>
              <a:t>INTEGRANTES</a:t>
            </a:r>
          </a:p>
        </p:txBody>
      </p:sp>
      <p:sp>
        <p:nvSpPr>
          <p:cNvPr id="3" name="Espaço Reservado para Conteúdo 2">
            <a:extLst>
              <a:ext uri="{FF2B5EF4-FFF2-40B4-BE49-F238E27FC236}">
                <a16:creationId xmlns:a16="http://schemas.microsoft.com/office/drawing/2014/main" id="{675980FD-F554-08BD-5E54-5BD9FE2CC3E7}"/>
              </a:ext>
            </a:extLst>
          </p:cNvPr>
          <p:cNvSpPr>
            <a:spLocks noGrp="1"/>
          </p:cNvSpPr>
          <p:nvPr>
            <p:ph idx="1"/>
          </p:nvPr>
        </p:nvSpPr>
        <p:spPr>
          <a:xfrm>
            <a:off x="257175" y="4606925"/>
            <a:ext cx="6958013" cy="1885950"/>
          </a:xfrm>
        </p:spPr>
        <p:txBody>
          <a:bodyPr>
            <a:normAutofit/>
          </a:bodyPr>
          <a:lstStyle/>
          <a:p>
            <a:r>
              <a:rPr lang="pt-BR" sz="2800" dirty="0">
                <a:solidFill>
                  <a:schemeClr val="bg1"/>
                </a:solidFill>
                <a:latin typeface="Tw Cen MT Condensed" panose="020B0606020104020203" pitchFamily="34" charset="0"/>
              </a:rPr>
              <a:t>Lucas Yuki Yanagui </a:t>
            </a:r>
          </a:p>
          <a:p>
            <a:r>
              <a:rPr lang="pt-BR" sz="2800" dirty="0">
                <a:solidFill>
                  <a:schemeClr val="bg1"/>
                </a:solidFill>
                <a:latin typeface="Tw Cen MT Condensed" panose="020B0606020104020203" pitchFamily="34" charset="0"/>
              </a:rPr>
              <a:t>Pedro Eduardo de Almeida Farias</a:t>
            </a:r>
          </a:p>
        </p:txBody>
      </p:sp>
      <p:pic>
        <p:nvPicPr>
          <p:cNvPr id="5" name="Imagem 4" descr="Uma imagem contendo mesa, grande, pedaço, fio&#10;&#10;Descrição gerada automaticamente">
            <a:extLst>
              <a:ext uri="{FF2B5EF4-FFF2-40B4-BE49-F238E27FC236}">
                <a16:creationId xmlns:a16="http://schemas.microsoft.com/office/drawing/2014/main" id="{A44D6493-94E8-878B-E6EE-D7069023FB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4129" y="600075"/>
            <a:ext cx="3581400" cy="35814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35023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77500">
              <a:schemeClr val="accent4">
                <a:lumMod val="75000"/>
              </a:schemeClr>
            </a:gs>
            <a:gs pos="64000">
              <a:schemeClr val="accent4">
                <a:lumMod val="75000"/>
              </a:schemeClr>
            </a:gs>
            <a:gs pos="44000">
              <a:schemeClr val="accent4">
                <a:lumMod val="50000"/>
              </a:schemeClr>
            </a:gs>
            <a:gs pos="88750">
              <a:schemeClr val="accent4">
                <a:lumMod val="75000"/>
              </a:schemeClr>
            </a:gs>
            <a:gs pos="100000">
              <a:schemeClr val="accent4">
                <a:lumMod val="75000"/>
              </a:schemeClr>
            </a:gs>
          </a:gsLst>
          <a:lin ang="5400000" scaled="0"/>
        </a:gradFill>
        <a:effectLst/>
      </p:bgPr>
    </p:bg>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BA436626-FCA3-8312-A4D7-464111AA7229}"/>
              </a:ext>
            </a:extLst>
          </p:cNvPr>
          <p:cNvSpPr txBox="1"/>
          <p:nvPr/>
        </p:nvSpPr>
        <p:spPr>
          <a:xfrm>
            <a:off x="614364" y="542925"/>
            <a:ext cx="3600450" cy="900113"/>
          </a:xfrm>
          <a:prstGeom prst="rect">
            <a:avLst/>
          </a:prstGeom>
          <a:noFill/>
        </p:spPr>
        <p:txBody>
          <a:bodyPr wrap="square" rtlCol="0">
            <a:prstTxWarp prst="textCanDown">
              <a:avLst/>
            </a:prstTxWarp>
            <a:spAutoFit/>
          </a:bodyPr>
          <a:lstStyle/>
          <a:p>
            <a:r>
              <a:rPr lang="pt-BR" sz="4400" dirty="0">
                <a:latin typeface="Tw Cen MT Condensed" panose="020B0606020104020203" pitchFamily="34" charset="0"/>
              </a:rPr>
              <a:t>TEMA ESCOLHIDO </a:t>
            </a:r>
          </a:p>
        </p:txBody>
      </p:sp>
      <p:sp>
        <p:nvSpPr>
          <p:cNvPr id="7" name="CaixaDeTexto 6">
            <a:extLst>
              <a:ext uri="{FF2B5EF4-FFF2-40B4-BE49-F238E27FC236}">
                <a16:creationId xmlns:a16="http://schemas.microsoft.com/office/drawing/2014/main" id="{8263DB7E-50BE-56B6-B317-5CC79A42C3CC}"/>
              </a:ext>
            </a:extLst>
          </p:cNvPr>
          <p:cNvSpPr txBox="1"/>
          <p:nvPr/>
        </p:nvSpPr>
        <p:spPr>
          <a:xfrm>
            <a:off x="971550" y="2400300"/>
            <a:ext cx="6200775" cy="2062103"/>
          </a:xfrm>
          <a:prstGeom prst="rect">
            <a:avLst/>
          </a:prstGeom>
          <a:noFill/>
        </p:spPr>
        <p:txBody>
          <a:bodyPr wrap="square" rtlCol="0">
            <a:spAutoFit/>
          </a:bodyPr>
          <a:lstStyle/>
          <a:p>
            <a:r>
              <a:rPr lang="pt-BR" sz="3200" dirty="0">
                <a:solidFill>
                  <a:schemeClr val="bg1"/>
                </a:solidFill>
                <a:latin typeface="Tw Cen MT Condensed" panose="020B0606020104020203" pitchFamily="34" charset="0"/>
              </a:rPr>
              <a:t>Nós escolhemos este tema porque é algo novo que nunca tínhamos feito. A nossa é justamente por ser algo novo e queríamos ver como seria fazer um objeto se movimentar. </a:t>
            </a:r>
          </a:p>
        </p:txBody>
      </p:sp>
      <p:pic>
        <p:nvPicPr>
          <p:cNvPr id="9" name="Imagem 8" descr="Uma imagem contendo mesa, grande, pedaço, fio&#10;&#10;Descrição gerada automaticamente">
            <a:extLst>
              <a:ext uri="{FF2B5EF4-FFF2-40B4-BE49-F238E27FC236}">
                <a16:creationId xmlns:a16="http://schemas.microsoft.com/office/drawing/2014/main" id="{C2F12F64-4658-E355-39AF-6415C43D3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7188" y="155875"/>
            <a:ext cx="3796694" cy="3796694"/>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774526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88750">
              <a:schemeClr val="accent4">
                <a:lumMod val="75000"/>
              </a:schemeClr>
            </a:gs>
            <a:gs pos="77500">
              <a:schemeClr val="accent4">
                <a:lumMod val="75000"/>
              </a:schemeClr>
            </a:gs>
            <a:gs pos="65000">
              <a:schemeClr val="accent4">
                <a:lumMod val="75000"/>
              </a:schemeClr>
            </a:gs>
            <a:gs pos="45000">
              <a:schemeClr val="accent4">
                <a:lumMod val="50000"/>
              </a:schemeClr>
            </a:gs>
            <a:gs pos="100000">
              <a:schemeClr val="accent4">
                <a:lumMod val="75000"/>
              </a:schemeClr>
            </a:gs>
          </a:gsLst>
          <a:lin ang="5400000" scaled="0"/>
        </a:gradFill>
        <a:effectLst/>
      </p:bgPr>
    </p:bg>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4673E576-4FB7-84D3-3046-D4027FB28A5F}"/>
              </a:ext>
            </a:extLst>
          </p:cNvPr>
          <p:cNvSpPr txBox="1"/>
          <p:nvPr/>
        </p:nvSpPr>
        <p:spPr>
          <a:xfrm>
            <a:off x="571500" y="714374"/>
            <a:ext cx="3643313" cy="600075"/>
          </a:xfrm>
          <a:prstGeom prst="rect">
            <a:avLst/>
          </a:prstGeom>
          <a:noFill/>
        </p:spPr>
        <p:txBody>
          <a:bodyPr wrap="square" rtlCol="0">
            <a:prstTxWarp prst="textCanDown">
              <a:avLst/>
            </a:prstTxWarp>
            <a:spAutoFit/>
          </a:bodyPr>
          <a:lstStyle/>
          <a:p>
            <a:r>
              <a:rPr lang="pt-BR" sz="2800" dirty="0">
                <a:latin typeface="Tw Cen MT Condensed" panose="020B0606020104020203" pitchFamily="34" charset="0"/>
              </a:rPr>
              <a:t>DESAFIOS</a:t>
            </a:r>
          </a:p>
        </p:txBody>
      </p:sp>
      <p:sp>
        <p:nvSpPr>
          <p:cNvPr id="5" name="CaixaDeTexto 4">
            <a:extLst>
              <a:ext uri="{FF2B5EF4-FFF2-40B4-BE49-F238E27FC236}">
                <a16:creationId xmlns:a16="http://schemas.microsoft.com/office/drawing/2014/main" id="{FBAB6A85-0FA3-5F43-46FC-4CBB5674B11C}"/>
              </a:ext>
            </a:extLst>
          </p:cNvPr>
          <p:cNvSpPr txBox="1"/>
          <p:nvPr/>
        </p:nvSpPr>
        <p:spPr>
          <a:xfrm>
            <a:off x="114300" y="1928813"/>
            <a:ext cx="8201025" cy="3539430"/>
          </a:xfrm>
          <a:prstGeom prst="rect">
            <a:avLst/>
          </a:prstGeom>
          <a:noFill/>
        </p:spPr>
        <p:txBody>
          <a:bodyPr wrap="square" rtlCol="0">
            <a:spAutoFit/>
          </a:bodyPr>
          <a:lstStyle/>
          <a:p>
            <a:r>
              <a:rPr lang="pt-BR" sz="2800" dirty="0">
                <a:latin typeface="Tw Cen MT Condensed" panose="020B0606020104020203" pitchFamily="34" charset="0"/>
              </a:rPr>
              <a:t>Um dos nossos maiores desafios foi a implementação das classes e novas tecnologias. Optamos por usar ArrayList em vez de LinkedList (ou lista encadeada, como preferir chamar). Embora o uso de LinkedList tornasse o código mais fácil de escrever e entender, e muitos vídeos recomendem LinkedList em vez de ArrayList, decidimos seguir com ArrayList. Na organização do projeto, dividimos cada funcionalidade em um método específico. Para resolver os bugs que surgiram, utilizamos vídeos e materiais disponíveis na internet como referência.</a:t>
            </a:r>
          </a:p>
        </p:txBody>
      </p:sp>
      <p:pic>
        <p:nvPicPr>
          <p:cNvPr id="8" name="Imagem 7" descr="Uma imagem contendo mesa, grande, pedaço, fio&#10;&#10;Descrição gerada automaticamente">
            <a:extLst>
              <a:ext uri="{FF2B5EF4-FFF2-40B4-BE49-F238E27FC236}">
                <a16:creationId xmlns:a16="http://schemas.microsoft.com/office/drawing/2014/main" id="{BF1D98EE-A45C-FA11-C879-3C41BFA69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9557" y="221226"/>
            <a:ext cx="3539430" cy="353943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822826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88750">
              <a:schemeClr val="accent4">
                <a:lumMod val="75000"/>
              </a:schemeClr>
            </a:gs>
            <a:gs pos="77500">
              <a:schemeClr val="accent4">
                <a:lumMod val="75000"/>
              </a:schemeClr>
            </a:gs>
            <a:gs pos="65000">
              <a:schemeClr val="accent4">
                <a:lumMod val="75000"/>
              </a:schemeClr>
            </a:gs>
            <a:gs pos="43000">
              <a:schemeClr val="accent4">
                <a:lumMod val="50000"/>
              </a:schemeClr>
            </a:gs>
            <a:gs pos="100000">
              <a:schemeClr val="accent4">
                <a:lumMod val="75000"/>
              </a:schemeClr>
            </a:gs>
          </a:gsLst>
          <a:lin ang="5400000" scaled="0"/>
        </a:gradFill>
        <a:effectLst/>
      </p:bgPr>
    </p:bg>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C96E5AD3-37B1-0E89-5298-55EDC1C13329}"/>
              </a:ext>
            </a:extLst>
          </p:cNvPr>
          <p:cNvSpPr txBox="1"/>
          <p:nvPr/>
        </p:nvSpPr>
        <p:spPr>
          <a:xfrm>
            <a:off x="284540" y="204627"/>
            <a:ext cx="3357562" cy="614362"/>
          </a:xfrm>
          <a:prstGeom prst="rect">
            <a:avLst/>
          </a:prstGeom>
          <a:noFill/>
        </p:spPr>
        <p:txBody>
          <a:bodyPr wrap="square" rtlCol="0">
            <a:prstTxWarp prst="textCanDown">
              <a:avLst/>
            </a:prstTxWarp>
            <a:spAutoFit/>
          </a:bodyPr>
          <a:lstStyle/>
          <a:p>
            <a:r>
              <a:rPr lang="pt-BR" dirty="0">
                <a:latin typeface="Tw Cen MT Condensed" panose="020B0606020104020203" pitchFamily="34" charset="0"/>
              </a:rPr>
              <a:t>Diagrama de Classes</a:t>
            </a:r>
          </a:p>
        </p:txBody>
      </p:sp>
      <p:pic>
        <p:nvPicPr>
          <p:cNvPr id="3" name="Imagem 2" descr="Diagrama&#10;&#10;Descrição gerada automaticamente">
            <a:extLst>
              <a:ext uri="{FF2B5EF4-FFF2-40B4-BE49-F238E27FC236}">
                <a16:creationId xmlns:a16="http://schemas.microsoft.com/office/drawing/2014/main" id="{3BCEC162-7629-30A0-B6D5-305A5111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19486"/>
            <a:ext cx="9490969" cy="5838514"/>
          </a:xfrm>
          <a:prstGeom prst="rect">
            <a:avLst/>
          </a:prstGeom>
        </p:spPr>
      </p:pic>
      <p:pic>
        <p:nvPicPr>
          <p:cNvPr id="7" name="Imagem 6" descr="Uma imagem contendo mesa, grande, pedaço, fio&#10;&#10;Descrição gerada automaticamente">
            <a:extLst>
              <a:ext uri="{FF2B5EF4-FFF2-40B4-BE49-F238E27FC236}">
                <a16:creationId xmlns:a16="http://schemas.microsoft.com/office/drawing/2014/main" id="{957F18BD-058A-F5AD-ED10-1F7473C461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5775" y="511808"/>
            <a:ext cx="2486225" cy="2486225"/>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966399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88750">
              <a:schemeClr val="accent4">
                <a:lumMod val="75000"/>
              </a:schemeClr>
            </a:gs>
            <a:gs pos="77500">
              <a:schemeClr val="accent4">
                <a:lumMod val="75000"/>
              </a:schemeClr>
            </a:gs>
            <a:gs pos="67000">
              <a:schemeClr val="accent4">
                <a:lumMod val="75000"/>
              </a:schemeClr>
            </a:gs>
            <a:gs pos="43000">
              <a:schemeClr val="accent4">
                <a:lumMod val="50000"/>
              </a:schemeClr>
            </a:gs>
            <a:gs pos="100000">
              <a:schemeClr val="accent4">
                <a:lumMod val="75000"/>
              </a:schemeClr>
            </a:gs>
          </a:gsLst>
          <a:lin ang="5400000" scaled="0"/>
        </a:gradFill>
        <a:effectLst/>
      </p:bgPr>
    </p:bg>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18F8AFB3-141C-C041-1DEC-8BF03657FBE1}"/>
              </a:ext>
            </a:extLst>
          </p:cNvPr>
          <p:cNvSpPr txBox="1"/>
          <p:nvPr/>
        </p:nvSpPr>
        <p:spPr>
          <a:xfrm>
            <a:off x="328613" y="500063"/>
            <a:ext cx="6529387" cy="584775"/>
          </a:xfrm>
          <a:prstGeom prst="rect">
            <a:avLst/>
          </a:prstGeom>
          <a:noFill/>
        </p:spPr>
        <p:txBody>
          <a:bodyPr wrap="square" rtlCol="0">
            <a:prstTxWarp prst="textCanDown">
              <a:avLst/>
            </a:prstTxWarp>
            <a:spAutoFit/>
          </a:bodyPr>
          <a:lstStyle/>
          <a:p>
            <a:r>
              <a:rPr lang="pt-BR" sz="3200" dirty="0">
                <a:latin typeface="Tw Cen MT Condensed" panose="020B0606020104020203" pitchFamily="34" charset="0"/>
              </a:rPr>
              <a:t>Agradecemos a sua atenção!!!</a:t>
            </a:r>
          </a:p>
        </p:txBody>
      </p:sp>
      <p:sp>
        <p:nvSpPr>
          <p:cNvPr id="5" name="CaixaDeTexto 4">
            <a:extLst>
              <a:ext uri="{FF2B5EF4-FFF2-40B4-BE49-F238E27FC236}">
                <a16:creationId xmlns:a16="http://schemas.microsoft.com/office/drawing/2014/main" id="{C4D0C668-346F-E441-96AC-754512EF19B6}"/>
              </a:ext>
            </a:extLst>
          </p:cNvPr>
          <p:cNvSpPr txBox="1"/>
          <p:nvPr/>
        </p:nvSpPr>
        <p:spPr>
          <a:xfrm>
            <a:off x="328613" y="2171700"/>
            <a:ext cx="6529387" cy="830997"/>
          </a:xfrm>
          <a:prstGeom prst="rect">
            <a:avLst/>
          </a:prstGeom>
          <a:noFill/>
        </p:spPr>
        <p:txBody>
          <a:bodyPr wrap="square" rtlCol="0">
            <a:spAutoFit/>
          </a:bodyPr>
          <a:lstStyle/>
          <a:p>
            <a:r>
              <a:rPr lang="pt-BR" sz="2400" dirty="0">
                <a:latin typeface="Tw Cen MT Condensed" panose="020B0606020104020203" pitchFamily="34" charset="0"/>
              </a:rPr>
              <a:t>Baixe nosso projeto aqui: </a:t>
            </a:r>
            <a:r>
              <a:rPr lang="pt-BR" sz="2400" dirty="0">
                <a:solidFill>
                  <a:schemeClr val="bg1"/>
                </a:solidFill>
                <a:latin typeface="Tw Cen MT Condensed" panose="020B0606020104020203" pitchFamily="34" charset="0"/>
                <a:hlinkClick r:id="rId2">
                  <a:extLst>
                    <a:ext uri="{A12FA001-AC4F-418D-AE19-62706E023703}">
                      <ahyp:hlinkClr xmlns:ahyp="http://schemas.microsoft.com/office/drawing/2018/hyperlinkcolor" val="tx"/>
                    </a:ext>
                  </a:extLst>
                </a:hlinkClick>
              </a:rPr>
              <a:t>https://github.com/pedrogithub12/Jogo-da-cobrinha </a:t>
            </a:r>
            <a:endParaRPr lang="pt-BR" sz="2400" dirty="0">
              <a:solidFill>
                <a:schemeClr val="bg1"/>
              </a:solidFill>
              <a:latin typeface="Tw Cen MT Condensed" panose="020B0606020104020203" pitchFamily="34" charset="0"/>
            </a:endParaRPr>
          </a:p>
        </p:txBody>
      </p:sp>
      <p:pic>
        <p:nvPicPr>
          <p:cNvPr id="7" name="Imagem 6" descr="Uma imagem contendo mesa, grande, pedaço, fio&#10;&#10;Descrição gerada automaticamente">
            <a:extLst>
              <a:ext uri="{FF2B5EF4-FFF2-40B4-BE49-F238E27FC236}">
                <a16:creationId xmlns:a16="http://schemas.microsoft.com/office/drawing/2014/main" id="{E28E1AE3-C0B0-9911-BAD9-3551E16DFA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980" y="-107157"/>
            <a:ext cx="4507707" cy="4507707"/>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429678827"/>
      </p:ext>
    </p:extLst>
  </p:cSld>
  <p:clrMapOvr>
    <a:masterClrMapping/>
  </p:clrMapOvr>
</p:sld>
</file>

<file path=ppt/theme/theme1.xml><?xml version="1.0" encoding="utf-8"?>
<a:theme xmlns:a="http://schemas.openxmlformats.org/drawingml/2006/main" name="Fatia">
  <a:themeElements>
    <a:clrScheme name="Fatia">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Fatia">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tia">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145</TotalTime>
  <Words>159</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6</vt:i4>
      </vt:variant>
    </vt:vector>
  </HeadingPairs>
  <TitlesOfParts>
    <vt:vector size="10" baseType="lpstr">
      <vt:lpstr>Century Gothic</vt:lpstr>
      <vt:lpstr>Tw Cen MT Condensed</vt:lpstr>
      <vt:lpstr>Wingdings 3</vt:lpstr>
      <vt:lpstr>Fatia</vt:lpstr>
      <vt:lpstr>SNAKE</vt:lpstr>
      <vt:lpstr>INTEGRANTES</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dc:title>
  <dc:creator>PEDRO EDUARDO DE ALMEIDA FARIAS</dc:creator>
  <cp:lastModifiedBy>PEDRO EDUARDO DE ALMEIDA FARIAS</cp:lastModifiedBy>
  <cp:revision>3</cp:revision>
  <dcterms:created xsi:type="dcterms:W3CDTF">2024-05-27T18:33:14Z</dcterms:created>
  <dcterms:modified xsi:type="dcterms:W3CDTF">2024-05-27T21:32:24Z</dcterms:modified>
</cp:coreProperties>
</file>