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D00"/>
    <a:srgbClr val="DCDCDC"/>
    <a:srgbClr val="00B3F2"/>
    <a:srgbClr val="F6E612"/>
    <a:srgbClr val="F2F711"/>
    <a:srgbClr val="FFFF09"/>
    <a:srgbClr val="00B0F0"/>
    <a:srgbClr val="67BC00"/>
    <a:srgbClr val="6EC800"/>
    <a:srgbClr val="AE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6" autoAdjust="0"/>
  </p:normalViewPr>
  <p:slideViewPr>
    <p:cSldViewPr>
      <p:cViewPr>
        <p:scale>
          <a:sx n="125" d="100"/>
          <a:sy n="125" d="100"/>
        </p:scale>
        <p:origin x="-3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D028-04FB-4CAD-A94B-4DBC502A77F9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51AD-9126-448D-899C-0E4FFA0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51AD-9126-448D-899C-0E4FFA0ACB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B9E4-E3E1-48A3-A42F-75EB1CD8D0EF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548680"/>
            <a:ext cx="3312368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71800" y="548679"/>
            <a:ext cx="3312368" cy="713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62334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12360" y="1262235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67944" y="816063"/>
            <a:ext cx="1440160" cy="17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76395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1800" y="5157192"/>
            <a:ext cx="331236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93603" y="5346999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24465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6774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901337" y="212161"/>
            <a:ext cx="716179" cy="823194"/>
            <a:chOff x="3005826" y="1484784"/>
            <a:chExt cx="3132348" cy="3600400"/>
          </a:xfrm>
        </p:grpSpPr>
        <p:sp>
          <p:nvSpPr>
            <p:cNvPr id="8" name="Elipse 7"/>
            <p:cNvSpPr/>
            <p:nvPr/>
          </p:nvSpPr>
          <p:spPr>
            <a:xfrm>
              <a:off x="4031940" y="4005064"/>
              <a:ext cx="1080120" cy="1080120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247964" y="1484784"/>
              <a:ext cx="648072" cy="8505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19872" y="1772816"/>
              <a:ext cx="2304256" cy="2772308"/>
            </a:xfrm>
            <a:custGeom>
              <a:avLst/>
              <a:gdLst/>
              <a:ahLst/>
              <a:cxnLst/>
              <a:rect l="l" t="t" r="r" b="b"/>
              <a:pathLst>
                <a:path w="2304256" h="2772308">
                  <a:moveTo>
                    <a:pt x="1152128" y="0"/>
                  </a:moveTo>
                  <a:cubicBezTo>
                    <a:pt x="1788431" y="0"/>
                    <a:pt x="2304256" y="515825"/>
                    <a:pt x="2304256" y="1152128"/>
                  </a:cubicBezTo>
                  <a:lnTo>
                    <a:pt x="2304256" y="1872208"/>
                  </a:lnTo>
                  <a:cubicBezTo>
                    <a:pt x="2304256" y="2236762"/>
                    <a:pt x="2134940" y="2561771"/>
                    <a:pt x="1870196" y="2772308"/>
                  </a:cubicBezTo>
                  <a:lnTo>
                    <a:pt x="434061" y="2772308"/>
                  </a:lnTo>
                  <a:cubicBezTo>
                    <a:pt x="169317" y="2561771"/>
                    <a:pt x="0" y="2236762"/>
                    <a:pt x="0" y="1872208"/>
                  </a:cubicBezTo>
                  <a:lnTo>
                    <a:pt x="0" y="1152128"/>
                  </a:lnTo>
                  <a:cubicBezTo>
                    <a:pt x="0" y="515825"/>
                    <a:pt x="515825" y="0"/>
                    <a:pt x="1152128" y="0"/>
                  </a:cubicBezTo>
                  <a:close/>
                </a:path>
              </a:pathLst>
            </a:cu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3005826" y="1916832"/>
              <a:ext cx="3132348" cy="2700300"/>
            </a:xfrm>
            <a:prstGeom prst="triangle">
              <a:avLst/>
            </a:pr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5086931" y="2553207"/>
              <a:ext cx="358440" cy="1008112"/>
            </a:xfrm>
            <a:prstGeom prst="roundRect">
              <a:avLst>
                <a:gd name="adj" fmla="val 50000"/>
              </a:avLst>
            </a:prstGeom>
            <a:solidFill>
              <a:srgbClr val="F1E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strela de 5 pontas 11"/>
          <p:cNvSpPr/>
          <p:nvPr/>
        </p:nvSpPr>
        <p:spPr>
          <a:xfrm>
            <a:off x="815948" y="1246244"/>
            <a:ext cx="738782" cy="738782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F6E61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 </a:t>
            </a:r>
            <a:endParaRPr lang="pt-BR" u="sng" dirty="0"/>
          </a:p>
        </p:txBody>
      </p:sp>
      <p:grpSp>
        <p:nvGrpSpPr>
          <p:cNvPr id="24" name="Grupo 23"/>
          <p:cNvGrpSpPr/>
          <p:nvPr/>
        </p:nvGrpSpPr>
        <p:grpSpPr>
          <a:xfrm>
            <a:off x="3423688" y="4041188"/>
            <a:ext cx="1034711" cy="1111154"/>
            <a:chOff x="1473394" y="1978996"/>
            <a:chExt cx="1014978" cy="1089964"/>
          </a:xfrm>
        </p:grpSpPr>
        <p:grpSp>
          <p:nvGrpSpPr>
            <p:cNvPr id="29" name="Grupo 28"/>
            <p:cNvGrpSpPr/>
            <p:nvPr/>
          </p:nvGrpSpPr>
          <p:grpSpPr>
            <a:xfrm>
              <a:off x="1544818" y="2085915"/>
              <a:ext cx="943554" cy="983045"/>
              <a:chOff x="1544818" y="2085915"/>
              <a:chExt cx="943554" cy="983045"/>
            </a:xfrm>
          </p:grpSpPr>
          <p:sp>
            <p:nvSpPr>
              <p:cNvPr id="32" name="Retângulo de cantos arredondados 5"/>
              <p:cNvSpPr/>
              <p:nvPr/>
            </p:nvSpPr>
            <p:spPr>
              <a:xfrm>
                <a:off x="1547664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5"/>
              <p:cNvSpPr/>
              <p:nvPr/>
            </p:nvSpPr>
            <p:spPr>
              <a:xfrm flipH="1">
                <a:off x="1943708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1696180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092224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19"/>
              <p:cNvSpPr/>
              <p:nvPr/>
            </p:nvSpPr>
            <p:spPr>
              <a:xfrm>
                <a:off x="1815443" y="2766707"/>
                <a:ext cx="256529" cy="158237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577425"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109373"/>
                    </a:lnTo>
                    <a:cubicBezTo>
                      <a:pt x="936104" y="367871"/>
                      <a:pt x="726550" y="577425"/>
                      <a:pt x="468052" y="577425"/>
                    </a:cubicBezTo>
                    <a:cubicBezTo>
                      <a:pt x="209554" y="577425"/>
                      <a:pt x="0" y="367871"/>
                      <a:pt x="0" y="1093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Lua 38"/>
              <p:cNvSpPr/>
              <p:nvPr/>
            </p:nvSpPr>
            <p:spPr>
              <a:xfrm rot="5179505">
                <a:off x="1750244" y="1880489"/>
                <a:ext cx="383620" cy="794471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Lua 39"/>
              <p:cNvSpPr/>
              <p:nvPr/>
            </p:nvSpPr>
            <p:spPr>
              <a:xfrm rot="4960112">
                <a:off x="1990914" y="1890567"/>
                <a:ext cx="266238" cy="728679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Lua 29"/>
            <p:cNvSpPr/>
            <p:nvPr/>
          </p:nvSpPr>
          <p:spPr>
            <a:xfrm rot="4235118">
              <a:off x="1754563" y="1697827"/>
              <a:ext cx="383620" cy="945957"/>
            </a:xfrm>
            <a:prstGeom prst="moon">
              <a:avLst/>
            </a:prstGeom>
            <a:solidFill>
              <a:srgbClr val="94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040833" y="3972408"/>
            <a:ext cx="1388067" cy="930004"/>
            <a:chOff x="2093045" y="3356992"/>
            <a:chExt cx="991827" cy="664524"/>
          </a:xfrm>
        </p:grpSpPr>
        <p:sp>
          <p:nvSpPr>
            <p:cNvPr id="23" name="Texto explicativo retangular com cantos arredondados 22"/>
            <p:cNvSpPr/>
            <p:nvPr/>
          </p:nvSpPr>
          <p:spPr>
            <a:xfrm>
              <a:off x="2093045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26" name="Elipse 25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775700" y="3370482"/>
            <a:ext cx="2089475" cy="2186338"/>
            <a:chOff x="1895062" y="1738688"/>
            <a:chExt cx="3458817" cy="3619161"/>
          </a:xfrm>
        </p:grpSpPr>
        <p:pic>
          <p:nvPicPr>
            <p:cNvPr id="43" name="Imagem 4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4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home icon fl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9" y="178337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9604738" y="3183863"/>
            <a:ext cx="2773349" cy="2595546"/>
            <a:chOff x="6495626" y="3416360"/>
            <a:chExt cx="2773349" cy="2595546"/>
          </a:xfrm>
        </p:grpSpPr>
        <p:sp>
          <p:nvSpPr>
            <p:cNvPr id="17" name="Retângulo 16"/>
            <p:cNvSpPr/>
            <p:nvPr/>
          </p:nvSpPr>
          <p:spPr>
            <a:xfrm>
              <a:off x="8654914" y="3604092"/>
              <a:ext cx="360040" cy="1022043"/>
            </a:xfrm>
            <a:prstGeom prst="rect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7020272" y="4975177"/>
              <a:ext cx="2248703" cy="1036052"/>
            </a:xfrm>
            <a:prstGeom prst="rect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7020271" y="3832861"/>
              <a:ext cx="2248703" cy="1137095"/>
            </a:xfrm>
            <a:prstGeom prst="triangle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8100000">
              <a:off x="8703605" y="3416360"/>
              <a:ext cx="262659" cy="1914675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2700000">
              <a:off x="7374384" y="3297383"/>
              <a:ext cx="286623" cy="2044140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7874964" y="4342124"/>
              <a:ext cx="539318" cy="539318"/>
            </a:xfrm>
            <a:prstGeom prst="ellipse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11231" y="5144179"/>
              <a:ext cx="466781" cy="867727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425201" y="2440478"/>
            <a:ext cx="1388067" cy="930004"/>
            <a:chOff x="2093045" y="3356992"/>
            <a:chExt cx="991827" cy="664524"/>
          </a:xfrm>
        </p:grpSpPr>
        <p:sp>
          <p:nvSpPr>
            <p:cNvPr id="38" name="Texto explicativo retangular com cantos arredondados 37"/>
            <p:cNvSpPr/>
            <p:nvPr/>
          </p:nvSpPr>
          <p:spPr>
            <a:xfrm>
              <a:off x="2093045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00B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Retângulo de cantos arredondados 3"/>
          <p:cNvSpPr/>
          <p:nvPr/>
        </p:nvSpPr>
        <p:spPr>
          <a:xfrm>
            <a:off x="996004" y="2477778"/>
            <a:ext cx="2488797" cy="707785"/>
          </a:xfrm>
          <a:prstGeom prst="roundRect">
            <a:avLst>
              <a:gd name="adj" fmla="val 23866"/>
            </a:avLst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5013" y="2340023"/>
            <a:ext cx="983296" cy="98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strela de 5 pontas 49"/>
          <p:cNvSpPr/>
          <p:nvPr/>
        </p:nvSpPr>
        <p:spPr>
          <a:xfrm>
            <a:off x="1658140" y="1648239"/>
            <a:ext cx="673575" cy="673575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3D4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895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</Words>
  <Application>Microsoft Office PowerPoint</Application>
  <PresentationFormat>Apresentação na tela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11</cp:revision>
  <dcterms:created xsi:type="dcterms:W3CDTF">2019-04-03T13:36:04Z</dcterms:created>
  <dcterms:modified xsi:type="dcterms:W3CDTF">2019-04-12T14:47:47Z</dcterms:modified>
</cp:coreProperties>
</file>