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D9A511"/>
    <a:srgbClr val="EDB81E"/>
    <a:srgbClr val="FF6969"/>
    <a:srgbClr val="F9DDA5"/>
    <a:srgbClr val="F7D085"/>
    <a:srgbClr val="69CAE5"/>
    <a:srgbClr val="41BDDF"/>
    <a:srgbClr val="000000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 varScale="1">
        <p:scale>
          <a:sx n="86" d="100"/>
          <a:sy n="86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xmlns="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xmlns="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xmlns="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xmlns="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xmlns="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xmlns="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xmlns="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xmlns="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173</Words>
  <Application>Microsoft Office PowerPoint</Application>
  <PresentationFormat>Personalizar</PresentationFormat>
  <Paragraphs>38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228</cp:revision>
  <dcterms:created xsi:type="dcterms:W3CDTF">2019-02-14T00:31:49Z</dcterms:created>
  <dcterms:modified xsi:type="dcterms:W3CDTF">2019-05-22T16:19:27Z</dcterms:modified>
</cp:coreProperties>
</file>