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200"/>
    <a:srgbClr val="61CC00"/>
    <a:srgbClr val="D8B902"/>
    <a:srgbClr val="FDDE23"/>
    <a:srgbClr val="FEEC82"/>
    <a:srgbClr val="421E06"/>
    <a:srgbClr val="863D0C"/>
    <a:srgbClr val="CC5D12"/>
    <a:srgbClr val="EC7320"/>
    <a:srgbClr val="EF8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200" d="100"/>
          <a:sy n="200" d="100"/>
        </p:scale>
        <p:origin x="-588" y="4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xmlns="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xmlns="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xmlns="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xmlns="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xmlns="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xmlns="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xmlns="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xmlns="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xmlns="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xmlns="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xmlns="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xmlns="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xmlns="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xmlns="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xmlns="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xmlns="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xmlns="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xmlns="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xmlns="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xmlns="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xmlns="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xmlns="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xmlns="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xmlns="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xmlns="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xmlns="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9481687" y="857164"/>
            <a:ext cx="1447616" cy="1447616"/>
            <a:chOff x="5978369" y="3218667"/>
            <a:chExt cx="1447616" cy="1447616"/>
          </a:xfrm>
        </p:grpSpPr>
        <p:sp>
          <p:nvSpPr>
            <p:cNvPr id="319" name="Retângulo 318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22" name="Retângulo de cantos arredondados 221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6" name="Grupo 255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6" name="Elipse 315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9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apezoide 310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4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9" name="Grupo 25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8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03" name="Elipse 302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9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apezoide 290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1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2" name="Grupo 261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1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9" name="Elipse 278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2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Trapezoide 273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7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Elipse 277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320" name="Grupo 319"/>
          <p:cNvGrpSpPr/>
          <p:nvPr/>
        </p:nvGrpSpPr>
        <p:grpSpPr>
          <a:xfrm>
            <a:off x="7870461" y="978276"/>
            <a:ext cx="1447616" cy="1447616"/>
            <a:chOff x="5978369" y="3218667"/>
            <a:chExt cx="1447616" cy="1447616"/>
          </a:xfrm>
        </p:grpSpPr>
        <p:sp>
          <p:nvSpPr>
            <p:cNvPr id="321" name="Retângulo 320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323" name="Retângulo de cantos arredondados 322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3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Grupo 326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28" name="Grupo 327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5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67" name="Elipse 36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apezoide 36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9" name="Grupo 32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4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54" name="Elipse 35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apezoide 34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0" name="Grupo 329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1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3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1" name="Elipse 340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4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iângulo isósceles 334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Trapezoide 335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xmlns="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xmlns="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xmlns="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xmlns="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xmlns="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xmlns="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xmlns="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xmlns="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xmlns="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xmlns="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xmlns="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xmlns="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xmlns="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xmlns="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xmlns="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xmlns="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:a16="http://schemas.microsoft.com/office/drawing/2014/main" xmlns="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:a16="http://schemas.microsoft.com/office/drawing/2014/main" xmlns="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:a16="http://schemas.microsoft.com/office/drawing/2014/main" xmlns="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:a16="http://schemas.microsoft.com/office/drawing/2014/main" xmlns="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:a16="http://schemas.microsoft.com/office/drawing/2014/main" xmlns="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:a16="http://schemas.microsoft.com/office/drawing/2014/main" xmlns="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:a16="http://schemas.microsoft.com/office/drawing/2014/main" xmlns="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:a16="http://schemas.microsoft.com/office/drawing/2014/main" xmlns="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:a16="http://schemas.microsoft.com/office/drawing/2014/main" xmlns="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:a16="http://schemas.microsoft.com/office/drawing/2014/main" xmlns="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:a16="http://schemas.microsoft.com/office/drawing/2014/main" xmlns="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:a16="http://schemas.microsoft.com/office/drawing/2014/main" xmlns="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:a16="http://schemas.microsoft.com/office/drawing/2014/main" xmlns="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:a16="http://schemas.microsoft.com/office/drawing/2014/main" xmlns="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:a16="http://schemas.microsoft.com/office/drawing/2014/main" xmlns="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:a16="http://schemas.microsoft.com/office/drawing/2014/main" xmlns="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:a16="http://schemas.microsoft.com/office/drawing/2014/main" xmlns="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:a16="http://schemas.microsoft.com/office/drawing/2014/main" xmlns="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:a16="http://schemas.microsoft.com/office/drawing/2014/main" xmlns="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:a16="http://schemas.microsoft.com/office/drawing/2014/main" xmlns="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xmlns="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xmlns="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:a16="http://schemas.microsoft.com/office/drawing/2014/main" xmlns="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:a16="http://schemas.microsoft.com/office/drawing/2014/main" xmlns="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:a16="http://schemas.microsoft.com/office/drawing/2014/main" xmlns="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:a16="http://schemas.microsoft.com/office/drawing/2014/main" xmlns="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:a16="http://schemas.microsoft.com/office/drawing/2014/main" xmlns="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:a16="http://schemas.microsoft.com/office/drawing/2014/main" xmlns="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:a16="http://schemas.microsoft.com/office/drawing/2014/main" xmlns="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:a16="http://schemas.microsoft.com/office/drawing/2014/main" xmlns="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:a16="http://schemas.microsoft.com/office/drawing/2014/main" xmlns="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xmlns="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xmlns="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:a16="http://schemas.microsoft.com/office/drawing/2014/main" xmlns="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xmlns="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xmlns="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:a16="http://schemas.microsoft.com/office/drawing/2014/main" xmlns="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xmlns="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xmlns="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:a16="http://schemas.microsoft.com/office/drawing/2014/main" xmlns="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:a16="http://schemas.microsoft.com/office/drawing/2014/main" xmlns="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:a16="http://schemas.microsoft.com/office/drawing/2014/main" xmlns="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:a16="http://schemas.microsoft.com/office/drawing/2014/main" xmlns="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:a16="http://schemas.microsoft.com/office/drawing/2014/main" xmlns="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xmlns="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xmlns="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:a16="http://schemas.microsoft.com/office/drawing/2014/main" xmlns="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:a16="http://schemas.microsoft.com/office/drawing/2014/main" xmlns="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:a16="http://schemas.microsoft.com/office/drawing/2014/main" xmlns="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:a16="http://schemas.microsoft.com/office/drawing/2014/main" xmlns="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:a16="http://schemas.microsoft.com/office/drawing/2014/main" xmlns="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:a16="http://schemas.microsoft.com/office/drawing/2014/main" xmlns="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:a16="http://schemas.microsoft.com/office/drawing/2014/main" xmlns="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:a16="http://schemas.microsoft.com/office/drawing/2014/main" xmlns="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:a16="http://schemas.microsoft.com/office/drawing/2014/main" xmlns="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:a16="http://schemas.microsoft.com/office/drawing/2014/main" xmlns="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:a16="http://schemas.microsoft.com/office/drawing/2014/main" xmlns="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:a16="http://schemas.microsoft.com/office/drawing/2014/main" xmlns="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:a16="http://schemas.microsoft.com/office/drawing/2014/main" xmlns="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:a16="http://schemas.microsoft.com/office/drawing/2014/main" xmlns="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:a16="http://schemas.microsoft.com/office/drawing/2014/main" xmlns="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:a16="http://schemas.microsoft.com/office/drawing/2014/main" xmlns="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:a16="http://schemas.microsoft.com/office/drawing/2014/main" xmlns="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:a16="http://schemas.microsoft.com/office/drawing/2014/main" xmlns="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:a16="http://schemas.microsoft.com/office/drawing/2014/main" xmlns="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xmlns="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:a16="http://schemas.microsoft.com/office/drawing/2014/main" xmlns="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:a16="http://schemas.microsoft.com/office/drawing/2014/main" xmlns="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:a16="http://schemas.microsoft.com/office/drawing/2014/main" xmlns="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xmlns="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:a16="http://schemas.microsoft.com/office/drawing/2014/main" xmlns="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xmlns="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:a16="http://schemas.microsoft.com/office/drawing/2014/main" xmlns="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:a16="http://schemas.microsoft.com/office/drawing/2014/main" xmlns="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:a16="http://schemas.microsoft.com/office/drawing/2014/main" xmlns="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:a16="http://schemas.microsoft.com/office/drawing/2014/main" xmlns="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:a16="http://schemas.microsoft.com/office/drawing/2014/main" xmlns="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:a16="http://schemas.microsoft.com/office/drawing/2014/main" xmlns="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:a16="http://schemas.microsoft.com/office/drawing/2014/main" xmlns="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:a16="http://schemas.microsoft.com/office/drawing/2014/main" xmlns="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:a16="http://schemas.microsoft.com/office/drawing/2014/main" xmlns="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:a16="http://schemas.microsoft.com/office/drawing/2014/main" xmlns="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xmlns="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xmlns="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xmlns="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xmlns="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:a16="http://schemas.microsoft.com/office/drawing/2014/main" xmlns="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xmlns="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:a16="http://schemas.microsoft.com/office/drawing/2014/main" xmlns="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xmlns="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:a16="http://schemas.microsoft.com/office/drawing/2014/main" xmlns="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xmlns="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xmlns="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xmlns="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xmlns="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xmlns="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xmlns="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xmlns="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xmlns="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xmlns="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xmlns="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xmlns="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xmlns="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xmlns="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xmlns="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xmlns="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xmlns="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xmlns="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xmlns="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xmlns="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xmlns="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xmlns="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xmlns="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xmlns="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xmlns="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xmlns="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xmlns="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xmlns="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xmlns="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xmlns="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xmlns="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xmlns="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xmlns="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xmlns="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xmlns="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xmlns="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xmlns="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xmlns="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xmlns="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xmlns="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xmlns="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xmlns="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xmlns="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xmlns="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xmlns="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xmlns="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xmlns="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xmlns="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xmlns="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xmlns="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xmlns="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xmlns="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xmlns="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xmlns="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xmlns="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xmlns="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xmlns="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xmlns="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xmlns="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xmlns="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xmlns="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xmlns="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xmlns="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xmlns="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xmlns="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xmlns="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xmlns="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xmlns="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xmlns="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xmlns="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xmlns="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xmlns="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xmlns="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xmlns="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xmlns="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xmlns="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xmlns="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xmlns="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xmlns="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xmlns="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xmlns="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xmlns="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xmlns="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xmlns="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xmlns="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xmlns="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xmlns="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xmlns="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xmlns="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xmlns="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xmlns="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xmlns="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xmlns="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xmlns="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xmlns="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xmlns="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xmlns="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xmlns="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xmlns="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xmlns="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xmlns="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xmlns="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xmlns="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xmlns="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xmlns="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xmlns="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xmlns="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xmlns="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xmlns="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xmlns="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xmlns="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2358266" y="1679015"/>
            <a:ext cx="1447616" cy="1447616"/>
            <a:chOff x="2358266" y="1679015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2358266" y="167901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5" name="Agrupar 360">
              <a:extLst>
                <a:ext uri="{FF2B5EF4-FFF2-40B4-BE49-F238E27FC236}">
                  <a16:creationId xmlns:a16="http://schemas.microsoft.com/office/drawing/2014/main" xmlns="" id="{D860A0AE-1A7E-4BC2-B5C1-4109454D6446}"/>
                </a:ext>
              </a:extLst>
            </p:cNvPr>
            <p:cNvGrpSpPr/>
            <p:nvPr/>
          </p:nvGrpSpPr>
          <p:grpSpPr>
            <a:xfrm>
              <a:off x="2425189" y="2102771"/>
              <a:ext cx="1341450" cy="667929"/>
              <a:chOff x="4461003" y="2001607"/>
              <a:chExt cx="2648034" cy="1318497"/>
            </a:xfrm>
          </p:grpSpPr>
          <p:grpSp>
            <p:nvGrpSpPr>
              <p:cNvPr id="176" name="Agrupar 358">
                <a:extLst>
                  <a:ext uri="{FF2B5EF4-FFF2-40B4-BE49-F238E27FC236}">
                    <a16:creationId xmlns:a16="http://schemas.microsoft.com/office/drawing/2014/main" xmlns="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179" name="Agrupar 334">
                  <a:extLst>
                    <a:ext uri="{FF2B5EF4-FFF2-40B4-BE49-F238E27FC236}">
                      <a16:creationId xmlns:a16="http://schemas.microsoft.com/office/drawing/2014/main" xmlns="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206" name="Agrupar 335">
                    <a:extLst>
                      <a:ext uri="{FF2B5EF4-FFF2-40B4-BE49-F238E27FC236}">
                        <a16:creationId xmlns:a16="http://schemas.microsoft.com/office/drawing/2014/main" xmlns="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214" name="Forma Livre: Forma 343">
                      <a:extLst>
                        <a:ext uri="{FF2B5EF4-FFF2-40B4-BE49-F238E27FC236}">
                          <a16:creationId xmlns:a16="http://schemas.microsoft.com/office/drawing/2014/main" xmlns="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Forma Livre: Forma 344">
                      <a:extLst>
                        <a:ext uri="{FF2B5EF4-FFF2-40B4-BE49-F238E27FC236}">
                          <a16:creationId xmlns:a16="http://schemas.microsoft.com/office/drawing/2014/main" xmlns="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Fluxograma: Operação Manual 345">
                      <a:extLst>
                        <a:ext uri="{FF2B5EF4-FFF2-40B4-BE49-F238E27FC236}">
                          <a16:creationId xmlns:a16="http://schemas.microsoft.com/office/drawing/2014/main" xmlns="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7" name="Agrupar 336">
                    <a:extLst>
                      <a:ext uri="{FF2B5EF4-FFF2-40B4-BE49-F238E27FC236}">
                        <a16:creationId xmlns:a16="http://schemas.microsoft.com/office/drawing/2014/main" xmlns="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8" name="Retângulo 207">
                      <a:extLst>
                        <a:ext uri="{FF2B5EF4-FFF2-40B4-BE49-F238E27FC236}">
                          <a16:creationId xmlns:a16="http://schemas.microsoft.com/office/drawing/2014/main" xmlns="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208">
                      <a:extLst>
                        <a:ext uri="{FF2B5EF4-FFF2-40B4-BE49-F238E27FC236}">
                          <a16:creationId xmlns:a16="http://schemas.microsoft.com/office/drawing/2014/main" xmlns="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 209">
                      <a:extLst>
                        <a:ext uri="{FF2B5EF4-FFF2-40B4-BE49-F238E27FC236}">
                          <a16:creationId xmlns:a16="http://schemas.microsoft.com/office/drawing/2014/main" xmlns="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Retângulo 210">
                      <a:extLst>
                        <a:ext uri="{FF2B5EF4-FFF2-40B4-BE49-F238E27FC236}">
                          <a16:creationId xmlns:a16="http://schemas.microsoft.com/office/drawing/2014/main" xmlns="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Retângulo 211">
                      <a:extLst>
                        <a:ext uri="{FF2B5EF4-FFF2-40B4-BE49-F238E27FC236}">
                          <a16:creationId xmlns:a16="http://schemas.microsoft.com/office/drawing/2014/main" xmlns="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Retângulo 212">
                      <a:extLst>
                        <a:ext uri="{FF2B5EF4-FFF2-40B4-BE49-F238E27FC236}">
                          <a16:creationId xmlns:a16="http://schemas.microsoft.com/office/drawing/2014/main" xmlns="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80" name="Agrupar 346">
                  <a:extLst>
                    <a:ext uri="{FF2B5EF4-FFF2-40B4-BE49-F238E27FC236}">
                      <a16:creationId xmlns:a16="http://schemas.microsoft.com/office/drawing/2014/main" xmlns="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195" name="Agrupar 347">
                    <a:extLst>
                      <a:ext uri="{FF2B5EF4-FFF2-40B4-BE49-F238E27FC236}">
                        <a16:creationId xmlns:a16="http://schemas.microsoft.com/office/drawing/2014/main" xmlns="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203" name="Forma Livre: Forma 355">
                      <a:extLst>
                        <a:ext uri="{FF2B5EF4-FFF2-40B4-BE49-F238E27FC236}">
                          <a16:creationId xmlns:a16="http://schemas.microsoft.com/office/drawing/2014/main" xmlns="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Forma Livre: Forma 356">
                      <a:extLst>
                        <a:ext uri="{FF2B5EF4-FFF2-40B4-BE49-F238E27FC236}">
                          <a16:creationId xmlns:a16="http://schemas.microsoft.com/office/drawing/2014/main" xmlns="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Fluxograma: Operação Manual 357">
                      <a:extLst>
                        <a:ext uri="{FF2B5EF4-FFF2-40B4-BE49-F238E27FC236}">
                          <a16:creationId xmlns:a16="http://schemas.microsoft.com/office/drawing/2014/main" xmlns="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96" name="Agrupar 348">
                    <a:extLst>
                      <a:ext uri="{FF2B5EF4-FFF2-40B4-BE49-F238E27FC236}">
                        <a16:creationId xmlns:a16="http://schemas.microsoft.com/office/drawing/2014/main" xmlns="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" name="Retângulo 196">
                      <a:extLst>
                        <a:ext uri="{FF2B5EF4-FFF2-40B4-BE49-F238E27FC236}">
                          <a16:creationId xmlns:a16="http://schemas.microsoft.com/office/drawing/2014/main" xmlns="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Retângulo 197">
                      <a:extLst>
                        <a:ext uri="{FF2B5EF4-FFF2-40B4-BE49-F238E27FC236}">
                          <a16:creationId xmlns:a16="http://schemas.microsoft.com/office/drawing/2014/main" xmlns="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Retângulo 198">
                      <a:extLst>
                        <a:ext uri="{FF2B5EF4-FFF2-40B4-BE49-F238E27FC236}">
                          <a16:creationId xmlns:a16="http://schemas.microsoft.com/office/drawing/2014/main" xmlns="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Retângulo 199">
                      <a:extLst>
                        <a:ext uri="{FF2B5EF4-FFF2-40B4-BE49-F238E27FC236}">
                          <a16:creationId xmlns:a16="http://schemas.microsoft.com/office/drawing/2014/main" xmlns="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Retângulo 200">
                      <a:extLst>
                        <a:ext uri="{FF2B5EF4-FFF2-40B4-BE49-F238E27FC236}">
                          <a16:creationId xmlns:a16="http://schemas.microsoft.com/office/drawing/2014/main" xmlns="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Retângulo 201">
                      <a:extLst>
                        <a:ext uri="{FF2B5EF4-FFF2-40B4-BE49-F238E27FC236}">
                          <a16:creationId xmlns:a16="http://schemas.microsoft.com/office/drawing/2014/main" xmlns="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81" name="Agrupar 333">
                  <a:extLst>
                    <a:ext uri="{FF2B5EF4-FFF2-40B4-BE49-F238E27FC236}">
                      <a16:creationId xmlns:a16="http://schemas.microsoft.com/office/drawing/2014/main" xmlns="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182" name="Agrupar 332">
                    <a:extLst>
                      <a:ext uri="{FF2B5EF4-FFF2-40B4-BE49-F238E27FC236}">
                        <a16:creationId xmlns:a16="http://schemas.microsoft.com/office/drawing/2014/main" xmlns="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190" name="Forma Livre: Forma 72">
                      <a:extLst>
                        <a:ext uri="{FF2B5EF4-FFF2-40B4-BE49-F238E27FC236}">
                          <a16:creationId xmlns:a16="http://schemas.microsoft.com/office/drawing/2014/main" xmlns="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Forma Livre: Forma 73">
                      <a:extLst>
                        <a:ext uri="{FF2B5EF4-FFF2-40B4-BE49-F238E27FC236}">
                          <a16:creationId xmlns:a16="http://schemas.microsoft.com/office/drawing/2014/main" xmlns="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4" name="Fluxograma: Operação Manual 75">
                      <a:extLst>
                        <a:ext uri="{FF2B5EF4-FFF2-40B4-BE49-F238E27FC236}">
                          <a16:creationId xmlns:a16="http://schemas.microsoft.com/office/drawing/2014/main" xmlns="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83" name="Agrupar 331">
                    <a:extLst>
                      <a:ext uri="{FF2B5EF4-FFF2-40B4-BE49-F238E27FC236}">
                        <a16:creationId xmlns:a16="http://schemas.microsoft.com/office/drawing/2014/main" xmlns="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84" name="Retângulo 183">
                      <a:extLst>
                        <a:ext uri="{FF2B5EF4-FFF2-40B4-BE49-F238E27FC236}">
                          <a16:creationId xmlns:a16="http://schemas.microsoft.com/office/drawing/2014/main" xmlns="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5" name="Retângulo 184">
                      <a:extLst>
                        <a:ext uri="{FF2B5EF4-FFF2-40B4-BE49-F238E27FC236}">
                          <a16:creationId xmlns:a16="http://schemas.microsoft.com/office/drawing/2014/main" xmlns="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6" name="Retângulo 185">
                      <a:extLst>
                        <a:ext uri="{FF2B5EF4-FFF2-40B4-BE49-F238E27FC236}">
                          <a16:creationId xmlns:a16="http://schemas.microsoft.com/office/drawing/2014/main" xmlns="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7" name="Retângulo 186">
                      <a:extLst>
                        <a:ext uri="{FF2B5EF4-FFF2-40B4-BE49-F238E27FC236}">
                          <a16:creationId xmlns:a16="http://schemas.microsoft.com/office/drawing/2014/main" xmlns="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8" name="Retângulo 187">
                      <a:extLst>
                        <a:ext uri="{FF2B5EF4-FFF2-40B4-BE49-F238E27FC236}">
                          <a16:creationId xmlns:a16="http://schemas.microsoft.com/office/drawing/2014/main" xmlns="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9" name="Retângulo 188">
                      <a:extLst>
                        <a:ext uri="{FF2B5EF4-FFF2-40B4-BE49-F238E27FC236}">
                          <a16:creationId xmlns:a16="http://schemas.microsoft.com/office/drawing/2014/main" xmlns="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78" name="Raio 177">
                <a:extLst>
                  <a:ext uri="{FF2B5EF4-FFF2-40B4-BE49-F238E27FC236}">
                    <a16:creationId xmlns:a16="http://schemas.microsoft.com/office/drawing/2014/main" xmlns="" id="{18DFBD3F-F85E-4B10-BACA-1526A400E9A7}"/>
                  </a:ext>
                </a:extLst>
              </p:cNvPr>
              <p:cNvSpPr/>
              <p:nvPr/>
            </p:nvSpPr>
            <p:spPr>
              <a:xfrm rot="20935984" flipH="1">
                <a:off x="5468066" y="2174575"/>
                <a:ext cx="619660" cy="619660"/>
              </a:xfrm>
              <a:prstGeom prst="lightningBolt">
                <a:avLst/>
              </a:pr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:a16="http://schemas.microsoft.com/office/drawing/2014/main" xmlns="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:a16="http://schemas.microsoft.com/office/drawing/2014/main" xmlns="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:a16="http://schemas.microsoft.com/office/drawing/2014/main" xmlns="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:a16="http://schemas.microsoft.com/office/drawing/2014/main" xmlns="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:a16="http://schemas.microsoft.com/office/drawing/2014/main" xmlns="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:a16="http://schemas.microsoft.com/office/drawing/2014/main" xmlns="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:a16="http://schemas.microsoft.com/office/drawing/2014/main" xmlns="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:a16="http://schemas.microsoft.com/office/drawing/2014/main" xmlns="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:a16="http://schemas.microsoft.com/office/drawing/2014/main" xmlns="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:a16="http://schemas.microsoft.com/office/drawing/2014/main" xmlns="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:a16="http://schemas.microsoft.com/office/drawing/2014/main" xmlns="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:a16="http://schemas.microsoft.com/office/drawing/2014/main" xmlns="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:a16="http://schemas.microsoft.com/office/drawing/2014/main" xmlns="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:a16="http://schemas.microsoft.com/office/drawing/2014/main" xmlns="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:a16="http://schemas.microsoft.com/office/drawing/2014/main" xmlns="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:a16="http://schemas.microsoft.com/office/drawing/2014/main" xmlns="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:a16="http://schemas.microsoft.com/office/drawing/2014/main" xmlns="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:a16="http://schemas.microsoft.com/office/drawing/2014/main" xmlns="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:a16="http://schemas.microsoft.com/office/drawing/2014/main" xmlns="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:a16="http://schemas.microsoft.com/office/drawing/2014/main" xmlns="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:a16="http://schemas.microsoft.com/office/drawing/2014/main" xmlns="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:a16="http://schemas.microsoft.com/office/drawing/2014/main" xmlns="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:a16="http://schemas.microsoft.com/office/drawing/2014/main" xmlns="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:a16="http://schemas.microsoft.com/office/drawing/2014/main" xmlns="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:a16="http://schemas.microsoft.com/office/drawing/2014/main" xmlns="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:a16="http://schemas.microsoft.com/office/drawing/2014/main" xmlns="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:a16="http://schemas.microsoft.com/office/drawing/2014/main" xmlns="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:a16="http://schemas.microsoft.com/office/drawing/2014/main" xmlns="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:a16="http://schemas.microsoft.com/office/drawing/2014/main" xmlns="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:a16="http://schemas.microsoft.com/office/drawing/2014/main" xmlns="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:a16="http://schemas.microsoft.com/office/drawing/2014/main" xmlns="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:a16="http://schemas.microsoft.com/office/drawing/2014/main" xmlns="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:a16="http://schemas.microsoft.com/office/drawing/2014/main" xmlns="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:a16="http://schemas.microsoft.com/office/drawing/2014/main" xmlns="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xmlns="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:a16="http://schemas.microsoft.com/office/drawing/2014/main" xmlns="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:a16="http://schemas.microsoft.com/office/drawing/2014/main" xmlns="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:a16="http://schemas.microsoft.com/office/drawing/2014/main" xmlns="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:a16="http://schemas.microsoft.com/office/drawing/2014/main" xmlns="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:a16="http://schemas.microsoft.com/office/drawing/2014/main" xmlns="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:a16="http://schemas.microsoft.com/office/drawing/2014/main" xmlns="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:a16="http://schemas.microsoft.com/office/drawing/2014/main" xmlns="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xmlns="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:a16="http://schemas.microsoft.com/office/drawing/2014/main" xmlns="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:a16="http://schemas.microsoft.com/office/drawing/2014/main" xmlns="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2444160" y="2712898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:a16="http://schemas.microsoft.com/office/drawing/2014/main" xmlns="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:a16="http://schemas.microsoft.com/office/drawing/2014/main" xmlns="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:a16="http://schemas.microsoft.com/office/drawing/2014/main" xmlns="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:a16="http://schemas.microsoft.com/office/drawing/2014/main" xmlns="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:a16="http://schemas.microsoft.com/office/drawing/2014/main" xmlns="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:a16="http://schemas.microsoft.com/office/drawing/2014/main" xmlns="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:a16="http://schemas.microsoft.com/office/drawing/2014/main" xmlns="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:a16="http://schemas.microsoft.com/office/drawing/2014/main" xmlns="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:a16="http://schemas.microsoft.com/office/drawing/2014/main" xmlns="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:a16="http://schemas.microsoft.com/office/drawing/2014/main" xmlns="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:a16="http://schemas.microsoft.com/office/drawing/2014/main" xmlns="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:a16="http://schemas.microsoft.com/office/drawing/2014/main" xmlns="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:a16="http://schemas.microsoft.com/office/drawing/2014/main" xmlns="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:a16="http://schemas.microsoft.com/office/drawing/2014/main" xmlns="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:a16="http://schemas.microsoft.com/office/drawing/2014/main" xmlns="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:a16="http://schemas.microsoft.com/office/drawing/2014/main" xmlns="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:a16="http://schemas.microsoft.com/office/drawing/2014/main" xmlns="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xmlns="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:a16="http://schemas.microsoft.com/office/drawing/2014/main" xmlns="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:a16="http://schemas.microsoft.com/office/drawing/2014/main" xmlns="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:a16="http://schemas.microsoft.com/office/drawing/2014/main" xmlns="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:a16="http://schemas.microsoft.com/office/drawing/2014/main" xmlns="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:a16="http://schemas.microsoft.com/office/drawing/2014/main" xmlns="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:a16="http://schemas.microsoft.com/office/drawing/2014/main" xmlns="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:a16="http://schemas.microsoft.com/office/drawing/2014/main" xmlns="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:a16="http://schemas.microsoft.com/office/drawing/2014/main" xmlns="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:a16="http://schemas.microsoft.com/office/drawing/2014/main" xmlns="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:a16="http://schemas.microsoft.com/office/drawing/2014/main" xmlns="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:a16="http://schemas.microsoft.com/office/drawing/2014/main" xmlns="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:a16="http://schemas.microsoft.com/office/drawing/2014/main" xmlns="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:a16="http://schemas.microsoft.com/office/drawing/2014/main" xmlns="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:a16="http://schemas.microsoft.com/office/drawing/2014/main" xmlns="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:a16="http://schemas.microsoft.com/office/drawing/2014/main" xmlns="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:a16="http://schemas.microsoft.com/office/drawing/2014/main" xmlns="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:a16="http://schemas.microsoft.com/office/drawing/2014/main" xmlns="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:a16="http://schemas.microsoft.com/office/drawing/2014/main" xmlns="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:a16="http://schemas.microsoft.com/office/drawing/2014/main" xmlns="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:a16="http://schemas.microsoft.com/office/drawing/2014/main" xmlns="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xmlns="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xmlns="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:a16="http://schemas.microsoft.com/office/drawing/2014/main" xmlns="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:a16="http://schemas.microsoft.com/office/drawing/2014/main" xmlns="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:a16="http://schemas.microsoft.com/office/drawing/2014/main" xmlns="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:a16="http://schemas.microsoft.com/office/drawing/2014/main" xmlns="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:a16="http://schemas.microsoft.com/office/drawing/2014/main" xmlns="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:a16="http://schemas.microsoft.com/office/drawing/2014/main" xmlns="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:a16="http://schemas.microsoft.com/office/drawing/2014/main" xmlns="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:a16="http://schemas.microsoft.com/office/drawing/2014/main" xmlns="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:a16="http://schemas.microsoft.com/office/drawing/2014/main" xmlns="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:a16="http://schemas.microsoft.com/office/drawing/2014/main" xmlns="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xmlns="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xmlns="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xmlns="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xmlns="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xmlns="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xmlns="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xmlns="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xmlns="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xmlns="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xmlns="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xmlns="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xmlns="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xmlns="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xmlns="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xmlns="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xmlns="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7757165" y="2301674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:a16="http://schemas.microsoft.com/office/drawing/2014/main" xmlns="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:a16="http://schemas.microsoft.com/office/drawing/2014/main" xmlns="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:a16="http://schemas.microsoft.com/office/drawing/2014/main" xmlns="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:a16="http://schemas.microsoft.com/office/drawing/2014/main" xmlns="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:a16="http://schemas.microsoft.com/office/drawing/2014/main" xmlns="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:a16="http://schemas.microsoft.com/office/drawing/2014/main" xmlns="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:a16="http://schemas.microsoft.com/office/drawing/2014/main" xmlns="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:a16="http://schemas.microsoft.com/office/drawing/2014/main" xmlns="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:a16="http://schemas.microsoft.com/office/drawing/2014/main" xmlns="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:a16="http://schemas.microsoft.com/office/drawing/2014/main" xmlns="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:a16="http://schemas.microsoft.com/office/drawing/2014/main" xmlns="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:a16="http://schemas.microsoft.com/office/drawing/2014/main" xmlns="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:a16="http://schemas.microsoft.com/office/drawing/2014/main" xmlns="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:a16="http://schemas.microsoft.com/office/drawing/2014/main" xmlns="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:a16="http://schemas.microsoft.com/office/drawing/2014/main" xmlns="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xmlns="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xmlns="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xmlns="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:a16="http://schemas.microsoft.com/office/drawing/2014/main" xmlns="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:a16="http://schemas.microsoft.com/office/drawing/2014/main" xmlns="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:a16="http://schemas.microsoft.com/office/drawing/2014/main" xmlns="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:a16="http://schemas.microsoft.com/office/drawing/2014/main" xmlns="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:a16="http://schemas.microsoft.com/office/drawing/2014/main" xmlns="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xmlns="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:a16="http://schemas.microsoft.com/office/drawing/2014/main" xmlns="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:a16="http://schemas.microsoft.com/office/drawing/2014/main" xmlns="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:a16="http://schemas.microsoft.com/office/drawing/2014/main" xmlns="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xmlns="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:a16="http://schemas.microsoft.com/office/drawing/2014/main" xmlns="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:a16="http://schemas.microsoft.com/office/drawing/2014/main" xmlns="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:a16="http://schemas.microsoft.com/office/drawing/2014/main" xmlns="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:a16="http://schemas.microsoft.com/office/drawing/2014/main" xmlns="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:a16="http://schemas.microsoft.com/office/drawing/2014/main" xmlns="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xmlns="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:a16="http://schemas.microsoft.com/office/drawing/2014/main" xmlns="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:a16="http://schemas.microsoft.com/office/drawing/2014/main" xmlns="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:a16="http://schemas.microsoft.com/office/drawing/2014/main" xmlns="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xmlns="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xmlns="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xmlns="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:a16="http://schemas.microsoft.com/office/drawing/2014/main" xmlns="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:a16="http://schemas.microsoft.com/office/drawing/2014/main" xmlns="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:a16="http://schemas.microsoft.com/office/drawing/2014/main" xmlns="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xmlns="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:a16="http://schemas.microsoft.com/office/drawing/2014/main" xmlns="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xmlns="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xmlns="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xmlns="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:a16="http://schemas.microsoft.com/office/drawing/2014/main" xmlns="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xmlns="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:a16="http://schemas.microsoft.com/office/drawing/2014/main" xmlns="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xmlns="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:a16="http://schemas.microsoft.com/office/drawing/2014/main" xmlns="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:a16="http://schemas.microsoft.com/office/drawing/2014/main" xmlns="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:a16="http://schemas.microsoft.com/office/drawing/2014/main" xmlns="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:a16="http://schemas.microsoft.com/office/drawing/2014/main" xmlns="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:a16="http://schemas.microsoft.com/office/drawing/2014/main" xmlns="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xmlns="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:a16="http://schemas.microsoft.com/office/drawing/2014/main" xmlns="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xmlns="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:a16="http://schemas.microsoft.com/office/drawing/2014/main" xmlns="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:a16="http://schemas.microsoft.com/office/drawing/2014/main" xmlns="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xmlns="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:a16="http://schemas.microsoft.com/office/drawing/2014/main" xmlns="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:a16="http://schemas.microsoft.com/office/drawing/2014/main" xmlns="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:a16="http://schemas.microsoft.com/office/drawing/2014/main" xmlns="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:a16="http://schemas.microsoft.com/office/drawing/2014/main" xmlns="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:a16="http://schemas.microsoft.com/office/drawing/2014/main" xmlns="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:a16="http://schemas.microsoft.com/office/drawing/2014/main" xmlns="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xmlns="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xmlns="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xmlns="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:a16="http://schemas.microsoft.com/office/drawing/2014/main" xmlns="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xmlns="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xmlns="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:a16="http://schemas.microsoft.com/office/drawing/2014/main" xmlns="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:a16="http://schemas.microsoft.com/office/drawing/2014/main" xmlns="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:a16="http://schemas.microsoft.com/office/drawing/2014/main" xmlns="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:a16="http://schemas.microsoft.com/office/drawing/2014/main" xmlns="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:a16="http://schemas.microsoft.com/office/drawing/2014/main" xmlns="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xmlns="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:a16="http://schemas.microsoft.com/office/drawing/2014/main" xmlns="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:a16="http://schemas.microsoft.com/office/drawing/2014/main" xmlns="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xmlns="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:a16="http://schemas.microsoft.com/office/drawing/2014/main" xmlns="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xmlns="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:a16="http://schemas.microsoft.com/office/drawing/2014/main" xmlns="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:a16="http://schemas.microsoft.com/office/drawing/2014/main" xmlns="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:a16="http://schemas.microsoft.com/office/drawing/2014/main" xmlns="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:a16="http://schemas.microsoft.com/office/drawing/2014/main" xmlns="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:a16="http://schemas.microsoft.com/office/drawing/2014/main" xmlns="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:a16="http://schemas.microsoft.com/office/drawing/2014/main" xmlns="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:a16="http://schemas.microsoft.com/office/drawing/2014/main" xmlns="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:a16="http://schemas.microsoft.com/office/drawing/2014/main" xmlns="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:a16="http://schemas.microsoft.com/office/drawing/2014/main" xmlns="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xmlns="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:a16="http://schemas.microsoft.com/office/drawing/2014/main" xmlns="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xmlns="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:a16="http://schemas.microsoft.com/office/drawing/2014/main" xmlns="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:a16="http://schemas.microsoft.com/office/drawing/2014/main" xmlns="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:a16="http://schemas.microsoft.com/office/drawing/2014/main" xmlns="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:a16="http://schemas.microsoft.com/office/drawing/2014/main" xmlns="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:a16="http://schemas.microsoft.com/office/drawing/2014/main" xmlns="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:a16="http://schemas.microsoft.com/office/drawing/2014/main" xmlns="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xmlns="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:a16="http://schemas.microsoft.com/office/drawing/2014/main" xmlns="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:a16="http://schemas.microsoft.com/office/drawing/2014/main" xmlns="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:a16="http://schemas.microsoft.com/office/drawing/2014/main" xmlns="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:a16="http://schemas.microsoft.com/office/drawing/2014/main" xmlns="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:a16="http://schemas.microsoft.com/office/drawing/2014/main" xmlns="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:a16="http://schemas.microsoft.com/office/drawing/2014/main" xmlns="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:a16="http://schemas.microsoft.com/office/drawing/2014/main" xmlns="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:a16="http://schemas.microsoft.com/office/drawing/2014/main" xmlns="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:a16="http://schemas.microsoft.com/office/drawing/2014/main" xmlns="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:a16="http://schemas.microsoft.com/office/drawing/2014/main" xmlns="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:a16="http://schemas.microsoft.com/office/drawing/2014/main" xmlns="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:a16="http://schemas.microsoft.com/office/drawing/2014/main" xmlns="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xmlns="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xmlns="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xmlns="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:a16="http://schemas.microsoft.com/office/drawing/2014/main" xmlns="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:a16="http://schemas.microsoft.com/office/drawing/2014/main" xmlns="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:a16="http://schemas.microsoft.com/office/drawing/2014/main" xmlns="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xmlns="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:a16="http://schemas.microsoft.com/office/drawing/2014/main" xmlns="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xmlns="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xmlns="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xmlns="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:a16="http://schemas.microsoft.com/office/drawing/2014/main" xmlns="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xmlns="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:a16="http://schemas.microsoft.com/office/drawing/2014/main" xmlns="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:a16="http://schemas.microsoft.com/office/drawing/2014/main" xmlns="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:a16="http://schemas.microsoft.com/office/drawing/2014/main" xmlns="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:a16="http://schemas.microsoft.com/office/drawing/2014/main" xmlns="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:a16="http://schemas.microsoft.com/office/drawing/2014/main" xmlns="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xmlns="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:a16="http://schemas.microsoft.com/office/drawing/2014/main" xmlns="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xmlns="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xmlns="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xmlns="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:a16="http://schemas.microsoft.com/office/drawing/2014/main" xmlns="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:a16="http://schemas.microsoft.com/office/drawing/2014/main" xmlns="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:a16="http://schemas.microsoft.com/office/drawing/2014/main" xmlns="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:a16="http://schemas.microsoft.com/office/drawing/2014/main" xmlns="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xmlns="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:a16="http://schemas.microsoft.com/office/drawing/2014/main" xmlns="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:a16="http://schemas.microsoft.com/office/drawing/2014/main" xmlns="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xmlns="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xmlns="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:a16="http://schemas.microsoft.com/office/drawing/2014/main" xmlns="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:a16="http://schemas.microsoft.com/office/drawing/2014/main" xmlns="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:a16="http://schemas.microsoft.com/office/drawing/2014/main" xmlns="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:a16="http://schemas.microsoft.com/office/drawing/2014/main" xmlns="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:a16="http://schemas.microsoft.com/office/drawing/2014/main" xmlns="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:a16="http://schemas.microsoft.com/office/drawing/2014/main" xmlns="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:a16="http://schemas.microsoft.com/office/drawing/2014/main" xmlns="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:a16="http://schemas.microsoft.com/office/drawing/2014/main" xmlns="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:a16="http://schemas.microsoft.com/office/drawing/2014/main" xmlns="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:a16="http://schemas.microsoft.com/office/drawing/2014/main" xmlns="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:a16="http://schemas.microsoft.com/office/drawing/2014/main" xmlns="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:a16="http://schemas.microsoft.com/office/drawing/2014/main" xmlns="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:a16="http://schemas.microsoft.com/office/drawing/2014/main" xmlns="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:a16="http://schemas.microsoft.com/office/drawing/2014/main" xmlns="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:a16="http://schemas.microsoft.com/office/drawing/2014/main" xmlns="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:a16="http://schemas.microsoft.com/office/drawing/2014/main" xmlns="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:a16="http://schemas.microsoft.com/office/drawing/2014/main" xmlns="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:a16="http://schemas.microsoft.com/office/drawing/2014/main" xmlns="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:a16="http://schemas.microsoft.com/office/drawing/2014/main" xmlns="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:a16="http://schemas.microsoft.com/office/drawing/2014/main" xmlns="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:a16="http://schemas.microsoft.com/office/drawing/2014/main" xmlns="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:a16="http://schemas.microsoft.com/office/drawing/2014/main" xmlns="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:a16="http://schemas.microsoft.com/office/drawing/2014/main" xmlns="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:a16="http://schemas.microsoft.com/office/drawing/2014/main" xmlns="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:a16="http://schemas.microsoft.com/office/drawing/2014/main" xmlns="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:a16="http://schemas.microsoft.com/office/drawing/2014/main" xmlns="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xmlns="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:a16="http://schemas.microsoft.com/office/drawing/2014/main" xmlns="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:a16="http://schemas.microsoft.com/office/drawing/2014/main" xmlns="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xmlns="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:a16="http://schemas.microsoft.com/office/drawing/2014/main" xmlns="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:a16="http://schemas.microsoft.com/office/drawing/2014/main" xmlns="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:a16="http://schemas.microsoft.com/office/drawing/2014/main" xmlns="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:a16="http://schemas.microsoft.com/office/drawing/2014/main" xmlns="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:a16="http://schemas.microsoft.com/office/drawing/2014/main" xmlns="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:a16="http://schemas.microsoft.com/office/drawing/2014/main" xmlns="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:a16="http://schemas.microsoft.com/office/drawing/2014/main" xmlns="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:a16="http://schemas.microsoft.com/office/drawing/2014/main" xmlns="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xmlns="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xmlns="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:a16="http://schemas.microsoft.com/office/drawing/2014/main" xmlns="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:a16="http://schemas.microsoft.com/office/drawing/2014/main" xmlns="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:a16="http://schemas.microsoft.com/office/drawing/2014/main" xmlns="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:a16="http://schemas.microsoft.com/office/drawing/2014/main" xmlns="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:a16="http://schemas.microsoft.com/office/drawing/2014/main" xmlns="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:a16="http://schemas.microsoft.com/office/drawing/2014/main" xmlns="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:a16="http://schemas.microsoft.com/office/drawing/2014/main" xmlns="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:a16="http://schemas.microsoft.com/office/drawing/2014/main" xmlns="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:a16="http://schemas.microsoft.com/office/drawing/2014/main" xmlns="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:a16="http://schemas.microsoft.com/office/drawing/2014/main" xmlns="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:a16="http://schemas.microsoft.com/office/drawing/2014/main" xmlns="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:a16="http://schemas.microsoft.com/office/drawing/2014/main" xmlns="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xmlns="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:a16="http://schemas.microsoft.com/office/drawing/2014/main" xmlns="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:a16="http://schemas.microsoft.com/office/drawing/2014/main" xmlns="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:a16="http://schemas.microsoft.com/office/drawing/2014/main" xmlns="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:a16="http://schemas.microsoft.com/office/drawing/2014/main" xmlns="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:a16="http://schemas.microsoft.com/office/drawing/2014/main" xmlns="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:a16="http://schemas.microsoft.com/office/drawing/2014/main" xmlns="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:a16="http://schemas.microsoft.com/office/drawing/2014/main" xmlns="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:a16="http://schemas.microsoft.com/office/drawing/2014/main" xmlns="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:a16="http://schemas.microsoft.com/office/drawing/2014/main" xmlns="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:a16="http://schemas.microsoft.com/office/drawing/2014/main" xmlns="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:a16="http://schemas.microsoft.com/office/drawing/2014/main" xmlns="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:a16="http://schemas.microsoft.com/office/drawing/2014/main" xmlns="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:a16="http://schemas.microsoft.com/office/drawing/2014/main" xmlns="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:a16="http://schemas.microsoft.com/office/drawing/2014/main" xmlns="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:a16="http://schemas.microsoft.com/office/drawing/2014/main" xmlns="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:a16="http://schemas.microsoft.com/office/drawing/2014/main" xmlns="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:a16="http://schemas.microsoft.com/office/drawing/2014/main" xmlns="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:a16="http://schemas.microsoft.com/office/drawing/2014/main" xmlns="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:a16="http://schemas.microsoft.com/office/drawing/2014/main" xmlns="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:a16="http://schemas.microsoft.com/office/drawing/2014/main" xmlns="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:a16="http://schemas.microsoft.com/office/drawing/2014/main" xmlns="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:a16="http://schemas.microsoft.com/office/drawing/2014/main" xmlns="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:a16="http://schemas.microsoft.com/office/drawing/2014/main" xmlns="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:a16="http://schemas.microsoft.com/office/drawing/2014/main" xmlns="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:a16="http://schemas.microsoft.com/office/drawing/2014/main" xmlns="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xmlns="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xmlns="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:a16="http://schemas.microsoft.com/office/drawing/2014/main" xmlns="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xmlns="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:a16="http://schemas.microsoft.com/office/drawing/2014/main" xmlns="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:a16="http://schemas.microsoft.com/office/drawing/2014/main" xmlns="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:a16="http://schemas.microsoft.com/office/drawing/2014/main" xmlns="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:a16="http://schemas.microsoft.com/office/drawing/2014/main" xmlns="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:a16="http://schemas.microsoft.com/office/drawing/2014/main" xmlns="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:a16="http://schemas.microsoft.com/office/drawing/2014/main" xmlns="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:a16="http://schemas.microsoft.com/office/drawing/2014/main" xmlns="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:a16="http://schemas.microsoft.com/office/drawing/2014/main" xmlns="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:a16="http://schemas.microsoft.com/office/drawing/2014/main" xmlns="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:a16="http://schemas.microsoft.com/office/drawing/2014/main" xmlns="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xmlns="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:a16="http://schemas.microsoft.com/office/drawing/2014/main" xmlns="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:a16="http://schemas.microsoft.com/office/drawing/2014/main" xmlns="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:a16="http://schemas.microsoft.com/office/drawing/2014/main" xmlns="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:a16="http://schemas.microsoft.com/office/drawing/2014/main" xmlns="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:a16="http://schemas.microsoft.com/office/drawing/2014/main" xmlns="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:a16="http://schemas.microsoft.com/office/drawing/2014/main" xmlns="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:a16="http://schemas.microsoft.com/office/drawing/2014/main" xmlns="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:a16="http://schemas.microsoft.com/office/drawing/2014/main" xmlns="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:a16="http://schemas.microsoft.com/office/drawing/2014/main" xmlns="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:a16="http://schemas.microsoft.com/office/drawing/2014/main" xmlns="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:a16="http://schemas.microsoft.com/office/drawing/2014/main" xmlns="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:a16="http://schemas.microsoft.com/office/drawing/2014/main" xmlns="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xmlns="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:a16="http://schemas.microsoft.com/office/drawing/2014/main" xmlns="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:a16="http://schemas.microsoft.com/office/drawing/2014/main" xmlns="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:a16="http://schemas.microsoft.com/office/drawing/2014/main" xmlns="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:a16="http://schemas.microsoft.com/office/drawing/2014/main" xmlns="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:a16="http://schemas.microsoft.com/office/drawing/2014/main" xmlns="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:a16="http://schemas.microsoft.com/office/drawing/2014/main" xmlns="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:a16="http://schemas.microsoft.com/office/drawing/2014/main" xmlns="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:a16="http://schemas.microsoft.com/office/drawing/2014/main" xmlns="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:a16="http://schemas.microsoft.com/office/drawing/2014/main" xmlns="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:a16="http://schemas.microsoft.com/office/drawing/2014/main" xmlns="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:a16="http://schemas.microsoft.com/office/drawing/2014/main" xmlns="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:a16="http://schemas.microsoft.com/office/drawing/2014/main" xmlns="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xmlns="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xmlns="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xmlns="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:a16="http://schemas.microsoft.com/office/drawing/2014/main" xmlns="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:a16="http://schemas.microsoft.com/office/drawing/2014/main" xmlns="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xmlns="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:a16="http://schemas.microsoft.com/office/drawing/2014/main" xmlns="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:a16="http://schemas.microsoft.com/office/drawing/2014/main" xmlns="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:a16="http://schemas.microsoft.com/office/drawing/2014/main" xmlns="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:a16="http://schemas.microsoft.com/office/drawing/2014/main" xmlns="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:a16="http://schemas.microsoft.com/office/drawing/2014/main" xmlns="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:a16="http://schemas.microsoft.com/office/drawing/2014/main" xmlns="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:a16="http://schemas.microsoft.com/office/drawing/2014/main" xmlns="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:a16="http://schemas.microsoft.com/office/drawing/2014/main" xmlns="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:a16="http://schemas.microsoft.com/office/drawing/2014/main" xmlns="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:a16="http://schemas.microsoft.com/office/drawing/2014/main" xmlns="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:a16="http://schemas.microsoft.com/office/drawing/2014/main" xmlns="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:a16="http://schemas.microsoft.com/office/drawing/2014/main" xmlns="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:a16="http://schemas.microsoft.com/office/drawing/2014/main" xmlns="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:a16="http://schemas.microsoft.com/office/drawing/2014/main" xmlns="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:a16="http://schemas.microsoft.com/office/drawing/2014/main" xmlns="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:a16="http://schemas.microsoft.com/office/drawing/2014/main" xmlns="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:a16="http://schemas.microsoft.com/office/drawing/2014/main" xmlns="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:a16="http://schemas.microsoft.com/office/drawing/2014/main" xmlns="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:a16="http://schemas.microsoft.com/office/drawing/2014/main" xmlns="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:a16="http://schemas.microsoft.com/office/drawing/2014/main" xmlns="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:a16="http://schemas.microsoft.com/office/drawing/2014/main" xmlns="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:a16="http://schemas.microsoft.com/office/drawing/2014/main" xmlns="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xmlns="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:a16="http://schemas.microsoft.com/office/drawing/2014/main" xmlns="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:a16="http://schemas.microsoft.com/office/drawing/2014/main" xmlns="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xmlns="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:a16="http://schemas.microsoft.com/office/drawing/2014/main" xmlns="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:a16="http://schemas.microsoft.com/office/drawing/2014/main" xmlns="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:a16="http://schemas.microsoft.com/office/drawing/2014/main" xmlns="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:a16="http://schemas.microsoft.com/office/drawing/2014/main" xmlns="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:a16="http://schemas.microsoft.com/office/drawing/2014/main" xmlns="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:a16="http://schemas.microsoft.com/office/drawing/2014/main" xmlns="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:a16="http://schemas.microsoft.com/office/drawing/2014/main" xmlns="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:a16="http://schemas.microsoft.com/office/drawing/2014/main" xmlns="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:a16="http://schemas.microsoft.com/office/drawing/2014/main" xmlns="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:a16="http://schemas.microsoft.com/office/drawing/2014/main" xmlns="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:a16="http://schemas.microsoft.com/office/drawing/2014/main" xmlns="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:a16="http://schemas.microsoft.com/office/drawing/2014/main" xmlns="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:a16="http://schemas.microsoft.com/office/drawing/2014/main" xmlns="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:a16="http://schemas.microsoft.com/office/drawing/2014/main" xmlns="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:a16="http://schemas.microsoft.com/office/drawing/2014/main" xmlns="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:a16="http://schemas.microsoft.com/office/drawing/2014/main" xmlns="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:a16="http://schemas.microsoft.com/office/drawing/2014/main" xmlns="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:a16="http://schemas.microsoft.com/office/drawing/2014/main" xmlns="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:a16="http://schemas.microsoft.com/office/drawing/2014/main" xmlns="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:a16="http://schemas.microsoft.com/office/drawing/2014/main" xmlns="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:a16="http://schemas.microsoft.com/office/drawing/2014/main" xmlns="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:a16="http://schemas.microsoft.com/office/drawing/2014/main" xmlns="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:a16="http://schemas.microsoft.com/office/drawing/2014/main" xmlns="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:a16="http://schemas.microsoft.com/office/drawing/2014/main" xmlns="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:a16="http://schemas.microsoft.com/office/drawing/2014/main" xmlns="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:a16="http://schemas.microsoft.com/office/drawing/2014/main" xmlns="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xmlns="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:a16="http://schemas.microsoft.com/office/drawing/2014/main" xmlns="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:a16="http://schemas.microsoft.com/office/drawing/2014/main" xmlns="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:a16="http://schemas.microsoft.com/office/drawing/2014/main" xmlns="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:a16="http://schemas.microsoft.com/office/drawing/2014/main" xmlns="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:a16="http://schemas.microsoft.com/office/drawing/2014/main" xmlns="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:a16="http://schemas.microsoft.com/office/drawing/2014/main" xmlns="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:a16="http://schemas.microsoft.com/office/drawing/2014/main" xmlns="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:a16="http://schemas.microsoft.com/office/drawing/2014/main" xmlns="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:a16="http://schemas.microsoft.com/office/drawing/2014/main" xmlns="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:a16="http://schemas.microsoft.com/office/drawing/2014/main" xmlns="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:a16="http://schemas.microsoft.com/office/drawing/2014/main" xmlns="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:a16="http://schemas.microsoft.com/office/drawing/2014/main" xmlns="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:a16="http://schemas.microsoft.com/office/drawing/2014/main" xmlns="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:a16="http://schemas.microsoft.com/office/drawing/2014/main" xmlns="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:a16="http://schemas.microsoft.com/office/drawing/2014/main" xmlns="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:a16="http://schemas.microsoft.com/office/drawing/2014/main" xmlns="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:a16="http://schemas.microsoft.com/office/drawing/2014/main" xmlns="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:a16="http://schemas.microsoft.com/office/drawing/2014/main" xmlns="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:a16="http://schemas.microsoft.com/office/drawing/2014/main" xmlns="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:a16="http://schemas.microsoft.com/office/drawing/2014/main" xmlns="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:a16="http://schemas.microsoft.com/office/drawing/2014/main" xmlns="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:a16="http://schemas.microsoft.com/office/drawing/2014/main" xmlns="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xmlns="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xmlns="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:a16="http://schemas.microsoft.com/office/drawing/2014/main" xmlns="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:a16="http://schemas.microsoft.com/office/drawing/2014/main" xmlns="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:a16="http://schemas.microsoft.com/office/drawing/2014/main" xmlns="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:a16="http://schemas.microsoft.com/office/drawing/2014/main" xmlns="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:a16="http://schemas.microsoft.com/office/drawing/2014/main" xmlns="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:a16="http://schemas.microsoft.com/office/drawing/2014/main" xmlns="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:a16="http://schemas.microsoft.com/office/drawing/2014/main" xmlns="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:a16="http://schemas.microsoft.com/office/drawing/2014/main" xmlns="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:a16="http://schemas.microsoft.com/office/drawing/2014/main" xmlns="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:a16="http://schemas.microsoft.com/office/drawing/2014/main" xmlns="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:a16="http://schemas.microsoft.com/office/drawing/2014/main" xmlns="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:a16="http://schemas.microsoft.com/office/drawing/2014/main" xmlns="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:a16="http://schemas.microsoft.com/office/drawing/2014/main" xmlns="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:a16="http://schemas.microsoft.com/office/drawing/2014/main" xmlns="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:a16="http://schemas.microsoft.com/office/drawing/2014/main" xmlns="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:a16="http://schemas.microsoft.com/office/drawing/2014/main" xmlns="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:a16="http://schemas.microsoft.com/office/drawing/2014/main" xmlns="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:a16="http://schemas.microsoft.com/office/drawing/2014/main" xmlns="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:a16="http://schemas.microsoft.com/office/drawing/2014/main" xmlns="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:a16="http://schemas.microsoft.com/office/drawing/2014/main" xmlns="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:a16="http://schemas.microsoft.com/office/drawing/2014/main" xmlns="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:a16="http://schemas.microsoft.com/office/drawing/2014/main" xmlns="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:a16="http://schemas.microsoft.com/office/drawing/2014/main" xmlns="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:a16="http://schemas.microsoft.com/office/drawing/2014/main" xmlns="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:a16="http://schemas.microsoft.com/office/drawing/2014/main" xmlns="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:a16="http://schemas.microsoft.com/office/drawing/2014/main" xmlns="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:a16="http://schemas.microsoft.com/office/drawing/2014/main" xmlns="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:a16="http://schemas.microsoft.com/office/drawing/2014/main" xmlns="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:a16="http://schemas.microsoft.com/office/drawing/2014/main" xmlns="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:a16="http://schemas.microsoft.com/office/drawing/2014/main" xmlns="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:a16="http://schemas.microsoft.com/office/drawing/2014/main" xmlns="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:a16="http://schemas.microsoft.com/office/drawing/2014/main" xmlns="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:a16="http://schemas.microsoft.com/office/drawing/2014/main" xmlns="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:a16="http://schemas.microsoft.com/office/drawing/2014/main" xmlns="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:a16="http://schemas.microsoft.com/office/drawing/2014/main" xmlns="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:a16="http://schemas.microsoft.com/office/drawing/2014/main" xmlns="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:a16="http://schemas.microsoft.com/office/drawing/2014/main" xmlns="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:a16="http://schemas.microsoft.com/office/drawing/2014/main" xmlns="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:a16="http://schemas.microsoft.com/office/drawing/2014/main" xmlns="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:a16="http://schemas.microsoft.com/office/drawing/2014/main" xmlns="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:a16="http://schemas.microsoft.com/office/drawing/2014/main" xmlns="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:a16="http://schemas.microsoft.com/office/drawing/2014/main" xmlns="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:a16="http://schemas.microsoft.com/office/drawing/2014/main" xmlns="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:a16="http://schemas.microsoft.com/office/drawing/2014/main" xmlns="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:a16="http://schemas.microsoft.com/office/drawing/2014/main" xmlns="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:a16="http://schemas.microsoft.com/office/drawing/2014/main" xmlns="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:a16="http://schemas.microsoft.com/office/drawing/2014/main" xmlns="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:a16="http://schemas.microsoft.com/office/drawing/2014/main" xmlns="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:a16="http://schemas.microsoft.com/office/drawing/2014/main" xmlns="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xmlns="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xmlns="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xmlns="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:a16="http://schemas.microsoft.com/office/drawing/2014/main" xmlns="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:a16="http://schemas.microsoft.com/office/drawing/2014/main" xmlns="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:a16="http://schemas.microsoft.com/office/drawing/2014/main" xmlns="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:a16="http://schemas.microsoft.com/office/drawing/2014/main" xmlns="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:a16="http://schemas.microsoft.com/office/drawing/2014/main" xmlns="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:a16="http://schemas.microsoft.com/office/drawing/2014/main" xmlns="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xmlns="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:a16="http://schemas.microsoft.com/office/drawing/2014/main" xmlns="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:a16="http://schemas.microsoft.com/office/drawing/2014/main" xmlns="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:a16="http://schemas.microsoft.com/office/drawing/2014/main" xmlns="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:a16="http://schemas.microsoft.com/office/drawing/2014/main" xmlns="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:a16="http://schemas.microsoft.com/office/drawing/2014/main" xmlns="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:a16="http://schemas.microsoft.com/office/drawing/2014/main" xmlns="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:a16="http://schemas.microsoft.com/office/drawing/2014/main" xmlns="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:a16="http://schemas.microsoft.com/office/drawing/2014/main" xmlns="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:a16="http://schemas.microsoft.com/office/drawing/2014/main" xmlns="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:a16="http://schemas.microsoft.com/office/drawing/2014/main" xmlns="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:a16="http://schemas.microsoft.com/office/drawing/2014/main" xmlns="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:a16="http://schemas.microsoft.com/office/drawing/2014/main" xmlns="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:a16="http://schemas.microsoft.com/office/drawing/2014/main" xmlns="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:a16="http://schemas.microsoft.com/office/drawing/2014/main" xmlns="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:a16="http://schemas.microsoft.com/office/drawing/2014/main" xmlns="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:a16="http://schemas.microsoft.com/office/drawing/2014/main" xmlns="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:a16="http://schemas.microsoft.com/office/drawing/2014/main" xmlns="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:a16="http://schemas.microsoft.com/office/drawing/2014/main" xmlns="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:a16="http://schemas.microsoft.com/office/drawing/2014/main" xmlns="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:a16="http://schemas.microsoft.com/office/drawing/2014/main" xmlns="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  <a:endParaRPr lang="pt-BR" sz="20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Century Gothic" panose="020B0502020202020204" pitchFamily="34" charset="0"/>
              </a:rPr>
              <a:t>Desempenho:</a:t>
            </a: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99" y="-538915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: Cantos Arredondados 3">
            <a:extLst>
              <a:ext uri="{FF2B5EF4-FFF2-40B4-BE49-F238E27FC236}">
                <a16:creationId xmlns:a16="http://schemas.microsoft.com/office/drawing/2014/main" xmlns="" id="{0393EAD2-6CC5-4025-96CC-05DFA5EDC7C3}"/>
              </a:ext>
            </a:extLst>
          </p:cNvPr>
          <p:cNvSpPr/>
          <p:nvPr/>
        </p:nvSpPr>
        <p:spPr>
          <a:xfrm>
            <a:off x="-1834872" y="1076794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:a16="http://schemas.microsoft.com/office/drawing/2014/main" xmlns="" id="{CFB28B33-F1BB-4653-9B99-3B688D22BD05}"/>
              </a:ext>
            </a:extLst>
          </p:cNvPr>
          <p:cNvSpPr/>
          <p:nvPr/>
        </p:nvSpPr>
        <p:spPr>
          <a:xfrm>
            <a:off x="-1834872" y="2743200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xmlns="" id="{DDE56E2D-51DA-4194-B6CF-B0955B1E4E17}"/>
              </a:ext>
            </a:extLst>
          </p:cNvPr>
          <p:cNvSpPr/>
          <p:nvPr/>
        </p:nvSpPr>
        <p:spPr>
          <a:xfrm>
            <a:off x="-1834872" y="4409606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6">
            <a:extLst>
              <a:ext uri="{FF2B5EF4-FFF2-40B4-BE49-F238E27FC236}">
                <a16:creationId xmlns:a16="http://schemas.microsoft.com/office/drawing/2014/main" xmlns="" id="{EF3C8917-8257-41D0-9804-0CC865A7B953}"/>
              </a:ext>
            </a:extLst>
          </p:cNvPr>
          <p:cNvSpPr/>
          <p:nvPr/>
        </p:nvSpPr>
        <p:spPr>
          <a:xfrm>
            <a:off x="-123495" y="1076794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7">
            <a:extLst>
              <a:ext uri="{FF2B5EF4-FFF2-40B4-BE49-F238E27FC236}">
                <a16:creationId xmlns:a16="http://schemas.microsoft.com/office/drawing/2014/main" xmlns="" id="{056388FF-FF69-4398-9FA6-E1C08E0C2C05}"/>
              </a:ext>
            </a:extLst>
          </p:cNvPr>
          <p:cNvSpPr/>
          <p:nvPr/>
        </p:nvSpPr>
        <p:spPr>
          <a:xfrm>
            <a:off x="-116000" y="2743200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1367392" y="2753031"/>
            <a:ext cx="2273300" cy="3251200"/>
            <a:chOff x="2212797" y="2095500"/>
            <a:chExt cx="2273300" cy="32512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374899" y="2095500"/>
              <a:ext cx="1949097" cy="3251200"/>
            </a:xfrm>
            <a:prstGeom prst="roundRect">
              <a:avLst/>
            </a:prstGeom>
            <a:solidFill>
              <a:srgbClr val="FF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2380056" y="2955684"/>
              <a:ext cx="1943940" cy="122358"/>
            </a:xfrm>
            <a:prstGeom prst="rect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2212797" y="2451100"/>
              <a:ext cx="2273300" cy="533400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2625366" y="2134872"/>
              <a:ext cx="1448161" cy="270085"/>
            </a:xfrm>
            <a:custGeom>
              <a:avLst/>
              <a:gdLst/>
              <a:ahLst/>
              <a:cxnLst/>
              <a:rect l="l" t="t" r="r" b="b"/>
              <a:pathLst>
                <a:path w="1900969" h="251294">
                  <a:moveTo>
                    <a:pt x="0" y="0"/>
                  </a:moveTo>
                  <a:lnTo>
                    <a:pt x="1900969" y="0"/>
                  </a:lnTo>
                  <a:cubicBezTo>
                    <a:pt x="1842957" y="147356"/>
                    <a:pt x="1699210" y="251294"/>
                    <a:pt x="1531186" y="251294"/>
                  </a:cubicBezTo>
                  <a:lnTo>
                    <a:pt x="369783" y="251294"/>
                  </a:lnTo>
                  <a:cubicBezTo>
                    <a:pt x="201760" y="251294"/>
                    <a:pt x="58012" y="147356"/>
                    <a:pt x="0" y="0"/>
                  </a:cubicBez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877055" y="3476005"/>
              <a:ext cx="972041" cy="892504"/>
              <a:chOff x="2949733" y="3453568"/>
              <a:chExt cx="972041" cy="892504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504738" y="3829190"/>
                <a:ext cx="417036" cy="506107"/>
                <a:chOff x="3757899" y="3829458"/>
                <a:chExt cx="417036" cy="506107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 rot="7200000">
                <a:off x="2994269" y="3884500"/>
                <a:ext cx="417036" cy="506107"/>
                <a:chOff x="3757899" y="3829458"/>
                <a:chExt cx="417036" cy="506107"/>
              </a:xfrm>
            </p:grpSpPr>
            <p:sp>
              <p:nvSpPr>
                <p:cNvPr id="63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apezoide 67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 rot="14400000">
                <a:off x="3188430" y="3409032"/>
                <a:ext cx="417036" cy="506107"/>
                <a:chOff x="3757899" y="3829458"/>
                <a:chExt cx="417036" cy="506107"/>
              </a:xfrm>
            </p:grpSpPr>
            <p:sp>
              <p:nvSpPr>
                <p:cNvPr id="77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9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iângulo isósceles 80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3" name="Grupo 142"/>
          <p:cNvGrpSpPr/>
          <p:nvPr/>
        </p:nvGrpSpPr>
        <p:grpSpPr>
          <a:xfrm>
            <a:off x="2146795" y="2165600"/>
            <a:ext cx="1447616" cy="1447616"/>
            <a:chOff x="5978369" y="3218667"/>
            <a:chExt cx="1447616" cy="1447616"/>
          </a:xfrm>
        </p:grpSpPr>
        <p:sp>
          <p:nvSpPr>
            <p:cNvPr id="144" name="Retângulo 1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46" name="Retângulo de cantos arredondados 1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863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1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Grupo 1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151" name="Grupo 1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8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90" name="Elipse 18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apezoide 18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Elipse 18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Grupo 1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6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77" name="Elipse 17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Triângulo isósceles 17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Trapezoide 17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3" name="Grupo 1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5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64" name="Elipse 16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apezoide 15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93" name="Grupo 192"/>
          <p:cNvGrpSpPr/>
          <p:nvPr/>
        </p:nvGrpSpPr>
        <p:grpSpPr>
          <a:xfrm>
            <a:off x="4521695" y="1530247"/>
            <a:ext cx="1447616" cy="1447616"/>
            <a:chOff x="5978369" y="3218667"/>
            <a:chExt cx="1447616" cy="1447616"/>
          </a:xfrm>
        </p:grpSpPr>
        <p:sp>
          <p:nvSpPr>
            <p:cNvPr id="194" name="Retângulo 1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5" name="Grupo 1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96" name="Retângulo de cantos arredondados 1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368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3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40" name="Elipse 23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apezoide 23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Elipse 23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Grupo 2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1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27" name="Elipse 22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apezoide 22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Grupo 2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0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14" name="Elipse 21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Triângulo isósceles 20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Trapezoide 20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Elipse 21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43" name="Grupo 242"/>
          <p:cNvGrpSpPr/>
          <p:nvPr/>
        </p:nvGrpSpPr>
        <p:grpSpPr>
          <a:xfrm>
            <a:off x="1914827" y="4278932"/>
            <a:ext cx="1447616" cy="1447616"/>
            <a:chOff x="5978369" y="3218667"/>
            <a:chExt cx="1447616" cy="1447616"/>
          </a:xfrm>
        </p:grpSpPr>
        <p:sp>
          <p:nvSpPr>
            <p:cNvPr id="244" name="Retângulo 2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46" name="Retângulo de cantos arredondados 2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61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de cantos arredondados 2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0" name="Grupo 2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1" name="Grupo 2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90" name="Elipse 28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apezoide 28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2" name="Grupo 2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7" name="Elipse 27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apezoide 27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Elipse 27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3" name="Grupo 2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5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64" name="Elipse 26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8" name="Triângulo isósceles 25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apezoide 25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93" name="Grupo 292"/>
          <p:cNvGrpSpPr/>
          <p:nvPr/>
        </p:nvGrpSpPr>
        <p:grpSpPr>
          <a:xfrm>
            <a:off x="3350339" y="2224207"/>
            <a:ext cx="1447616" cy="1447616"/>
            <a:chOff x="5978369" y="3218667"/>
            <a:chExt cx="1447616" cy="1447616"/>
          </a:xfrm>
        </p:grpSpPr>
        <p:sp>
          <p:nvSpPr>
            <p:cNvPr id="294" name="Retângulo 2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5" name="Grupo 2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96" name="Retângulo de cantos arredondados 2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 de cantos arredondados 2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01" name="Grupo 3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0" name="Elipse 33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Triângulo isósceles 33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apezoide 33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2" name="Grupo 3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1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1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27" name="Elipse 32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apezoide 32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Elipse 32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3" name="Grupo 3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4" name="Elipse 31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apezoide 30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179</Words>
  <Application>Microsoft Office PowerPoint</Application>
  <PresentationFormat>Personalizar</PresentationFormat>
  <Paragraphs>41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244</cp:revision>
  <dcterms:created xsi:type="dcterms:W3CDTF">2019-02-14T00:31:49Z</dcterms:created>
  <dcterms:modified xsi:type="dcterms:W3CDTF">2019-05-24T13:52:26Z</dcterms:modified>
</cp:coreProperties>
</file>