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355EA9"/>
    <a:srgbClr val="EBEEF8"/>
    <a:srgbClr val="97FF0D"/>
    <a:srgbClr val="427400"/>
    <a:srgbClr val="6EC000"/>
    <a:srgbClr val="009445"/>
    <a:srgbClr val="4D79C7"/>
    <a:srgbClr val="4285F4"/>
    <a:srgbClr val="356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61" y="61645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133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Bahnschrift SemiBold SemiConden</vt:lpstr>
      <vt:lpstr>Calibri</vt:lpstr>
      <vt:lpstr>Calibri Light</vt:lpstr>
      <vt:lpstr>Century Gothic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130</cp:revision>
  <dcterms:created xsi:type="dcterms:W3CDTF">2019-02-14T00:31:49Z</dcterms:created>
  <dcterms:modified xsi:type="dcterms:W3CDTF">2019-04-14T21:21:38Z</dcterms:modified>
</cp:coreProperties>
</file>