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4" r:id="rId17"/>
    <p:sldId id="273" r:id="rId18"/>
    <p:sldId id="270" r:id="rId19"/>
    <p:sldId id="271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226"/>
    <a:srgbClr val="C7E2EB"/>
    <a:srgbClr val="8AF200"/>
    <a:srgbClr val="69B800"/>
    <a:srgbClr val="EBF5F8"/>
    <a:srgbClr val="0070C0"/>
    <a:srgbClr val="000000"/>
    <a:srgbClr val="1696A3"/>
    <a:srgbClr val="262626"/>
    <a:srgbClr val="5B9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134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4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microsoft.com/office/2007/relationships/hdphoto" Target="../media/hdphoto7.wdp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4.png"/><Relationship Id="rId4" Type="http://schemas.microsoft.com/office/2007/relationships/hdphoto" Target="../media/hdphoto9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xmlns="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xmlns="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xmlns="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xmlns="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xmlns="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xmlns="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xmlns="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xmlns="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xmlns="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xmlns="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xmlns="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xmlns="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xmlns="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xmlns="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xmlns="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xmlns="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xmlns="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xmlns="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xmlns="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xmlns="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xmlns="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xmlns="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xmlns="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xmlns="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xmlns="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xmlns="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xmlns="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xmlns="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xmlns="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xmlns="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xmlns="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xmlns="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xmlns="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xmlns="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xmlns="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xmlns="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xmlns="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xmlns="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xmlns="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xmlns="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xmlns="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xmlns="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xmlns="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xmlns="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xmlns="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xmlns="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xmlns="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xmlns="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xmlns="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xmlns="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xmlns="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xmlns="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xmlns="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xmlns="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xmlns="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xmlns="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xmlns="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xmlns="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xmlns="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xmlns="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xmlns="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xmlns="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xmlns="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xmlns="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xmlns="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xmlns="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xmlns="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xmlns="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xmlns="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xmlns="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xmlns="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xmlns="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xmlns="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xmlns="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xmlns="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xmlns="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xmlns="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xmlns="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xmlns="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xmlns="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xmlns="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xmlns="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xmlns="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xmlns="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xmlns="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xmlns="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xmlns="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xmlns="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xmlns="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xmlns="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xmlns="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xmlns="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xmlns="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xmlns="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xmlns="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xmlns="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xmlns="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xmlns="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xmlns="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xmlns="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xmlns="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xmlns="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xmlns="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xmlns="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xmlns="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xmlns="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xmlns="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xmlns="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xmlns="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xmlns="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xmlns="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xmlns="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xmlns="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xmlns="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xmlns="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xmlns="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xmlns="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xmlns="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xmlns="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xmlns="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xmlns="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xmlns="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xmlns="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xmlns="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xmlns="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xmlns="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xmlns="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xmlns="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xmlns="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xmlns="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xmlns="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xmlns="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xmlns="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xmlns="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xmlns="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xmlns="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xmlns="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xmlns="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xmlns="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xmlns="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xmlns="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xmlns="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xmlns="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xmlns="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xmlns="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xmlns="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xmlns="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xmlns="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xmlns="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xmlns="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xmlns="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xmlns="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xmlns="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xmlns="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xmlns="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xmlns="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xmlns="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xmlns="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xmlns="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xmlns="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xmlns="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xmlns="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xmlns="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xmlns="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xmlns="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xmlns="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xmlns="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xmlns="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xmlns="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xmlns="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xmlns="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xmlns="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xmlns="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xmlns="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xmlns="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xmlns="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xmlns="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xmlns="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xmlns="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xmlns="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xmlns="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xmlns="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xmlns="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xmlns="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xmlns="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xmlns="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xmlns="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xmlns="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xmlns="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xmlns="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xmlns="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xmlns="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xmlns="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xmlns="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xmlns="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xmlns="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xmlns="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xmlns="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xmlns="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xmlns="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xmlns="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xmlns="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:a16="http://schemas.microsoft.com/office/drawing/2014/main" xmlns="" id="{1708E419-CD73-46E9-B414-4DB477B19B68}"/>
              </a:ext>
            </a:extLst>
          </p:cNvPr>
          <p:cNvGrpSpPr/>
          <p:nvPr/>
        </p:nvGrpSpPr>
        <p:grpSpPr>
          <a:xfrm>
            <a:off x="992286" y="829137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xmlns="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xmlns="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xmlns="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:a16="http://schemas.microsoft.com/office/drawing/2014/main" xmlns="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xmlns="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xmlns="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xmlns="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xmlns="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xmlns="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xmlns="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xmlns="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xmlns="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xmlns="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xmlns="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:a16="http://schemas.microsoft.com/office/drawing/2014/main" xmlns="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xmlns="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xmlns="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xmlns="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xmlns="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xmlns="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xmlns="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xmlns="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xmlns="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xmlns="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:a16="http://schemas.microsoft.com/office/drawing/2014/main" xmlns="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:a16="http://schemas.microsoft.com/office/drawing/2014/main" xmlns="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:a16="http://schemas.microsoft.com/office/drawing/2014/main" xmlns="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xmlns="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:a16="http://schemas.microsoft.com/office/drawing/2014/main" xmlns="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:a16="http://schemas.microsoft.com/office/drawing/2014/main" xmlns="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xmlns="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xmlns="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xmlns="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xmlns="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:a16="http://schemas.microsoft.com/office/drawing/2014/main" xmlns="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:a16="http://schemas.microsoft.com/office/drawing/2014/main" xmlns="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xmlns="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73" name="Imagem 72">
            <a:extLst>
              <a:ext uri="{FF2B5EF4-FFF2-40B4-BE49-F238E27FC236}">
                <a16:creationId xmlns:a16="http://schemas.microsoft.com/office/drawing/2014/main" xmlns="" id="{4FF837F6-4E79-4033-9896-5D78186A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5872" y="-5016323"/>
            <a:ext cx="6858000" cy="6858000"/>
          </a:xfrm>
          <a:prstGeom prst="rect">
            <a:avLst/>
          </a:prstGeom>
        </p:spPr>
      </p:pic>
      <p:pic>
        <p:nvPicPr>
          <p:cNvPr id="80" name="Picture 2" descr="Imagem relacionada">
            <a:extLst>
              <a:ext uri="{FF2B5EF4-FFF2-40B4-BE49-F238E27FC236}">
                <a16:creationId xmlns:a16="http://schemas.microsoft.com/office/drawing/2014/main" xmlns="" id="{F6D879B4-C867-49E0-8653-40D59F1F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1480" y="2888673"/>
            <a:ext cx="4171797" cy="34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2750406" y="632390"/>
            <a:ext cx="906708" cy="1462239"/>
            <a:chOff x="6463471" y="-274142"/>
            <a:chExt cx="4754218" cy="7667086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108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5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1034" name="Picture 4" descr="Imagem relacionada">
            <a:extLst>
              <a:ext uri="{FF2B5EF4-FFF2-40B4-BE49-F238E27FC236}">
                <a16:creationId xmlns:a16="http://schemas.microsoft.com/office/drawing/2014/main" xmlns="" id="{D31D9BE4-8197-415E-923A-8ED446B0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74908" y="-4048485"/>
            <a:ext cx="12827321" cy="1282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4293877" y="696831"/>
            <a:ext cx="957306" cy="1461231"/>
            <a:chOff x="6209093" y="737195"/>
            <a:chExt cx="4374729" cy="6677585"/>
          </a:xfrm>
        </p:grpSpPr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35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31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Lua 1032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Lua 145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7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7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5887946" y="739004"/>
            <a:ext cx="555857" cy="1475707"/>
            <a:chOff x="13414140" y="-2581097"/>
            <a:chExt cx="4509547" cy="11972079"/>
          </a:xfrm>
        </p:grpSpPr>
        <p:sp>
          <p:nvSpPr>
            <p:cNvPr id="165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3" name="Retângulo 1042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5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6" name="Elipse 1045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7080566" y="736065"/>
            <a:ext cx="752407" cy="1554574"/>
            <a:chOff x="8882975" y="628610"/>
            <a:chExt cx="2130244" cy="4401369"/>
          </a:xfrm>
        </p:grpSpPr>
        <p:grpSp>
          <p:nvGrpSpPr>
            <p:cNvPr id="1054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052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050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1" name="Elipse 1050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3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8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9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xmlns="" id="{E875B3DF-C23E-4E48-8BB5-F17C2DEE1D9B}"/>
              </a:ext>
            </a:extLst>
          </p:cNvPr>
          <p:cNvGrpSpPr/>
          <p:nvPr/>
        </p:nvGrpSpPr>
        <p:grpSpPr>
          <a:xfrm>
            <a:off x="8469736" y="525557"/>
            <a:ext cx="762993" cy="1844324"/>
            <a:chOff x="13356297" y="-1446745"/>
            <a:chExt cx="3557942" cy="8600339"/>
          </a:xfrm>
        </p:grpSpPr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xmlns="" id="{6C847DE3-F8CD-4FFF-B716-B66F5E1350DD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53118A0F-584D-43C6-BD02-205B4634D9F8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: Cantos Arredondados 197">
                <a:extLst>
                  <a:ext uri="{FF2B5EF4-FFF2-40B4-BE49-F238E27FC236}">
                    <a16:creationId xmlns:a16="http://schemas.microsoft.com/office/drawing/2014/main" xmlns="" id="{D5673341-C643-4F4A-95F2-1F49AD116BA1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5" name="Agrupar 144">
              <a:extLst>
                <a:ext uri="{FF2B5EF4-FFF2-40B4-BE49-F238E27FC236}">
                  <a16:creationId xmlns:a16="http://schemas.microsoft.com/office/drawing/2014/main" xmlns="" id="{0DFFB205-A3DF-458A-AF11-04ED9DE4A1B9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xmlns="" id="{13BA739A-3324-4493-910D-A1CBE1AAB26C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135" name="Retângulo: Cantos Arredondados 134">
                  <a:extLst>
                    <a:ext uri="{FF2B5EF4-FFF2-40B4-BE49-F238E27FC236}">
                      <a16:creationId xmlns:a16="http://schemas.microsoft.com/office/drawing/2014/main" xmlns="" id="{B6F5DDAE-4703-473E-AAD7-38588D7AE164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: Cantos Arredondados 190">
                  <a:extLst>
                    <a:ext uri="{FF2B5EF4-FFF2-40B4-BE49-F238E27FC236}">
                      <a16:creationId xmlns:a16="http://schemas.microsoft.com/office/drawing/2014/main" xmlns="" id="{9B3E0510-E079-4337-AF8E-2A14842A66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:a16="http://schemas.microsoft.com/office/drawing/2014/main" xmlns="" id="{67F81CB9-B22D-425F-8A57-E9C6A78E48D9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192">
                  <a:extLst>
                    <a:ext uri="{FF2B5EF4-FFF2-40B4-BE49-F238E27FC236}">
                      <a16:creationId xmlns:a16="http://schemas.microsoft.com/office/drawing/2014/main" xmlns="" id="{8795BB25-556D-4842-8615-F5F24FF5FE76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:a16="http://schemas.microsoft.com/office/drawing/2014/main" xmlns="" id="{9FFE493A-40FD-41DF-A5F6-CD40D981CBA2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xmlns="" id="{F1861ECC-B3D5-4F79-8595-449F83558018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02" name="Agrupar 201">
                <a:extLst>
                  <a:ext uri="{FF2B5EF4-FFF2-40B4-BE49-F238E27FC236}">
                    <a16:creationId xmlns:a16="http://schemas.microsoft.com/office/drawing/2014/main" xmlns="" id="{5A730A17-4000-4210-9819-9EF5026F4E58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203" name="Retângulo: Cantos Arredondados 202">
                  <a:extLst>
                    <a:ext uri="{FF2B5EF4-FFF2-40B4-BE49-F238E27FC236}">
                      <a16:creationId xmlns:a16="http://schemas.microsoft.com/office/drawing/2014/main" xmlns="" id="{46824F53-52CA-41C1-9AF9-4554FF42F8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Retângulo: Cantos Arredondados 203">
                  <a:extLst>
                    <a:ext uri="{FF2B5EF4-FFF2-40B4-BE49-F238E27FC236}">
                      <a16:creationId xmlns:a16="http://schemas.microsoft.com/office/drawing/2014/main" xmlns="" id="{39E0458B-B87B-443B-84E2-34B313C689D0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: Cantos Arredondados 204">
                  <a:extLst>
                    <a:ext uri="{FF2B5EF4-FFF2-40B4-BE49-F238E27FC236}">
                      <a16:creationId xmlns:a16="http://schemas.microsoft.com/office/drawing/2014/main" xmlns="" id="{70225858-235A-480B-AABD-D477450D63A7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05">
                  <a:extLst>
                    <a:ext uri="{FF2B5EF4-FFF2-40B4-BE49-F238E27FC236}">
                      <a16:creationId xmlns:a16="http://schemas.microsoft.com/office/drawing/2014/main" xmlns="" id="{F3CD6DB3-0351-45AB-9F3F-51B9C9C3A1FE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06">
                  <a:extLst>
                    <a:ext uri="{FF2B5EF4-FFF2-40B4-BE49-F238E27FC236}">
                      <a16:creationId xmlns:a16="http://schemas.microsoft.com/office/drawing/2014/main" xmlns="" id="{34B6C88A-A47F-46F6-A2B0-ECED0822E8E4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xmlns="" id="{17839313-D02F-47B1-AC74-C2BC8059BF92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xmlns="" id="{72FB4C24-7553-4D0D-BEC0-DE125B7747F6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: Cantos Arredondados 211">
              <a:extLst>
                <a:ext uri="{FF2B5EF4-FFF2-40B4-BE49-F238E27FC236}">
                  <a16:creationId xmlns:a16="http://schemas.microsoft.com/office/drawing/2014/main" xmlns="" id="{9A42D5A5-E9A0-4AE4-89F4-121F59EF1111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xmlns="" id="{AC334D68-2C8B-4C12-A4C3-9D8A70F1010D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: Cantos Arredondados 149">
              <a:extLst>
                <a:ext uri="{FF2B5EF4-FFF2-40B4-BE49-F238E27FC236}">
                  <a16:creationId xmlns:a16="http://schemas.microsoft.com/office/drawing/2014/main" xmlns="" id="{A0361198-4B8F-43FE-8B6A-056352F1A75A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: Cantos Arredondados 215">
              <a:extLst>
                <a:ext uri="{FF2B5EF4-FFF2-40B4-BE49-F238E27FC236}">
                  <a16:creationId xmlns:a16="http://schemas.microsoft.com/office/drawing/2014/main" xmlns="" id="{67A682AF-8F4F-4D36-B468-91FFAF768CF7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xmlns="" id="{A7B98D12-2E1A-49F5-8BB2-E71A906EAAC2}"/>
              </a:ext>
            </a:extLst>
          </p:cNvPr>
          <p:cNvGrpSpPr/>
          <p:nvPr/>
        </p:nvGrpSpPr>
        <p:grpSpPr>
          <a:xfrm>
            <a:off x="9869492" y="521800"/>
            <a:ext cx="718512" cy="1832359"/>
            <a:chOff x="11455518" y="-5433753"/>
            <a:chExt cx="4626114" cy="11797583"/>
          </a:xfrm>
        </p:grpSpPr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xmlns="" id="{3D98F8D2-4886-4A9E-AF0D-E1527772E542}"/>
                </a:ext>
              </a:extLst>
            </p:cNvPr>
            <p:cNvSpPr/>
            <p:nvPr/>
          </p:nvSpPr>
          <p:spPr>
            <a:xfrm>
              <a:off x="11455518" y="-1199486"/>
              <a:ext cx="4626113" cy="7563316"/>
            </a:xfrm>
            <a:prstGeom prst="roundRect">
              <a:avLst>
                <a:gd name="adj" fmla="val 2941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: Cantos Arredondados 230">
              <a:extLst>
                <a:ext uri="{FF2B5EF4-FFF2-40B4-BE49-F238E27FC236}">
                  <a16:creationId xmlns:a16="http://schemas.microsoft.com/office/drawing/2014/main" xmlns="" id="{54CEBB95-E465-4165-AAA1-AC14A84F1255}"/>
                </a:ext>
              </a:extLst>
            </p:cNvPr>
            <p:cNvSpPr/>
            <p:nvPr/>
          </p:nvSpPr>
          <p:spPr>
            <a:xfrm>
              <a:off x="11459490" y="-3342906"/>
              <a:ext cx="4622142" cy="6440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Lágrima 229">
              <a:extLst>
                <a:ext uri="{FF2B5EF4-FFF2-40B4-BE49-F238E27FC236}">
                  <a16:creationId xmlns:a16="http://schemas.microsoft.com/office/drawing/2014/main" xmlns="" id="{FE05ADE5-EB90-4592-ACE9-86A647520899}"/>
                </a:ext>
              </a:extLst>
            </p:cNvPr>
            <p:cNvSpPr/>
            <p:nvPr/>
          </p:nvSpPr>
          <p:spPr>
            <a:xfrm rot="18900000">
              <a:off x="11475801" y="-3614764"/>
              <a:ext cx="4544696" cy="4544696"/>
            </a:xfrm>
            <a:prstGeom prst="teardrop">
              <a:avLst>
                <a:gd name="adj" fmla="val 1128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xmlns="" id="{30718A0D-91D9-47CD-8F99-D136F61B2999}"/>
                </a:ext>
              </a:extLst>
            </p:cNvPr>
            <p:cNvSpPr/>
            <p:nvPr/>
          </p:nvSpPr>
          <p:spPr>
            <a:xfrm>
              <a:off x="12877994" y="-5157845"/>
              <a:ext cx="1740309" cy="2129463"/>
            </a:xfrm>
            <a:prstGeom prst="roundRect">
              <a:avLst>
                <a:gd name="adj" fmla="val 403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: Cantos Arredondados 234">
              <a:extLst>
                <a:ext uri="{FF2B5EF4-FFF2-40B4-BE49-F238E27FC236}">
                  <a16:creationId xmlns:a16="http://schemas.microsoft.com/office/drawing/2014/main" xmlns="" id="{130ACD35-AD4D-42AB-8CF1-5B7D0C0C66FA}"/>
                </a:ext>
              </a:extLst>
            </p:cNvPr>
            <p:cNvSpPr/>
            <p:nvPr/>
          </p:nvSpPr>
          <p:spPr>
            <a:xfrm>
              <a:off x="12741493" y="-5433753"/>
              <a:ext cx="2013309" cy="877751"/>
            </a:xfrm>
            <a:prstGeom prst="roundRect">
              <a:avLst>
                <a:gd name="adj" fmla="val 20233"/>
              </a:avLst>
            </a:prstGeom>
            <a:solidFill>
              <a:srgbClr val="E73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xmlns="" id="{F2A4F3F5-785C-4E80-9680-BAF386CA2162}"/>
                </a:ext>
              </a:extLst>
            </p:cNvPr>
            <p:cNvSpPr/>
            <p:nvPr/>
          </p:nvSpPr>
          <p:spPr>
            <a:xfrm>
              <a:off x="11455518" y="-501445"/>
              <a:ext cx="4622142" cy="2974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: Cantos Arredondados 233">
              <a:extLst>
                <a:ext uri="{FF2B5EF4-FFF2-40B4-BE49-F238E27FC236}">
                  <a16:creationId xmlns:a16="http://schemas.microsoft.com/office/drawing/2014/main" xmlns="" id="{803B14DF-DC9A-4CE0-BE93-F98848786911}"/>
                </a:ext>
              </a:extLst>
            </p:cNvPr>
            <p:cNvSpPr/>
            <p:nvPr/>
          </p:nvSpPr>
          <p:spPr>
            <a:xfrm>
              <a:off x="11866622" y="-93286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: Cantos Arredondados 237">
              <a:extLst>
                <a:ext uri="{FF2B5EF4-FFF2-40B4-BE49-F238E27FC236}">
                  <a16:creationId xmlns:a16="http://schemas.microsoft.com/office/drawing/2014/main" xmlns="" id="{15FB0B33-F081-485F-A36A-EA96CEC5B499}"/>
                </a:ext>
              </a:extLst>
            </p:cNvPr>
            <p:cNvSpPr/>
            <p:nvPr/>
          </p:nvSpPr>
          <p:spPr>
            <a:xfrm>
              <a:off x="11838422" y="589009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: Cantos Arredondados 235">
              <a:extLst>
                <a:ext uri="{FF2B5EF4-FFF2-40B4-BE49-F238E27FC236}">
                  <a16:creationId xmlns:a16="http://schemas.microsoft.com/office/drawing/2014/main" xmlns="" id="{D172338A-A68B-47F0-BF46-6F702132B395}"/>
                </a:ext>
              </a:extLst>
            </p:cNvPr>
            <p:cNvSpPr/>
            <p:nvPr/>
          </p:nvSpPr>
          <p:spPr>
            <a:xfrm>
              <a:off x="14618302" y="2888673"/>
              <a:ext cx="920555" cy="2352757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: Cantos Arredondados 239">
              <a:extLst>
                <a:ext uri="{FF2B5EF4-FFF2-40B4-BE49-F238E27FC236}">
                  <a16:creationId xmlns:a16="http://schemas.microsoft.com/office/drawing/2014/main" xmlns="" id="{A71B87BF-67E9-4A3C-9F99-1DBFCD3F2C0A}"/>
                </a:ext>
              </a:extLst>
            </p:cNvPr>
            <p:cNvSpPr/>
            <p:nvPr/>
          </p:nvSpPr>
          <p:spPr>
            <a:xfrm>
              <a:off x="14294524" y="-2510133"/>
              <a:ext cx="920555" cy="1507181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: Cantos Arredondados 240">
              <a:extLst>
                <a:ext uri="{FF2B5EF4-FFF2-40B4-BE49-F238E27FC236}">
                  <a16:creationId xmlns:a16="http://schemas.microsoft.com/office/drawing/2014/main" xmlns="" id="{730B3ADE-29CA-4D23-A7B5-59BEBA9CE035}"/>
                </a:ext>
              </a:extLst>
            </p:cNvPr>
            <p:cNvSpPr/>
            <p:nvPr/>
          </p:nvSpPr>
          <p:spPr>
            <a:xfrm>
              <a:off x="14211633" y="-5307726"/>
              <a:ext cx="382162" cy="625695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:a16="http://schemas.microsoft.com/office/drawing/2014/main" xmlns="" id="{8D27259E-AE66-4353-8ED3-B8259C5E4205}"/>
              </a:ext>
            </a:extLst>
          </p:cNvPr>
          <p:cNvGrpSpPr/>
          <p:nvPr/>
        </p:nvGrpSpPr>
        <p:grpSpPr>
          <a:xfrm>
            <a:off x="668706" y="3211555"/>
            <a:ext cx="1494066" cy="860860"/>
            <a:chOff x="3425662" y="3126658"/>
            <a:chExt cx="8255061" cy="4756449"/>
          </a:xfrm>
        </p:grpSpPr>
        <p:sp>
          <p:nvSpPr>
            <p:cNvPr id="250" name="Forma Livre: Forma 249">
              <a:extLst>
                <a:ext uri="{FF2B5EF4-FFF2-40B4-BE49-F238E27FC236}">
                  <a16:creationId xmlns:a16="http://schemas.microsoft.com/office/drawing/2014/main" xmlns="" id="{BB0BFBBF-82DC-4695-B222-D3E871DAE672}"/>
                </a:ext>
              </a:extLst>
            </p:cNvPr>
            <p:cNvSpPr/>
            <p:nvPr/>
          </p:nvSpPr>
          <p:spPr>
            <a:xfrm>
              <a:off x="4022008" y="3688123"/>
              <a:ext cx="7034708" cy="4194984"/>
            </a:xfrm>
            <a:custGeom>
              <a:avLst/>
              <a:gdLst>
                <a:gd name="connsiteX0" fmla="*/ 489642 w 5385367"/>
                <a:gd name="connsiteY0" fmla="*/ 0 h 3211438"/>
                <a:gd name="connsiteX1" fmla="*/ 4908110 w 5385367"/>
                <a:gd name="connsiteY1" fmla="*/ 0 h 3211438"/>
                <a:gd name="connsiteX2" fmla="*/ 5326976 w 5385367"/>
                <a:gd name="connsiteY2" fmla="*/ 277643 h 3211438"/>
                <a:gd name="connsiteX3" fmla="*/ 5342859 w 5385367"/>
                <a:gd name="connsiteY3" fmla="*/ 328809 h 3211438"/>
                <a:gd name="connsiteX4" fmla="*/ 5357487 w 5385367"/>
                <a:gd name="connsiteY4" fmla="*/ 360871 h 3211438"/>
                <a:gd name="connsiteX5" fmla="*/ 5367835 w 5385367"/>
                <a:gd name="connsiteY5" fmla="*/ 659326 h 3211438"/>
                <a:gd name="connsiteX6" fmla="*/ 4785814 w 5385367"/>
                <a:gd name="connsiteY6" fmla="*/ 2831462 h 3211438"/>
                <a:gd name="connsiteX7" fmla="*/ 4262311 w 5385367"/>
                <a:gd name="connsiteY7" fmla="*/ 3209291 h 3211438"/>
                <a:gd name="connsiteX8" fmla="*/ 4242307 w 5385367"/>
                <a:gd name="connsiteY8" fmla="*/ 3206035 h 3211438"/>
                <a:gd name="connsiteX9" fmla="*/ 4188711 w 5385367"/>
                <a:gd name="connsiteY9" fmla="*/ 3211438 h 3211438"/>
                <a:gd name="connsiteX10" fmla="*/ 1166008 w 5385367"/>
                <a:gd name="connsiteY10" fmla="*/ 3211438 h 3211438"/>
                <a:gd name="connsiteX11" fmla="*/ 1111852 w 5385367"/>
                <a:gd name="connsiteY11" fmla="*/ 3205979 h 3211438"/>
                <a:gd name="connsiteX12" fmla="*/ 1092984 w 5385367"/>
                <a:gd name="connsiteY12" fmla="*/ 3209050 h 3211438"/>
                <a:gd name="connsiteX13" fmla="*/ 633246 w 5385367"/>
                <a:gd name="connsiteY13" fmla="*/ 2877242 h 3211438"/>
                <a:gd name="connsiteX14" fmla="*/ 15397 w 5385367"/>
                <a:gd name="connsiteY14" fmla="*/ 571400 h 3211438"/>
                <a:gd name="connsiteX15" fmla="*/ 332609 w 5385367"/>
                <a:gd name="connsiteY15" fmla="*/ 21973 h 3211438"/>
                <a:gd name="connsiteX16" fmla="*/ 383867 w 5385367"/>
                <a:gd name="connsiteY16" fmla="*/ 13631 h 3211438"/>
                <a:gd name="connsiteX17" fmla="*/ 398027 w 5385367"/>
                <a:gd name="connsiteY17" fmla="*/ 9236 h 3211438"/>
                <a:gd name="connsiteX18" fmla="*/ 489642 w 5385367"/>
                <a:gd name="connsiteY18" fmla="*/ 0 h 32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85367" h="3211438">
                  <a:moveTo>
                    <a:pt x="489642" y="0"/>
                  </a:moveTo>
                  <a:lnTo>
                    <a:pt x="4908110" y="0"/>
                  </a:lnTo>
                  <a:cubicBezTo>
                    <a:pt x="5096407" y="0"/>
                    <a:pt x="5257966" y="114484"/>
                    <a:pt x="5326976" y="277643"/>
                  </a:cubicBezTo>
                  <a:lnTo>
                    <a:pt x="5342859" y="328809"/>
                  </a:lnTo>
                  <a:lnTo>
                    <a:pt x="5357487" y="360871"/>
                  </a:lnTo>
                  <a:cubicBezTo>
                    <a:pt x="5389589" y="453876"/>
                    <a:pt x="5395217" y="557135"/>
                    <a:pt x="5367835" y="659326"/>
                  </a:cubicBezTo>
                  <a:lnTo>
                    <a:pt x="4785814" y="2831462"/>
                  </a:lnTo>
                  <a:cubicBezTo>
                    <a:pt x="4721923" y="3069907"/>
                    <a:pt x="4499482" y="3223528"/>
                    <a:pt x="4262311" y="3209291"/>
                  </a:cubicBezTo>
                  <a:lnTo>
                    <a:pt x="4242307" y="3206035"/>
                  </a:lnTo>
                  <a:lnTo>
                    <a:pt x="4188711" y="3211438"/>
                  </a:lnTo>
                  <a:lnTo>
                    <a:pt x="1166008" y="3211438"/>
                  </a:lnTo>
                  <a:lnTo>
                    <a:pt x="1111852" y="3205979"/>
                  </a:lnTo>
                  <a:lnTo>
                    <a:pt x="1092984" y="3209050"/>
                  </a:lnTo>
                  <a:cubicBezTo>
                    <a:pt x="884702" y="3221552"/>
                    <a:pt x="689355" y="3086643"/>
                    <a:pt x="633246" y="2877242"/>
                  </a:cubicBezTo>
                  <a:lnTo>
                    <a:pt x="15397" y="571400"/>
                  </a:lnTo>
                  <a:cubicBezTo>
                    <a:pt x="-48727" y="332084"/>
                    <a:pt x="93293" y="86098"/>
                    <a:pt x="332609" y="21973"/>
                  </a:cubicBezTo>
                  <a:lnTo>
                    <a:pt x="383867" y="13631"/>
                  </a:lnTo>
                  <a:lnTo>
                    <a:pt x="398027" y="9236"/>
                  </a:lnTo>
                  <a:cubicBezTo>
                    <a:pt x="427619" y="3180"/>
                    <a:pt x="458259" y="0"/>
                    <a:pt x="489642" y="0"/>
                  </a:cubicBezTo>
                  <a:close/>
                </a:path>
              </a:pathLst>
            </a:custGeom>
            <a:solidFill>
              <a:srgbClr val="FCF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: Cantos Arredondados 242">
              <a:extLst>
                <a:ext uri="{FF2B5EF4-FFF2-40B4-BE49-F238E27FC236}">
                  <a16:creationId xmlns:a16="http://schemas.microsoft.com/office/drawing/2014/main" xmlns="" id="{BC48C397-74B7-4A76-8401-E48131FAE100}"/>
                </a:ext>
              </a:extLst>
            </p:cNvPr>
            <p:cNvSpPr/>
            <p:nvPr/>
          </p:nvSpPr>
          <p:spPr>
            <a:xfrm>
              <a:off x="3425662" y="3126658"/>
              <a:ext cx="8255061" cy="1236361"/>
            </a:xfrm>
            <a:prstGeom prst="roundRect">
              <a:avLst>
                <a:gd name="adj" fmla="val 50000"/>
              </a:avLst>
            </a:prstGeom>
            <a:solidFill>
              <a:srgbClr val="6C4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: Cantos Arredondados 243">
              <a:extLst>
                <a:ext uri="{FF2B5EF4-FFF2-40B4-BE49-F238E27FC236}">
                  <a16:creationId xmlns:a16="http://schemas.microsoft.com/office/drawing/2014/main" xmlns="" id="{8C3013DB-F725-4F26-940F-6E8FF027AE15}"/>
                </a:ext>
              </a:extLst>
            </p:cNvPr>
            <p:cNvSpPr/>
            <p:nvPr/>
          </p:nvSpPr>
          <p:spPr>
            <a:xfrm>
              <a:off x="5940974" y="4857113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: Cantos Arredondados 252">
              <a:extLst>
                <a:ext uri="{FF2B5EF4-FFF2-40B4-BE49-F238E27FC236}">
                  <a16:creationId xmlns:a16="http://schemas.microsoft.com/office/drawing/2014/main" xmlns="" id="{30C4C95B-9860-45D8-9D83-E265CC0A0E05}"/>
                </a:ext>
              </a:extLst>
            </p:cNvPr>
            <p:cNvSpPr/>
            <p:nvPr/>
          </p:nvSpPr>
          <p:spPr>
            <a:xfrm>
              <a:off x="7186763" y="4873457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: Cantos Arredondados 253">
              <a:extLst>
                <a:ext uri="{FF2B5EF4-FFF2-40B4-BE49-F238E27FC236}">
                  <a16:creationId xmlns:a16="http://schemas.microsoft.com/office/drawing/2014/main" xmlns="" id="{E871B4B4-6E92-4B71-93A3-6477FC6EF9F9}"/>
                </a:ext>
              </a:extLst>
            </p:cNvPr>
            <p:cNvSpPr/>
            <p:nvPr/>
          </p:nvSpPr>
          <p:spPr>
            <a:xfrm>
              <a:off x="8432552" y="4840768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: Cantos Arredondados 254">
              <a:extLst>
                <a:ext uri="{FF2B5EF4-FFF2-40B4-BE49-F238E27FC236}">
                  <a16:creationId xmlns:a16="http://schemas.microsoft.com/office/drawing/2014/main" xmlns="" id="{2FDCCA97-3B96-4989-A442-5B02B6513484}"/>
                </a:ext>
              </a:extLst>
            </p:cNvPr>
            <p:cNvSpPr/>
            <p:nvPr/>
          </p:nvSpPr>
          <p:spPr>
            <a:xfrm rot="16200000">
              <a:off x="10005156" y="2940063"/>
              <a:ext cx="665419" cy="1437701"/>
            </a:xfrm>
            <a:prstGeom prst="roundRect">
              <a:avLst>
                <a:gd name="adj" fmla="val 50000"/>
              </a:avLst>
            </a:prstGeom>
            <a:solidFill>
              <a:srgbClr val="896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:a16="http://schemas.microsoft.com/office/drawing/2014/main" xmlns="" id="{520FCCF6-6F58-405A-9CFD-9C7FFC60723D}"/>
              </a:ext>
            </a:extLst>
          </p:cNvPr>
          <p:cNvGrpSpPr/>
          <p:nvPr/>
        </p:nvGrpSpPr>
        <p:grpSpPr>
          <a:xfrm>
            <a:off x="2800625" y="2884217"/>
            <a:ext cx="991049" cy="1275141"/>
            <a:chOff x="3684874" y="1102128"/>
            <a:chExt cx="4878097" cy="6276445"/>
          </a:xfrm>
        </p:grpSpPr>
        <p:sp>
          <p:nvSpPr>
            <p:cNvPr id="267" name="Forma Livre: Forma 266">
              <a:extLst>
                <a:ext uri="{FF2B5EF4-FFF2-40B4-BE49-F238E27FC236}">
                  <a16:creationId xmlns:a16="http://schemas.microsoft.com/office/drawing/2014/main" xmlns="" id="{D600D2BC-210B-46D7-A0E8-A2CA67CCBBCE}"/>
                </a:ext>
              </a:extLst>
            </p:cNvPr>
            <p:cNvSpPr/>
            <p:nvPr/>
          </p:nvSpPr>
          <p:spPr>
            <a:xfrm>
              <a:off x="3684874" y="1102128"/>
              <a:ext cx="4835501" cy="6276445"/>
            </a:xfrm>
            <a:custGeom>
              <a:avLst/>
              <a:gdLst>
                <a:gd name="connsiteX0" fmla="*/ 0 w 4835501"/>
                <a:gd name="connsiteY0" fmla="*/ 0 h 6276445"/>
                <a:gd name="connsiteX1" fmla="*/ 4835501 w 4835501"/>
                <a:gd name="connsiteY1" fmla="*/ 0 h 6276445"/>
                <a:gd name="connsiteX2" fmla="*/ 4835501 w 4835501"/>
                <a:gd name="connsiteY2" fmla="*/ 4908722 h 6276445"/>
                <a:gd name="connsiteX3" fmla="*/ 3406315 w 4835501"/>
                <a:gd name="connsiteY3" fmla="*/ 4908722 h 6276445"/>
                <a:gd name="connsiteX4" fmla="*/ 3406315 w 4835501"/>
                <a:gd name="connsiteY4" fmla="*/ 6276445 h 6276445"/>
                <a:gd name="connsiteX5" fmla="*/ 0 w 4835501"/>
                <a:gd name="connsiteY5" fmla="*/ 6276445 h 62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5501" h="6276445">
                  <a:moveTo>
                    <a:pt x="0" y="0"/>
                  </a:moveTo>
                  <a:lnTo>
                    <a:pt x="4835501" y="0"/>
                  </a:lnTo>
                  <a:lnTo>
                    <a:pt x="4835501" y="4908722"/>
                  </a:lnTo>
                  <a:lnTo>
                    <a:pt x="3406315" y="4908722"/>
                  </a:lnTo>
                  <a:lnTo>
                    <a:pt x="3406315" y="6276445"/>
                  </a:lnTo>
                  <a:lnTo>
                    <a:pt x="0" y="62764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: Cantos Arredondados 256">
              <a:extLst>
                <a:ext uri="{FF2B5EF4-FFF2-40B4-BE49-F238E27FC236}">
                  <a16:creationId xmlns:a16="http://schemas.microsoft.com/office/drawing/2014/main" xmlns="" id="{462C7750-E0AE-4F01-8018-592DD08217C0}"/>
                </a:ext>
              </a:extLst>
            </p:cNvPr>
            <p:cNvSpPr/>
            <p:nvPr/>
          </p:nvSpPr>
          <p:spPr>
            <a:xfrm>
              <a:off x="4067660" y="2733263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: Cantos Arredondados 259">
              <a:extLst>
                <a:ext uri="{FF2B5EF4-FFF2-40B4-BE49-F238E27FC236}">
                  <a16:creationId xmlns:a16="http://schemas.microsoft.com/office/drawing/2014/main" xmlns="" id="{E54CDA2E-DCB4-4484-90F2-A70A13ADD49F}"/>
                </a:ext>
              </a:extLst>
            </p:cNvPr>
            <p:cNvSpPr/>
            <p:nvPr/>
          </p:nvSpPr>
          <p:spPr>
            <a:xfrm>
              <a:off x="4131366" y="3689870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: Cantos Arredondados 260">
              <a:extLst>
                <a:ext uri="{FF2B5EF4-FFF2-40B4-BE49-F238E27FC236}">
                  <a16:creationId xmlns:a16="http://schemas.microsoft.com/office/drawing/2014/main" xmlns="" id="{9CF51FBB-1620-4473-9DC5-A69F0DD7A473}"/>
                </a:ext>
              </a:extLst>
            </p:cNvPr>
            <p:cNvSpPr/>
            <p:nvPr/>
          </p:nvSpPr>
          <p:spPr>
            <a:xfrm>
              <a:off x="4131366" y="4712104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: Cantos Arredondados 262">
              <a:extLst>
                <a:ext uri="{FF2B5EF4-FFF2-40B4-BE49-F238E27FC236}">
                  <a16:creationId xmlns:a16="http://schemas.microsoft.com/office/drawing/2014/main" xmlns="" id="{E6C74F82-13C9-43CE-9E49-9DC4CCE65324}"/>
                </a:ext>
              </a:extLst>
            </p:cNvPr>
            <p:cNvSpPr/>
            <p:nvPr/>
          </p:nvSpPr>
          <p:spPr>
            <a:xfrm>
              <a:off x="4695108" y="1708986"/>
              <a:ext cx="2703817" cy="3557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:a16="http://schemas.microsoft.com/office/drawing/2014/main" xmlns="" id="{28AD1918-BD32-4C5A-8A20-ED51AE58A0DF}"/>
                </a:ext>
              </a:extLst>
            </p:cNvPr>
            <p:cNvSpPr/>
            <p:nvPr/>
          </p:nvSpPr>
          <p:spPr>
            <a:xfrm>
              <a:off x="4137990" y="5754007"/>
              <a:ext cx="2111180" cy="2494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Triângulo Retângulo 257">
              <a:extLst>
                <a:ext uri="{FF2B5EF4-FFF2-40B4-BE49-F238E27FC236}">
                  <a16:creationId xmlns:a16="http://schemas.microsoft.com/office/drawing/2014/main" xmlns="" id="{8519EA05-146F-4017-8D36-72D4F606AF57}"/>
                </a:ext>
              </a:extLst>
            </p:cNvPr>
            <p:cNvSpPr/>
            <p:nvPr/>
          </p:nvSpPr>
          <p:spPr>
            <a:xfrm rot="16200000" flipH="1" flipV="1">
              <a:off x="7119808" y="5935410"/>
              <a:ext cx="1403882" cy="14824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4" name="Agrupar 273">
            <a:extLst>
              <a:ext uri="{FF2B5EF4-FFF2-40B4-BE49-F238E27FC236}">
                <a16:creationId xmlns:a16="http://schemas.microsoft.com/office/drawing/2014/main" xmlns="" id="{987263F3-A655-41F6-B352-FBF7EA56050C}"/>
              </a:ext>
            </a:extLst>
          </p:cNvPr>
          <p:cNvGrpSpPr/>
          <p:nvPr/>
        </p:nvGrpSpPr>
        <p:grpSpPr>
          <a:xfrm rot="21587735">
            <a:off x="4429527" y="2844850"/>
            <a:ext cx="977606" cy="1396015"/>
            <a:chOff x="8205538" y="2606549"/>
            <a:chExt cx="1665340" cy="2378096"/>
          </a:xfrm>
        </p:grpSpPr>
        <p:sp>
          <p:nvSpPr>
            <p:cNvPr id="276" name="Retângulo: Cantos Arredondados 275">
              <a:extLst>
                <a:ext uri="{FF2B5EF4-FFF2-40B4-BE49-F238E27FC236}">
                  <a16:creationId xmlns:a16="http://schemas.microsoft.com/office/drawing/2014/main" xmlns="" id="{B370B7B5-5F66-4103-96AA-FFE96181F268}"/>
                </a:ext>
              </a:extLst>
            </p:cNvPr>
            <p:cNvSpPr/>
            <p:nvPr/>
          </p:nvSpPr>
          <p:spPr>
            <a:xfrm>
              <a:off x="8717108" y="2745414"/>
              <a:ext cx="1153770" cy="2239231"/>
            </a:xfrm>
            <a:prstGeom prst="roundRect">
              <a:avLst/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Retângulo: Cantos Arredondados 276">
              <a:extLst>
                <a:ext uri="{FF2B5EF4-FFF2-40B4-BE49-F238E27FC236}">
                  <a16:creationId xmlns:a16="http://schemas.microsoft.com/office/drawing/2014/main" xmlns="" id="{567C9E0F-B3C6-4202-86B8-326401017057}"/>
                </a:ext>
              </a:extLst>
            </p:cNvPr>
            <p:cNvSpPr/>
            <p:nvPr/>
          </p:nvSpPr>
          <p:spPr>
            <a:xfrm>
              <a:off x="9407567" y="2745415"/>
              <a:ext cx="362902" cy="21388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Retângulo: Cantos Arredondados 277">
              <a:extLst>
                <a:ext uri="{FF2B5EF4-FFF2-40B4-BE49-F238E27FC236}">
                  <a16:creationId xmlns:a16="http://schemas.microsoft.com/office/drawing/2014/main" xmlns="" id="{C258D1D5-86D8-4DF6-9A54-383EC7B7FD87}"/>
                </a:ext>
              </a:extLst>
            </p:cNvPr>
            <p:cNvSpPr/>
            <p:nvPr/>
          </p:nvSpPr>
          <p:spPr>
            <a:xfrm>
              <a:off x="8374503" y="2606551"/>
              <a:ext cx="1265271" cy="2378094"/>
            </a:xfrm>
            <a:prstGeom prst="roundRect">
              <a:avLst/>
            </a:prstGeom>
            <a:solidFill>
              <a:srgbClr val="E62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Retângulo: Cantos Arredondados 278">
              <a:extLst>
                <a:ext uri="{FF2B5EF4-FFF2-40B4-BE49-F238E27FC236}">
                  <a16:creationId xmlns:a16="http://schemas.microsoft.com/office/drawing/2014/main" xmlns="" id="{3BA7626C-1009-4076-ADEE-65401675754B}"/>
                </a:ext>
              </a:extLst>
            </p:cNvPr>
            <p:cNvSpPr/>
            <p:nvPr/>
          </p:nvSpPr>
          <p:spPr>
            <a:xfrm>
              <a:off x="8205538" y="2606549"/>
              <a:ext cx="334121" cy="2368739"/>
            </a:xfrm>
            <a:prstGeom prst="roundRect">
              <a:avLst>
                <a:gd name="adj" fmla="val 50000"/>
              </a:avLst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Retângulo 279">
              <a:extLst>
                <a:ext uri="{FF2B5EF4-FFF2-40B4-BE49-F238E27FC236}">
                  <a16:creationId xmlns:a16="http://schemas.microsoft.com/office/drawing/2014/main" xmlns="" id="{F7F7AE31-561B-42C7-A7E4-DB099FFB457E}"/>
                </a:ext>
              </a:extLst>
            </p:cNvPr>
            <p:cNvSpPr/>
            <p:nvPr/>
          </p:nvSpPr>
          <p:spPr>
            <a:xfrm>
              <a:off x="8405597" y="2606551"/>
              <a:ext cx="180816" cy="2378094"/>
            </a:xfrm>
            <a:prstGeom prst="rect">
              <a:avLst/>
            </a:prstGeom>
            <a:solidFill>
              <a:srgbClr val="FA7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Retângulo: Cantos Arredondados 280">
              <a:extLst>
                <a:ext uri="{FF2B5EF4-FFF2-40B4-BE49-F238E27FC236}">
                  <a16:creationId xmlns:a16="http://schemas.microsoft.com/office/drawing/2014/main" xmlns="" id="{27A2DB09-F535-4887-A02E-457F90246BCB}"/>
                </a:ext>
              </a:extLst>
            </p:cNvPr>
            <p:cNvSpPr/>
            <p:nvPr/>
          </p:nvSpPr>
          <p:spPr>
            <a:xfrm rot="16200000">
              <a:off x="8933611" y="4098947"/>
              <a:ext cx="141737" cy="1428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3" name="Agrupar 282">
            <a:extLst>
              <a:ext uri="{FF2B5EF4-FFF2-40B4-BE49-F238E27FC236}">
                <a16:creationId xmlns:a16="http://schemas.microsoft.com/office/drawing/2014/main" xmlns="" id="{809B99C3-EFEC-4EAD-9FCE-4EEC25D99E3B}"/>
              </a:ext>
            </a:extLst>
          </p:cNvPr>
          <p:cNvGrpSpPr/>
          <p:nvPr/>
        </p:nvGrpSpPr>
        <p:grpSpPr>
          <a:xfrm>
            <a:off x="6044986" y="2843595"/>
            <a:ext cx="1599423" cy="1256315"/>
            <a:chOff x="8830290" y="3165457"/>
            <a:chExt cx="6069294" cy="4767311"/>
          </a:xfrm>
        </p:grpSpPr>
        <p:sp>
          <p:nvSpPr>
            <p:cNvPr id="268" name="Retângulo: Cantos Arredondados 267">
              <a:extLst>
                <a:ext uri="{FF2B5EF4-FFF2-40B4-BE49-F238E27FC236}">
                  <a16:creationId xmlns:a16="http://schemas.microsoft.com/office/drawing/2014/main" xmlns="" id="{8FA7BE3A-E5D3-4B70-BEFE-923754F3BD21}"/>
                </a:ext>
              </a:extLst>
            </p:cNvPr>
            <p:cNvSpPr/>
            <p:nvPr/>
          </p:nvSpPr>
          <p:spPr>
            <a:xfrm>
              <a:off x="8830290" y="4686707"/>
              <a:ext cx="4504317" cy="3246061"/>
            </a:xfrm>
            <a:prstGeom prst="roundRect">
              <a:avLst/>
            </a:prstGeom>
            <a:solidFill>
              <a:srgbClr val="272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Retângulo: Cantos Arredondados 268">
              <a:extLst>
                <a:ext uri="{FF2B5EF4-FFF2-40B4-BE49-F238E27FC236}">
                  <a16:creationId xmlns:a16="http://schemas.microsoft.com/office/drawing/2014/main" xmlns="" id="{093A1538-407B-4026-9C8D-5FBCFBE1F3D3}"/>
                </a:ext>
              </a:extLst>
            </p:cNvPr>
            <p:cNvSpPr/>
            <p:nvPr/>
          </p:nvSpPr>
          <p:spPr>
            <a:xfrm>
              <a:off x="10240321" y="5759899"/>
              <a:ext cx="2891725" cy="566351"/>
            </a:xfrm>
            <a:prstGeom prst="roundRect">
              <a:avLst>
                <a:gd name="adj" fmla="val 50000"/>
              </a:avLst>
            </a:prstGeom>
            <a:solidFill>
              <a:srgbClr val="343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Retângulo: Cantos Arredondados 283">
              <a:extLst>
                <a:ext uri="{FF2B5EF4-FFF2-40B4-BE49-F238E27FC236}">
                  <a16:creationId xmlns:a16="http://schemas.microsoft.com/office/drawing/2014/main" xmlns="" id="{FE0B58E9-5097-4A1C-8018-2166F439DEE2}"/>
                </a:ext>
              </a:extLst>
            </p:cNvPr>
            <p:cNvSpPr/>
            <p:nvPr/>
          </p:nvSpPr>
          <p:spPr>
            <a:xfrm>
              <a:off x="8830290" y="4666114"/>
              <a:ext cx="4504317" cy="581078"/>
            </a:xfrm>
            <a:prstGeom prst="roundRect">
              <a:avLst>
                <a:gd name="adj" fmla="val 18737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Semicírculo 281">
              <a:extLst>
                <a:ext uri="{FF2B5EF4-FFF2-40B4-BE49-F238E27FC236}">
                  <a16:creationId xmlns:a16="http://schemas.microsoft.com/office/drawing/2014/main" xmlns="" id="{5A3A2331-5BD6-4036-A0A0-CD23ECC8AC48}"/>
                </a:ext>
              </a:extLst>
            </p:cNvPr>
            <p:cNvSpPr/>
            <p:nvPr/>
          </p:nvSpPr>
          <p:spPr>
            <a:xfrm rot="16200000">
              <a:off x="12574531" y="3165457"/>
              <a:ext cx="2325053" cy="2325053"/>
            </a:xfrm>
            <a:prstGeom prst="blockArc">
              <a:avLst>
                <a:gd name="adj1" fmla="val 12965460"/>
                <a:gd name="adj2" fmla="val 4513954"/>
                <a:gd name="adj3" fmla="val 16323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Agrupar 299">
            <a:extLst>
              <a:ext uri="{FF2B5EF4-FFF2-40B4-BE49-F238E27FC236}">
                <a16:creationId xmlns:a16="http://schemas.microsoft.com/office/drawing/2014/main" xmlns="" id="{E26C7836-1978-435A-A8AD-F9806F998076}"/>
              </a:ext>
            </a:extLst>
          </p:cNvPr>
          <p:cNvGrpSpPr/>
          <p:nvPr/>
        </p:nvGrpSpPr>
        <p:grpSpPr>
          <a:xfrm>
            <a:off x="8400250" y="2797901"/>
            <a:ext cx="794410" cy="1570358"/>
            <a:chOff x="13243150" y="307415"/>
            <a:chExt cx="3063809" cy="6056415"/>
          </a:xfrm>
        </p:grpSpPr>
        <p:sp>
          <p:nvSpPr>
            <p:cNvPr id="298" name="Elipse 297">
              <a:extLst>
                <a:ext uri="{FF2B5EF4-FFF2-40B4-BE49-F238E27FC236}">
                  <a16:creationId xmlns:a16="http://schemas.microsoft.com/office/drawing/2014/main" xmlns="" id="{1AC8AD9C-17AF-460E-9A13-A7BE1EF28084}"/>
                </a:ext>
              </a:extLst>
            </p:cNvPr>
            <p:cNvSpPr/>
            <p:nvPr/>
          </p:nvSpPr>
          <p:spPr>
            <a:xfrm>
              <a:off x="13999404" y="307415"/>
              <a:ext cx="2307555" cy="2307555"/>
            </a:xfrm>
            <a:prstGeom prst="ellipse">
              <a:avLst/>
            </a:prstGeom>
            <a:solidFill>
              <a:srgbClr val="AEB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:a16="http://schemas.microsoft.com/office/drawing/2014/main" xmlns="" id="{51A9025C-FD20-4BEF-B352-11F35392B689}"/>
                </a:ext>
              </a:extLst>
            </p:cNvPr>
            <p:cNvSpPr/>
            <p:nvPr/>
          </p:nvSpPr>
          <p:spPr>
            <a:xfrm>
              <a:off x="13376867" y="2456341"/>
              <a:ext cx="2479291" cy="3482535"/>
            </a:xfrm>
            <a:prstGeom prst="rect">
              <a:avLst/>
            </a:prstGeom>
            <a:solidFill>
              <a:srgbClr val="00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3" name="Retângulo: Cantos Arredondados 292">
              <a:extLst>
                <a:ext uri="{FF2B5EF4-FFF2-40B4-BE49-F238E27FC236}">
                  <a16:creationId xmlns:a16="http://schemas.microsoft.com/office/drawing/2014/main" xmlns="" id="{9BF9AF62-4273-4C6D-BB39-E582E0933D4B}"/>
                </a:ext>
              </a:extLst>
            </p:cNvPr>
            <p:cNvSpPr/>
            <p:nvPr/>
          </p:nvSpPr>
          <p:spPr>
            <a:xfrm>
              <a:off x="13245149" y="5397910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Retângulo: Cantos Arredondados 295">
              <a:extLst>
                <a:ext uri="{FF2B5EF4-FFF2-40B4-BE49-F238E27FC236}">
                  <a16:creationId xmlns:a16="http://schemas.microsoft.com/office/drawing/2014/main" xmlns="" id="{A8975CEA-C473-4511-8808-72833D31551A}"/>
                </a:ext>
              </a:extLst>
            </p:cNvPr>
            <p:cNvSpPr/>
            <p:nvPr/>
          </p:nvSpPr>
          <p:spPr>
            <a:xfrm>
              <a:off x="13243150" y="2094629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xmlns="" id="{7DFB6E85-CD83-40C2-9D4F-D3D43506BA2F}"/>
                </a:ext>
              </a:extLst>
            </p:cNvPr>
            <p:cNvSpPr/>
            <p:nvPr/>
          </p:nvSpPr>
          <p:spPr>
            <a:xfrm>
              <a:off x="13776186" y="3352695"/>
              <a:ext cx="1733247" cy="1733247"/>
            </a:xfrm>
            <a:prstGeom prst="ellipse">
              <a:avLst/>
            </a:prstGeom>
            <a:solidFill>
              <a:srgbClr val="FAC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5" name="Retângulo: Cantos Arredondados 294">
              <a:extLst>
                <a:ext uri="{FF2B5EF4-FFF2-40B4-BE49-F238E27FC236}">
                  <a16:creationId xmlns:a16="http://schemas.microsoft.com/office/drawing/2014/main" xmlns="" id="{63AC15BA-A855-4677-B8C8-E9CC95C10367}"/>
                </a:ext>
              </a:extLst>
            </p:cNvPr>
            <p:cNvSpPr/>
            <p:nvPr/>
          </p:nvSpPr>
          <p:spPr>
            <a:xfrm>
              <a:off x="14767572" y="3707480"/>
              <a:ext cx="350789" cy="706510"/>
            </a:xfrm>
            <a:prstGeom prst="roundRect">
              <a:avLst>
                <a:gd name="adj" fmla="val 50000"/>
              </a:avLst>
            </a:prstGeom>
            <a:solidFill>
              <a:srgbClr val="FBD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841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m 58">
            <a:extLst>
              <a:ext uri="{FF2B5EF4-FFF2-40B4-BE49-F238E27FC236}">
                <a16:creationId xmlns:a16="http://schemas.microsoft.com/office/drawing/2014/main" xmlns="" id="{09F7ACEB-9C4D-4CF5-9889-A2AA0FFD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80143" cy="2995613"/>
          </a:xfrm>
          <a:prstGeom prst="rect">
            <a:avLst/>
          </a:prstGeom>
        </p:spPr>
      </p:pic>
      <p:grpSp>
        <p:nvGrpSpPr>
          <p:cNvPr id="72" name="Agrupar 71">
            <a:extLst>
              <a:ext uri="{FF2B5EF4-FFF2-40B4-BE49-F238E27FC236}">
                <a16:creationId xmlns:a16="http://schemas.microsoft.com/office/drawing/2014/main" xmlns="" id="{E11808A1-955C-4671-B8F9-A31BFC222774}"/>
              </a:ext>
            </a:extLst>
          </p:cNvPr>
          <p:cNvGrpSpPr/>
          <p:nvPr/>
        </p:nvGrpSpPr>
        <p:grpSpPr>
          <a:xfrm>
            <a:off x="1548486" y="4202726"/>
            <a:ext cx="1209228" cy="1283674"/>
            <a:chOff x="6280143" y="3748315"/>
            <a:chExt cx="1281800" cy="1360714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xmlns="" id="{E1981BA5-41E8-4A49-8859-78017A0C02AA}"/>
                </a:ext>
              </a:extLst>
            </p:cNvPr>
            <p:cNvSpPr/>
            <p:nvPr/>
          </p:nvSpPr>
          <p:spPr>
            <a:xfrm>
              <a:off x="6280143" y="3748315"/>
              <a:ext cx="1281800" cy="136071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xmlns="" id="{132FC1CA-61D9-4900-848D-2E69FA7CD7A7}"/>
                </a:ext>
              </a:extLst>
            </p:cNvPr>
            <p:cNvSpPr/>
            <p:nvPr/>
          </p:nvSpPr>
          <p:spPr>
            <a:xfrm>
              <a:off x="6591758" y="4100774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xmlns="" id="{C4D5C295-6F85-4F06-AD4F-7751CB901D98}"/>
                </a:ext>
              </a:extLst>
            </p:cNvPr>
            <p:cNvSpPr/>
            <p:nvPr/>
          </p:nvSpPr>
          <p:spPr>
            <a:xfrm>
              <a:off x="7061894" y="4100773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xmlns="" id="{62AD9654-DF2E-421E-A21D-3CB31EE7AEC9}"/>
                </a:ext>
              </a:extLst>
            </p:cNvPr>
            <p:cNvSpPr/>
            <p:nvPr/>
          </p:nvSpPr>
          <p:spPr>
            <a:xfrm>
              <a:off x="6620449" y="4624858"/>
              <a:ext cx="601187" cy="304800"/>
            </a:xfrm>
            <a:custGeom>
              <a:avLst/>
              <a:gdLst>
                <a:gd name="connsiteX0" fmla="*/ 1180 w 3338286"/>
                <a:gd name="connsiteY0" fmla="*/ 0 h 1692502"/>
                <a:gd name="connsiteX1" fmla="*/ 3337107 w 3338286"/>
                <a:gd name="connsiteY1" fmla="*/ 0 h 1692502"/>
                <a:gd name="connsiteX2" fmla="*/ 3338286 w 3338286"/>
                <a:gd name="connsiteY2" fmla="*/ 23359 h 1692502"/>
                <a:gd name="connsiteX3" fmla="*/ 1669143 w 3338286"/>
                <a:gd name="connsiteY3" fmla="*/ 1692502 h 1692502"/>
                <a:gd name="connsiteX4" fmla="*/ 0 w 3338286"/>
                <a:gd name="connsiteY4" fmla="*/ 23359 h 169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8286" h="1692502">
                  <a:moveTo>
                    <a:pt x="1180" y="0"/>
                  </a:moveTo>
                  <a:lnTo>
                    <a:pt x="3337107" y="0"/>
                  </a:lnTo>
                  <a:lnTo>
                    <a:pt x="3338286" y="23359"/>
                  </a:lnTo>
                  <a:cubicBezTo>
                    <a:pt x="3338286" y="945201"/>
                    <a:pt x="2590985" y="1692502"/>
                    <a:pt x="1669143" y="1692502"/>
                  </a:cubicBezTo>
                  <a:cubicBezTo>
                    <a:pt x="747301" y="1692502"/>
                    <a:pt x="0" y="945201"/>
                    <a:pt x="0" y="23359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9723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xmlns="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xmlns="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xmlns="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xmlns="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xmlns="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xmlns="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xmlns="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xmlns="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xmlns="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xmlns="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xmlns="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xmlns="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xmlns="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xmlns="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xmlns="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xmlns="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xmlns="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xmlns="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xmlns="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xmlns="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xmlns="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xmlns="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xmlns="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xmlns="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xmlns="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xmlns="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xmlns="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xmlns="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xmlns="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xmlns="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xmlns="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xmlns="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xmlns="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xmlns="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xmlns="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xmlns="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xmlns="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xmlns="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xmlns="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xmlns="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xmlns="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xmlns="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xmlns="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xmlns="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xmlns="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xmlns="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xmlns="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xmlns="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xmlns="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xmlns="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xmlns="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xmlns="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xmlns="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xmlns="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xmlns="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xmlns="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xmlns="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xmlns="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xmlns="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xmlns="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xmlns="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xmlns="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xmlns="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xmlns="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xmlns="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xmlns="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xmlns="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xmlns="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xmlns="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xmlns="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xmlns="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xmlns="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xmlns="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xmlns="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xmlns="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xmlns="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xmlns="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xmlns="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xmlns="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xmlns="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xmlns="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xmlns="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xmlns="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xmlns="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xmlns="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xmlns="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xmlns="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xmlns="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xmlns="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xmlns="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xmlns="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xmlns="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xmlns="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xmlns="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xmlns="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xmlns="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xmlns="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xmlns="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xmlns="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xmlns="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xmlns="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xmlns="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xmlns="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xmlns="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xmlns="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xmlns="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xmlns="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xmlns="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xmlns="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xmlns="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xmlns="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xmlns="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xmlns="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xmlns="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xmlns="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xmlns="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xmlns="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xmlns="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xmlns="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xmlns="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xmlns="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xmlns="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xmlns="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xmlns="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xmlns="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xmlns="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xmlns="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xmlns="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xmlns="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xmlns="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xmlns="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xmlns="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xmlns="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xmlns="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xmlns="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xmlns="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xmlns="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xmlns="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xmlns="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xmlns="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xmlns="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xmlns="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xmlns="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xmlns="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xmlns="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xmlns="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xmlns="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xmlns="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xmlns="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xmlns="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xmlns="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xmlns="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xmlns="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xmlns="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xmlns="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xmlns="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xmlns="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xmlns="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xmlns="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xmlns="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xmlns="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xmlns="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xmlns="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xmlns="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xmlns="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:a16="http://schemas.microsoft.com/office/drawing/2014/main" xmlns="" id="{E376279B-44C2-456D-A7B7-31B3752BC58F}"/>
              </a:ext>
            </a:extLst>
          </p:cNvPr>
          <p:cNvGrpSpPr/>
          <p:nvPr/>
        </p:nvGrpSpPr>
        <p:grpSpPr>
          <a:xfrm>
            <a:off x="1753672" y="1261397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:a16="http://schemas.microsoft.com/office/drawing/2014/main" xmlns="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:a16="http://schemas.microsoft.com/office/drawing/2014/main" xmlns="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:a16="http://schemas.microsoft.com/office/drawing/2014/main" xmlns="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xmlns="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xmlns="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xmlns="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:a16="http://schemas.microsoft.com/office/drawing/2014/main" xmlns="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:a16="http://schemas.microsoft.com/office/drawing/2014/main" xmlns="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xmlns="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:a16="http://schemas.microsoft.com/office/drawing/2014/main" xmlns="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xmlns="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xmlns="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:a16="http://schemas.microsoft.com/office/drawing/2014/main" xmlns="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:a16="http://schemas.microsoft.com/office/drawing/2014/main" xmlns="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:a16="http://schemas.microsoft.com/office/drawing/2014/main" xmlns="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xmlns="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xmlns="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:a16="http://schemas.microsoft.com/office/drawing/2014/main" xmlns="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:a16="http://schemas.microsoft.com/office/drawing/2014/main" xmlns="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:a16="http://schemas.microsoft.com/office/drawing/2014/main" xmlns="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xmlns="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xmlns="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:a16="http://schemas.microsoft.com/office/drawing/2014/main" xmlns="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:a16="http://schemas.microsoft.com/office/drawing/2014/main" xmlns="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:a16="http://schemas.microsoft.com/office/drawing/2014/main" xmlns="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:a16="http://schemas.microsoft.com/office/drawing/2014/main" xmlns="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:a16="http://schemas.microsoft.com/office/drawing/2014/main" xmlns="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:a16="http://schemas.microsoft.com/office/drawing/2014/main" xmlns="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:a16="http://schemas.microsoft.com/office/drawing/2014/main" xmlns="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:a16="http://schemas.microsoft.com/office/drawing/2014/main" xmlns="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:a16="http://schemas.microsoft.com/office/drawing/2014/main" xmlns="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:a16="http://schemas.microsoft.com/office/drawing/2014/main" xmlns="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:a16="http://schemas.microsoft.com/office/drawing/2014/main" xmlns="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:a16="http://schemas.microsoft.com/office/drawing/2014/main" xmlns="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:a16="http://schemas.microsoft.com/office/drawing/2014/main" xmlns="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:a16="http://schemas.microsoft.com/office/drawing/2014/main" xmlns="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xmlns="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:a16="http://schemas.microsoft.com/office/drawing/2014/main" xmlns="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:a16="http://schemas.microsoft.com/office/drawing/2014/main" xmlns="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xmlns="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:a16="http://schemas.microsoft.com/office/drawing/2014/main" xmlns="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:a16="http://schemas.microsoft.com/office/drawing/2014/main" xmlns="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:a16="http://schemas.microsoft.com/office/drawing/2014/main" xmlns="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:a16="http://schemas.microsoft.com/office/drawing/2014/main" xmlns="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:a16="http://schemas.microsoft.com/office/drawing/2014/main" xmlns="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:a16="http://schemas.microsoft.com/office/drawing/2014/main" xmlns="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xmlns="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xmlns="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:a16="http://schemas.microsoft.com/office/drawing/2014/main" xmlns="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:a16="http://schemas.microsoft.com/office/drawing/2014/main" xmlns="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:a16="http://schemas.microsoft.com/office/drawing/2014/main" xmlns="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:a16="http://schemas.microsoft.com/office/drawing/2014/main" xmlns="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:a16="http://schemas.microsoft.com/office/drawing/2014/main" xmlns="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xmlns="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xmlns="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:a16="http://schemas.microsoft.com/office/drawing/2014/main" xmlns="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:a16="http://schemas.microsoft.com/office/drawing/2014/main" xmlns="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:a16="http://schemas.microsoft.com/office/drawing/2014/main" xmlns="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:a16="http://schemas.microsoft.com/office/drawing/2014/main" xmlns="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xmlns="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xmlns="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xmlns="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xmlns="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:a16="http://schemas.microsoft.com/office/drawing/2014/main" xmlns="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:a16="http://schemas.microsoft.com/office/drawing/2014/main" xmlns="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:a16="http://schemas.microsoft.com/office/drawing/2014/main" xmlns="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:a16="http://schemas.microsoft.com/office/drawing/2014/main" xmlns="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xmlns="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xmlns="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xmlns="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xmlns="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xmlns="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xmlns="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xmlns="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xmlns="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xmlns="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xmlns="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xmlns="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xmlns="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xmlns="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xmlns="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xmlns="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xmlns="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xmlns="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xmlns="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xmlns="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xmlns="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xmlns="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xmlns="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xmlns="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xmlns="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xmlns="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xmlns="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xmlns="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xmlns="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xmlns="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xmlns="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xmlns="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xmlns="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xmlns="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xmlns="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xmlns="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:a16="http://schemas.microsoft.com/office/drawing/2014/main" xmlns="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:a16="http://schemas.microsoft.com/office/drawing/2014/main" xmlns="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xmlns="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:a16="http://schemas.microsoft.com/office/drawing/2014/main" xmlns="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:a16="http://schemas.microsoft.com/office/drawing/2014/main" xmlns="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xmlns="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xmlns="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:a16="http://schemas.microsoft.com/office/drawing/2014/main" xmlns="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:a16="http://schemas.microsoft.com/office/drawing/2014/main" xmlns="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152400" dist="63500" dir="5400000" algn="t" rotWithShape="0">
              <a:prstClr val="black">
                <a:alpha val="34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xmlns="" id="{B62AB4DE-F138-4DE9-85D1-45206C7D878E}"/>
              </a:ext>
            </a:extLst>
          </p:cNvPr>
          <p:cNvSpPr/>
          <p:nvPr/>
        </p:nvSpPr>
        <p:spPr>
          <a:xfrm>
            <a:off x="4502066" y="3389176"/>
            <a:ext cx="5269321" cy="18660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38100" dir="540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7" name="Agrupar 266">
            <a:extLst>
              <a:ext uri="{FF2B5EF4-FFF2-40B4-BE49-F238E27FC236}">
                <a16:creationId xmlns:a16="http://schemas.microsoft.com/office/drawing/2014/main" xmlns="" id="{F9ADF236-7574-4DD4-9573-10F4C6386F5F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38100" dir="5400000" algn="ctr" rotWithShape="0">
              <a:srgbClr val="000000">
                <a:alpha val="34000"/>
              </a:srgbClr>
            </a:outerShdw>
          </a:effectLst>
        </p:grpSpPr>
        <p:grpSp>
          <p:nvGrpSpPr>
            <p:cNvPr id="266" name="Agrupar 265">
              <a:extLst>
                <a:ext uri="{FF2B5EF4-FFF2-40B4-BE49-F238E27FC236}">
                  <a16:creationId xmlns:a16="http://schemas.microsoft.com/office/drawing/2014/main" xmlns="" id="{AC615FE1-1B80-4453-B3AC-F3375148A29A}"/>
                </a:ext>
              </a:extLst>
            </p:cNvPr>
            <p:cNvGrpSpPr/>
            <p:nvPr/>
          </p:nvGrpSpPr>
          <p:grpSpPr>
            <a:xfrm>
              <a:off x="2222695" y="2126031"/>
              <a:ext cx="1821696" cy="3134049"/>
              <a:chOff x="2222695" y="2126031"/>
              <a:chExt cx="1821696" cy="3134049"/>
            </a:xfrm>
            <a:effectLst>
              <a:outerShdw blurRad="152400" dist="88900" dir="5400000" algn="t" rotWithShape="0">
                <a:prstClr val="black">
                  <a:alpha val="34000"/>
                </a:prstClr>
              </a:outerShdw>
            </a:effectLst>
          </p:grpSpPr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4E29B8C4-568E-4715-AF0A-1D8F36CFB791}"/>
                  </a:ext>
                </a:extLst>
              </p:cNvPr>
              <p:cNvSpPr/>
              <p:nvPr/>
            </p:nvSpPr>
            <p:spPr>
              <a:xfrm>
                <a:off x="2222695" y="2126031"/>
                <a:ext cx="1821696" cy="1600792"/>
              </a:xfrm>
              <a:prstGeom prst="roundRect">
                <a:avLst>
                  <a:gd name="adj" fmla="val 630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xmlns="" id="{0ED5B4F7-9836-4FD1-8F83-7A26530555A5}"/>
                  </a:ext>
                </a:extLst>
              </p:cNvPr>
              <p:cNvSpPr/>
              <p:nvPr/>
            </p:nvSpPr>
            <p:spPr>
              <a:xfrm>
                <a:off x="2222695" y="4130079"/>
                <a:ext cx="1821696" cy="1130001"/>
              </a:xfrm>
              <a:prstGeom prst="roundRect">
                <a:avLst>
                  <a:gd name="adj" fmla="val 10276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>
              <a:extLst>
                <a:ext uri="{FF2B5EF4-FFF2-40B4-BE49-F238E27FC236}">
                  <a16:creationId xmlns:a16="http://schemas.microsoft.com/office/drawing/2014/main" xmlns="" id="{79800947-C54C-4CC2-9BF4-C0ABCBAAA629}"/>
                </a:ext>
              </a:extLst>
            </p:cNvPr>
            <p:cNvSpPr/>
            <p:nvPr/>
          </p:nvSpPr>
          <p:spPr>
            <a:xfrm>
              <a:off x="2222695" y="3601969"/>
              <a:ext cx="1821696" cy="9453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9" name="CaixaDeTexto 268">
            <a:extLst>
              <a:ext uri="{FF2B5EF4-FFF2-40B4-BE49-F238E27FC236}">
                <a16:creationId xmlns:a16="http://schemas.microsoft.com/office/drawing/2014/main" xmlns="" id="{30140A5A-A9B7-4195-BF15-064B6E67D2FE}"/>
              </a:ext>
            </a:extLst>
          </p:cNvPr>
          <p:cNvSpPr txBox="1"/>
          <p:nvPr/>
        </p:nvSpPr>
        <p:spPr>
          <a:xfrm>
            <a:off x="4238285" y="2607008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ikado Black" panose="02000000000000000000" pitchFamily="50" charset="0"/>
              </a:rPr>
              <a:t>VRRMS</a:t>
            </a:r>
          </a:p>
        </p:txBody>
      </p:sp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xmlns="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xmlns="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xmlns="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xmlns="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xmlns="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xmlns="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xmlns="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xmlns="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xmlns="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xmlns="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xmlns="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xmlns="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xmlns="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xmlns="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xmlns="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xmlns="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xmlns="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xmlns="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xmlns="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xmlns="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xmlns="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xmlns="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xmlns="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xmlns="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xmlns="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xmlns="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xmlns="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xmlns="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xmlns="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xmlns="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xmlns="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xmlns="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xmlns="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xmlns="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xmlns="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xmlns="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xmlns="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xmlns="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xmlns="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xmlns="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xmlns="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xmlns="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xmlns="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xmlns="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xmlns="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xmlns="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xmlns="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xmlns="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xmlns="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4598502" y="1262568"/>
            <a:ext cx="3208151" cy="3687782"/>
            <a:chOff x="4743975" y="1104758"/>
            <a:chExt cx="3208151" cy="3687782"/>
          </a:xfrm>
        </p:grpSpPr>
        <p:grpSp>
          <p:nvGrpSpPr>
            <p:cNvPr id="14" name="Grupo 13"/>
            <p:cNvGrpSpPr/>
            <p:nvPr/>
          </p:nvGrpSpPr>
          <p:grpSpPr>
            <a:xfrm>
              <a:off x="4861895" y="1104758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26305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51850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3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988736" y="1504573"/>
                <a:ext cx="897836" cy="897836"/>
              </a:xfrm>
              <a:prstGeom prst="rect">
                <a:avLst/>
              </a:prstGeom>
            </p:spPr>
          </p:pic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xmlns="" id="{1C7ED27C-A02E-4FEC-9475-C2F1D7B10E46}"/>
                </a:ext>
              </a:extLst>
            </p:cNvPr>
            <p:cNvSpPr txBox="1"/>
            <p:nvPr/>
          </p:nvSpPr>
          <p:spPr>
            <a:xfrm>
              <a:off x="4743975" y="4068111"/>
              <a:ext cx="25186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>
                  <a:solidFill>
                    <a:srgbClr val="8FFF00"/>
                  </a:solidFill>
                  <a:latin typeface="Reem Kufi" pitchFamily="2"/>
                </a:rPr>
                <a:t>BIO </a:t>
              </a:r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eem Kufi" pitchFamily="2"/>
                </a:rPr>
                <a:t>PLAY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7262613" y="401782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xmlns="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7412" y="710635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137</Words>
  <Application>Microsoft Office PowerPoint</Application>
  <PresentationFormat>Personalizar</PresentationFormat>
  <Paragraphs>29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151</cp:revision>
  <dcterms:created xsi:type="dcterms:W3CDTF">2019-02-14T00:31:49Z</dcterms:created>
  <dcterms:modified xsi:type="dcterms:W3CDTF">2019-05-06T16:48:24Z</dcterms:modified>
</cp:coreProperties>
</file>