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3DA"/>
    <a:srgbClr val="D63C13"/>
    <a:srgbClr val="FF6969"/>
    <a:srgbClr val="000000"/>
    <a:srgbClr val="B72306"/>
    <a:srgbClr val="830018"/>
    <a:srgbClr val="720015"/>
    <a:srgbClr val="7F7E86"/>
    <a:srgbClr val="898890"/>
    <a:srgbClr val="78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06" autoAdjust="0"/>
  </p:normalViewPr>
  <p:slideViewPr>
    <p:cSldViewPr snapToGrid="0">
      <p:cViewPr varScale="1">
        <p:scale>
          <a:sx n="86" d="100"/>
          <a:sy n="86" d="100"/>
        </p:scale>
        <p:origin x="-6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xmlns="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1708E419-CD73-46E9-B414-4DB477B19B68}"/>
              </a:ext>
            </a:extLst>
          </p:cNvPr>
          <p:cNvGrpSpPr/>
          <p:nvPr/>
        </p:nvGrpSpPr>
        <p:grpSpPr>
          <a:xfrm>
            <a:off x="368984" y="246505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xmlns="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xmlns="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xmlns="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xmlns="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xmlns="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xmlns="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xmlns="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xmlns="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xmlns="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xmlns="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xmlns="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xmlns="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xmlns="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xmlns="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xmlns="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xmlns="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xmlns="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xmlns="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xmlns="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xmlns="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xmlns="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xmlns="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5"/>
              <a:chExt cx="4374729" cy="6677585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4" y="737195"/>
                <a:ext cx="328955" cy="2568113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xmlns="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27"/>
                <a:ext cx="4374729" cy="5990653"/>
                <a:chOff x="6209093" y="1424127"/>
                <a:chExt cx="4374729" cy="5990653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xmlns="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6" y="1424127"/>
                  <a:ext cx="1892119" cy="43759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xmlns="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31" y="2337997"/>
                  <a:ext cx="2602591" cy="5076783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xmlns="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6"/>
                  <a:ext cx="2529562" cy="5076783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xmlns="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xmlns="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xmlns="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xmlns="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xmlns="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xmlns="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xmlns="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xmlns="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xmlns="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xmlns="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xmlns="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xmlns="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xmlns="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xmlns="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xmlns="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xmlns="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xmlns="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xmlns="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xmlns="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xmlns="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xmlns="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xmlns="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xmlns="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xmlns="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xmlns="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xmlns="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xmlns="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xmlns="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xmlns="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xmlns="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xmlns="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xmlns="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xmlns="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xmlns="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xmlns="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xmlns="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xmlns="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xmlns="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xmlns="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xmlns="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xmlns="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xmlns="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xmlns="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xmlns="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xmlns="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xmlns="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xmlns="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xmlns="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xmlns="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xmlns="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xmlns="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657423" y="4349126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xmlns="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xmlns="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xmlns="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xmlns="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xmlns="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xmlns="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xmlns="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74117" y="2033091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xmlns="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xmlns="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xmlns="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xmlns="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xmlns="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xmlns="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xmlns="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xmlns="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xmlns="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xmlns="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xmlns="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xmlns="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xmlns="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xmlns="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366125" y="312909"/>
            <a:ext cx="1447616" cy="14476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xmlns="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xmlns="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xmlns="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xmlns="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xmlns="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xmlns="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xmlns="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xmlns="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xmlns="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xmlns="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xmlns="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xmlns="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xmlns="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xmlns="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xmlns="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xmlns="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xmlns="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xmlns="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xmlns="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xmlns="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xmlns="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xmlns="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xmlns="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xmlns="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xmlns="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xmlns="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xmlns="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xmlns="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xmlns="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xmlns="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xmlns="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xmlns="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xmlns="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xmlns="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xmlns="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xmlns="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xmlns="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xmlns="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xmlns="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xmlns="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xmlns="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xmlns="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xmlns="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xmlns="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xmlns="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xmlns="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xmlns="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xmlns="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xmlns="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xmlns="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xmlns="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xmlns="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xmlns="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xmlns="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xmlns="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xmlns="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xmlns="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xmlns="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xmlns="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xmlns="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xmlns="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xmlns="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xmlns="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xmlns="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xmlns="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xmlns="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xmlns="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xmlns="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xmlns="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xmlns="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xmlns="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xmlns="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xmlns="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xmlns="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xmlns="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xmlns="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xmlns="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xmlns="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xmlns="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xmlns="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xmlns="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xmlns="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xmlns="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xmlns="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xmlns="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xmlns="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xmlns="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xmlns="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xmlns="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xmlns="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xmlns="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xmlns="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xmlns="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xmlns="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xmlns="" id="{187865F2-A43D-4C24-88E6-BBC42590B18E}"/>
              </a:ext>
            </a:extLst>
          </p:cNvPr>
          <p:cNvGrpSpPr/>
          <p:nvPr/>
        </p:nvGrpSpPr>
        <p:grpSpPr>
          <a:xfrm>
            <a:off x="545035" y="4436792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xmlns="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xmlns="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xmlns="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xmlns="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xmlns="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xmlns="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xmlns="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xmlns="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xmlns="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xmlns="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xmlns="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xmlns="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xmlns="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xmlns="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xmlns="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xmlns="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grpSp>
        <p:nvGrpSpPr>
          <p:cNvPr id="323" name="Agrupar 322">
            <a:extLst>
              <a:ext uri="{FF2B5EF4-FFF2-40B4-BE49-F238E27FC236}">
                <a16:creationId xmlns:a16="http://schemas.microsoft.com/office/drawing/2014/main" xmlns="" id="{B3C47EBE-BFC9-4B43-9C03-021813B2CCC6}"/>
              </a:ext>
            </a:extLst>
          </p:cNvPr>
          <p:cNvGrpSpPr/>
          <p:nvPr/>
        </p:nvGrpSpPr>
        <p:grpSpPr>
          <a:xfrm>
            <a:off x="1603233" y="2067918"/>
            <a:ext cx="1805141" cy="2042402"/>
            <a:chOff x="1603233" y="2067918"/>
            <a:chExt cx="1805141" cy="2042402"/>
          </a:xfrm>
        </p:grpSpPr>
        <p:sp>
          <p:nvSpPr>
            <p:cNvPr id="322" name="Forma Livre: Forma 321">
              <a:extLst>
                <a:ext uri="{FF2B5EF4-FFF2-40B4-BE49-F238E27FC236}">
                  <a16:creationId xmlns:a16="http://schemas.microsoft.com/office/drawing/2014/main" xmlns="" id="{77BBB10D-D776-4252-90F0-A1A689FDE149}"/>
                </a:ext>
              </a:extLst>
            </p:cNvPr>
            <p:cNvSpPr/>
            <p:nvPr/>
          </p:nvSpPr>
          <p:spPr>
            <a:xfrm flipH="1">
              <a:off x="2493700" y="2464273"/>
              <a:ext cx="501823" cy="1263230"/>
            </a:xfrm>
            <a:custGeom>
              <a:avLst/>
              <a:gdLst>
                <a:gd name="connsiteX0" fmla="*/ 501823 w 501823"/>
                <a:gd name="connsiteY0" fmla="*/ 0 h 1263230"/>
                <a:gd name="connsiteX1" fmla="*/ 501823 w 501823"/>
                <a:gd name="connsiteY1" fmla="*/ 1263230 h 1263230"/>
                <a:gd name="connsiteX2" fmla="*/ 310689 w 501823"/>
                <a:gd name="connsiteY2" fmla="*/ 1263230 h 1263230"/>
                <a:gd name="connsiteX3" fmla="*/ 188185 w 501823"/>
                <a:gd name="connsiteY3" fmla="*/ 1140726 h 1263230"/>
                <a:gd name="connsiteX4" fmla="*/ 188185 w 501823"/>
                <a:gd name="connsiteY4" fmla="*/ 897449 h 1263230"/>
                <a:gd name="connsiteX5" fmla="*/ 148438 w 501823"/>
                <a:gd name="connsiteY5" fmla="*/ 864655 h 1263230"/>
                <a:gd name="connsiteX6" fmla="*/ 0 w 501823"/>
                <a:gd name="connsiteY6" fmla="*/ 506295 h 1263230"/>
                <a:gd name="connsiteX7" fmla="*/ 404660 w 501823"/>
                <a:gd name="connsiteY7" fmla="*/ 9794 h 126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823" h="1263230">
                  <a:moveTo>
                    <a:pt x="501823" y="0"/>
                  </a:moveTo>
                  <a:lnTo>
                    <a:pt x="501823" y="1263230"/>
                  </a:lnTo>
                  <a:lnTo>
                    <a:pt x="310689" y="1263230"/>
                  </a:lnTo>
                  <a:cubicBezTo>
                    <a:pt x="243032" y="1263230"/>
                    <a:pt x="188185" y="1208383"/>
                    <a:pt x="188185" y="1140726"/>
                  </a:cubicBezTo>
                  <a:lnTo>
                    <a:pt x="188185" y="897449"/>
                  </a:lnTo>
                  <a:lnTo>
                    <a:pt x="148438" y="864655"/>
                  </a:lnTo>
                  <a:cubicBezTo>
                    <a:pt x="56725" y="772942"/>
                    <a:pt x="0" y="646243"/>
                    <a:pt x="0" y="506295"/>
                  </a:cubicBezTo>
                  <a:cubicBezTo>
                    <a:pt x="0" y="261386"/>
                    <a:pt x="173721" y="57051"/>
                    <a:pt x="404660" y="9794"/>
                  </a:cubicBezTo>
                  <a:close/>
                </a:path>
              </a:pathLst>
            </a:cu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21" name="Forma Livre: Forma 320">
              <a:extLst>
                <a:ext uri="{FF2B5EF4-FFF2-40B4-BE49-F238E27FC236}">
                  <a16:creationId xmlns:a16="http://schemas.microsoft.com/office/drawing/2014/main" xmlns="" id="{90EB2AFE-3C89-43A1-BBC0-E260EBA443BB}"/>
                </a:ext>
              </a:extLst>
            </p:cNvPr>
            <p:cNvSpPr/>
            <p:nvPr/>
          </p:nvSpPr>
          <p:spPr>
            <a:xfrm>
              <a:off x="1993129" y="2455110"/>
              <a:ext cx="501823" cy="1263230"/>
            </a:xfrm>
            <a:custGeom>
              <a:avLst/>
              <a:gdLst>
                <a:gd name="connsiteX0" fmla="*/ 501823 w 501823"/>
                <a:gd name="connsiteY0" fmla="*/ 0 h 1263230"/>
                <a:gd name="connsiteX1" fmla="*/ 501823 w 501823"/>
                <a:gd name="connsiteY1" fmla="*/ 1263230 h 1263230"/>
                <a:gd name="connsiteX2" fmla="*/ 310689 w 501823"/>
                <a:gd name="connsiteY2" fmla="*/ 1263230 h 1263230"/>
                <a:gd name="connsiteX3" fmla="*/ 188185 w 501823"/>
                <a:gd name="connsiteY3" fmla="*/ 1140726 h 1263230"/>
                <a:gd name="connsiteX4" fmla="*/ 188185 w 501823"/>
                <a:gd name="connsiteY4" fmla="*/ 897449 h 1263230"/>
                <a:gd name="connsiteX5" fmla="*/ 148438 w 501823"/>
                <a:gd name="connsiteY5" fmla="*/ 864655 h 1263230"/>
                <a:gd name="connsiteX6" fmla="*/ 0 w 501823"/>
                <a:gd name="connsiteY6" fmla="*/ 506295 h 1263230"/>
                <a:gd name="connsiteX7" fmla="*/ 404660 w 501823"/>
                <a:gd name="connsiteY7" fmla="*/ 9794 h 126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823" h="1263230">
                  <a:moveTo>
                    <a:pt x="501823" y="0"/>
                  </a:moveTo>
                  <a:lnTo>
                    <a:pt x="501823" y="1263230"/>
                  </a:lnTo>
                  <a:lnTo>
                    <a:pt x="310689" y="1263230"/>
                  </a:lnTo>
                  <a:cubicBezTo>
                    <a:pt x="243032" y="1263230"/>
                    <a:pt x="188185" y="1208383"/>
                    <a:pt x="188185" y="1140726"/>
                  </a:cubicBezTo>
                  <a:lnTo>
                    <a:pt x="188185" y="897449"/>
                  </a:lnTo>
                  <a:lnTo>
                    <a:pt x="148438" y="864655"/>
                  </a:lnTo>
                  <a:cubicBezTo>
                    <a:pt x="56725" y="772942"/>
                    <a:pt x="0" y="646243"/>
                    <a:pt x="0" y="506295"/>
                  </a:cubicBezTo>
                  <a:cubicBezTo>
                    <a:pt x="0" y="261386"/>
                    <a:pt x="173721" y="57051"/>
                    <a:pt x="404660" y="9794"/>
                  </a:cubicBezTo>
                  <a:close/>
                </a:path>
              </a:pathLst>
            </a:cu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240938" y="3767293"/>
              <a:ext cx="524463" cy="71152"/>
            </a:xfrm>
            <a:prstGeom prst="roundRect">
              <a:avLst>
                <a:gd name="adj" fmla="val 50000"/>
              </a:avLst>
            </a:prstGeom>
            <a:solidFill>
              <a:srgbClr val="63C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2273588" y="3876734"/>
              <a:ext cx="457734" cy="82797"/>
            </a:xfrm>
            <a:prstGeom prst="roundRect">
              <a:avLst>
                <a:gd name="adj" fmla="val 50000"/>
              </a:avLst>
            </a:prstGeom>
            <a:solidFill>
              <a:srgbClr val="63C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7"/>
            <p:cNvSpPr/>
            <p:nvPr/>
          </p:nvSpPr>
          <p:spPr>
            <a:xfrm>
              <a:off x="2291910" y="4005048"/>
              <a:ext cx="421089" cy="105272"/>
            </a:xfrm>
            <a:custGeom>
              <a:avLst/>
              <a:gdLst/>
              <a:ahLst/>
              <a:cxnLst/>
              <a:rect l="l" t="t" r="r" b="b"/>
              <a:pathLst>
                <a:path w="1174174" h="587088">
                  <a:moveTo>
                    <a:pt x="0" y="0"/>
                  </a:moveTo>
                  <a:lnTo>
                    <a:pt x="1174174" y="0"/>
                  </a:lnTo>
                  <a:cubicBezTo>
                    <a:pt x="1174174" y="1"/>
                    <a:pt x="1174174" y="1"/>
                    <a:pt x="1174174" y="1"/>
                  </a:cubicBezTo>
                  <a:cubicBezTo>
                    <a:pt x="1174174" y="324240"/>
                    <a:pt x="911326" y="587088"/>
                    <a:pt x="587087" y="587088"/>
                  </a:cubicBezTo>
                  <a:cubicBezTo>
                    <a:pt x="262848" y="587088"/>
                    <a:pt x="0" y="324240"/>
                    <a:pt x="0" y="1"/>
                  </a:cubicBezTo>
                  <a:close/>
                </a:path>
              </a:pathLst>
            </a:custGeom>
            <a:solidFill>
              <a:srgbClr val="63C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2472404" y="2067918"/>
              <a:ext cx="33383" cy="312265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 rot="17958183" flipV="1">
              <a:off x="2664822" y="2270927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3641817" flipH="1" flipV="1">
              <a:off x="2007253" y="2270926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532641" flipV="1">
              <a:off x="2928501" y="2453978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2067359" flipH="1" flipV="1">
              <a:off x="1755741" y="2452653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 rot="21029673" flipV="1">
              <a:off x="3075156" y="2717808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570327" flipH="1" flipV="1">
              <a:off x="1603233" y="2797725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2601438" y="2710524"/>
              <a:ext cx="215822" cy="5332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:a16="http://schemas.microsoft.com/office/drawing/2014/main" xmlns="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xmlns="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:a16="http://schemas.microsoft.com/office/drawing/2014/main" xmlns="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xmlns="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xmlns="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xmlns="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:a16="http://schemas.microsoft.com/office/drawing/2014/main" xmlns="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:a16="http://schemas.microsoft.com/office/drawing/2014/main" xmlns="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:a16="http://schemas.microsoft.com/office/drawing/2014/main" xmlns="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:a16="http://schemas.microsoft.com/office/drawing/2014/main" xmlns="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:a16="http://schemas.microsoft.com/office/drawing/2014/main" xmlns="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:a16="http://schemas.microsoft.com/office/drawing/2014/main" xmlns="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:a16="http://schemas.microsoft.com/office/drawing/2014/main" xmlns="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:a16="http://schemas.microsoft.com/office/drawing/2014/main" xmlns="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:a16="http://schemas.microsoft.com/office/drawing/2014/main" xmlns="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:a16="http://schemas.microsoft.com/office/drawing/2014/main" xmlns="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xmlns="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:a16="http://schemas.microsoft.com/office/drawing/2014/main" xmlns="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:a16="http://schemas.microsoft.com/office/drawing/2014/main" xmlns="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:a16="http://schemas.microsoft.com/office/drawing/2014/main" xmlns="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:a16="http://schemas.microsoft.com/office/drawing/2014/main" xmlns="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:a16="http://schemas.microsoft.com/office/drawing/2014/main" xmlns="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:a16="http://schemas.microsoft.com/office/drawing/2014/main" xmlns="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:a16="http://schemas.microsoft.com/office/drawing/2014/main" xmlns="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xmlns="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:a16="http://schemas.microsoft.com/office/drawing/2014/main" xmlns="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:a16="http://schemas.microsoft.com/office/drawing/2014/main" xmlns="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xmlns="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:a16="http://schemas.microsoft.com/office/drawing/2014/main" xmlns="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:a16="http://schemas.microsoft.com/office/drawing/2014/main" xmlns="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xmlns="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xmlns="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xmlns="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xmlns="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xmlns="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xmlns="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xmlns="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xmlns="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xmlns="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xmlns="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xmlns="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xmlns="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xmlns="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xmlns="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xmlns="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xmlns="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:a16="http://schemas.microsoft.com/office/drawing/2014/main" xmlns="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xmlns="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:a16="http://schemas.microsoft.com/office/drawing/2014/main" xmlns="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xmlns="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xmlns="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:a16="http://schemas.microsoft.com/office/drawing/2014/main" xmlns="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xmlns="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:a16="http://schemas.microsoft.com/office/drawing/2014/main" xmlns="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xmlns="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xmlns="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xmlns="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xmlns="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xmlns="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xmlns="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xmlns="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xmlns="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xmlns="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:a16="http://schemas.microsoft.com/office/drawing/2014/main" xmlns="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:a16="http://schemas.microsoft.com/office/drawing/2014/main" xmlns="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xmlns="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xmlns="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xmlns="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xmlns="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:a16="http://schemas.microsoft.com/office/drawing/2014/main" xmlns="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1" name="Agrupar 360">
            <a:extLst>
              <a:ext uri="{FF2B5EF4-FFF2-40B4-BE49-F238E27FC236}">
                <a16:creationId xmlns:a16="http://schemas.microsoft.com/office/drawing/2014/main" xmlns="" id="{D860A0AE-1A7E-4BC2-B5C1-4109454D6446}"/>
              </a:ext>
            </a:extLst>
          </p:cNvPr>
          <p:cNvGrpSpPr/>
          <p:nvPr/>
        </p:nvGrpSpPr>
        <p:grpSpPr>
          <a:xfrm>
            <a:off x="4461003" y="2001607"/>
            <a:ext cx="2648034" cy="1318497"/>
            <a:chOff x="4461003" y="2001607"/>
            <a:chExt cx="2648034" cy="1318497"/>
          </a:xfrm>
        </p:grpSpPr>
        <p:grpSp>
          <p:nvGrpSpPr>
            <p:cNvPr id="359" name="Agrupar 358">
              <a:extLst>
                <a:ext uri="{FF2B5EF4-FFF2-40B4-BE49-F238E27FC236}">
                  <a16:creationId xmlns:a16="http://schemas.microsoft.com/office/drawing/2014/main" xmlns="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7"/>
              <a:ext cx="2648034" cy="1318497"/>
              <a:chOff x="4461003" y="2001607"/>
              <a:chExt cx="2648034" cy="1318497"/>
            </a:xfrm>
          </p:grpSpPr>
          <p:grpSp>
            <p:nvGrpSpPr>
              <p:cNvPr id="335" name="Agrupar 334">
                <a:extLst>
                  <a:ext uri="{FF2B5EF4-FFF2-40B4-BE49-F238E27FC236}">
                    <a16:creationId xmlns:a16="http://schemas.microsoft.com/office/drawing/2014/main" xmlns="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36" name="Agrupar 335">
                  <a:extLst>
                    <a:ext uri="{FF2B5EF4-FFF2-40B4-BE49-F238E27FC236}">
                      <a16:creationId xmlns:a16="http://schemas.microsoft.com/office/drawing/2014/main" xmlns="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44" name="Forma Livre: Forma 343">
                    <a:extLst>
                      <a:ext uri="{FF2B5EF4-FFF2-40B4-BE49-F238E27FC236}">
                        <a16:creationId xmlns:a16="http://schemas.microsoft.com/office/drawing/2014/main" xmlns="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Forma Livre: Forma 344">
                    <a:extLst>
                      <a:ext uri="{FF2B5EF4-FFF2-40B4-BE49-F238E27FC236}">
                        <a16:creationId xmlns:a16="http://schemas.microsoft.com/office/drawing/2014/main" xmlns="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Fluxograma: Operação Manual 345">
                    <a:extLst>
                      <a:ext uri="{FF2B5EF4-FFF2-40B4-BE49-F238E27FC236}">
                        <a16:creationId xmlns:a16="http://schemas.microsoft.com/office/drawing/2014/main" xmlns="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7" name="Agrupar 336">
                  <a:extLst>
                    <a:ext uri="{FF2B5EF4-FFF2-40B4-BE49-F238E27FC236}">
                      <a16:creationId xmlns:a16="http://schemas.microsoft.com/office/drawing/2014/main" xmlns="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8" name="Retângulo 337">
                    <a:extLst>
                      <a:ext uri="{FF2B5EF4-FFF2-40B4-BE49-F238E27FC236}">
                        <a16:creationId xmlns:a16="http://schemas.microsoft.com/office/drawing/2014/main" xmlns="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:a16="http://schemas.microsoft.com/office/drawing/2014/main" xmlns="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Retângulo 339">
                    <a:extLst>
                      <a:ext uri="{FF2B5EF4-FFF2-40B4-BE49-F238E27FC236}">
                        <a16:creationId xmlns:a16="http://schemas.microsoft.com/office/drawing/2014/main" xmlns="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:a16="http://schemas.microsoft.com/office/drawing/2014/main" xmlns="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Retângulo 341">
                    <a:extLst>
                      <a:ext uri="{FF2B5EF4-FFF2-40B4-BE49-F238E27FC236}">
                        <a16:creationId xmlns:a16="http://schemas.microsoft.com/office/drawing/2014/main" xmlns="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:a16="http://schemas.microsoft.com/office/drawing/2014/main" xmlns="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47" name="Agrupar 346">
                <a:extLst>
                  <a:ext uri="{FF2B5EF4-FFF2-40B4-BE49-F238E27FC236}">
                    <a16:creationId xmlns:a16="http://schemas.microsoft.com/office/drawing/2014/main" xmlns="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48" name="Agrupar 347">
                  <a:extLst>
                    <a:ext uri="{FF2B5EF4-FFF2-40B4-BE49-F238E27FC236}">
                      <a16:creationId xmlns:a16="http://schemas.microsoft.com/office/drawing/2014/main" xmlns="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56" name="Forma Livre: Forma 355">
                    <a:extLst>
                      <a:ext uri="{FF2B5EF4-FFF2-40B4-BE49-F238E27FC236}">
                        <a16:creationId xmlns:a16="http://schemas.microsoft.com/office/drawing/2014/main" xmlns="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Forma Livre: Forma 356">
                    <a:extLst>
                      <a:ext uri="{FF2B5EF4-FFF2-40B4-BE49-F238E27FC236}">
                        <a16:creationId xmlns:a16="http://schemas.microsoft.com/office/drawing/2014/main" xmlns="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Fluxograma: Operação Manual 357">
                    <a:extLst>
                      <a:ext uri="{FF2B5EF4-FFF2-40B4-BE49-F238E27FC236}">
                        <a16:creationId xmlns:a16="http://schemas.microsoft.com/office/drawing/2014/main" xmlns="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49" name="Agrupar 348">
                  <a:extLst>
                    <a:ext uri="{FF2B5EF4-FFF2-40B4-BE49-F238E27FC236}">
                      <a16:creationId xmlns:a16="http://schemas.microsoft.com/office/drawing/2014/main" xmlns="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0" name="Retângulo 349">
                    <a:extLst>
                      <a:ext uri="{FF2B5EF4-FFF2-40B4-BE49-F238E27FC236}">
                        <a16:creationId xmlns:a16="http://schemas.microsoft.com/office/drawing/2014/main" xmlns="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:a16="http://schemas.microsoft.com/office/drawing/2014/main" xmlns="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xmlns="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:a16="http://schemas.microsoft.com/office/drawing/2014/main" xmlns="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Retângulo 353">
                    <a:extLst>
                      <a:ext uri="{FF2B5EF4-FFF2-40B4-BE49-F238E27FC236}">
                        <a16:creationId xmlns:a16="http://schemas.microsoft.com/office/drawing/2014/main" xmlns="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:a16="http://schemas.microsoft.com/office/drawing/2014/main" xmlns="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4" name="Agrupar 333">
                <a:extLst>
                  <a:ext uri="{FF2B5EF4-FFF2-40B4-BE49-F238E27FC236}">
                    <a16:creationId xmlns:a16="http://schemas.microsoft.com/office/drawing/2014/main" xmlns="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333" name="Agrupar 332">
                  <a:extLst>
                    <a:ext uri="{FF2B5EF4-FFF2-40B4-BE49-F238E27FC236}">
                      <a16:creationId xmlns:a16="http://schemas.microsoft.com/office/drawing/2014/main" xmlns="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:a16="http://schemas.microsoft.com/office/drawing/2014/main" xmlns="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Forma Livre: Forma 73">
                    <a:extLst>
                      <a:ext uri="{FF2B5EF4-FFF2-40B4-BE49-F238E27FC236}">
                        <a16:creationId xmlns:a16="http://schemas.microsoft.com/office/drawing/2014/main" xmlns="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Fluxograma: Operação Manual 75">
                    <a:extLst>
                      <a:ext uri="{FF2B5EF4-FFF2-40B4-BE49-F238E27FC236}">
                        <a16:creationId xmlns:a16="http://schemas.microsoft.com/office/drawing/2014/main" xmlns="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2" name="Agrupar 331">
                  <a:extLst>
                    <a:ext uri="{FF2B5EF4-FFF2-40B4-BE49-F238E27FC236}">
                      <a16:creationId xmlns:a16="http://schemas.microsoft.com/office/drawing/2014/main" xmlns="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xmlns="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xmlns="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8" name="Retângulo 327">
                    <a:extLst>
                      <a:ext uri="{FF2B5EF4-FFF2-40B4-BE49-F238E27FC236}">
                        <a16:creationId xmlns:a16="http://schemas.microsoft.com/office/drawing/2014/main" xmlns="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Retângulo 328">
                    <a:extLst>
                      <a:ext uri="{FF2B5EF4-FFF2-40B4-BE49-F238E27FC236}">
                        <a16:creationId xmlns:a16="http://schemas.microsoft.com/office/drawing/2014/main" xmlns="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Retângulo 329">
                    <a:extLst>
                      <a:ext uri="{FF2B5EF4-FFF2-40B4-BE49-F238E27FC236}">
                        <a16:creationId xmlns:a16="http://schemas.microsoft.com/office/drawing/2014/main" xmlns="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 330">
                    <a:extLst>
                      <a:ext uri="{FF2B5EF4-FFF2-40B4-BE49-F238E27FC236}">
                        <a16:creationId xmlns:a16="http://schemas.microsoft.com/office/drawing/2014/main" xmlns="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60" name="Raio 359">
              <a:extLst>
                <a:ext uri="{FF2B5EF4-FFF2-40B4-BE49-F238E27FC236}">
                  <a16:creationId xmlns:a16="http://schemas.microsoft.com/office/drawing/2014/main" xmlns="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6" y="2174575"/>
              <a:ext cx="619660" cy="619660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xmlns="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xmlns="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xmlns="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:a16="http://schemas.microsoft.com/office/drawing/2014/main" xmlns="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xmlns="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A5934421-267C-44F3-8FDC-ACCA0148D9B3}"/>
              </a:ext>
            </a:extLst>
          </p:cNvPr>
          <p:cNvGrpSpPr/>
          <p:nvPr/>
        </p:nvGrpSpPr>
        <p:grpSpPr>
          <a:xfrm>
            <a:off x="1026173" y="2071401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825591" y="1919862"/>
            <a:ext cx="2337321" cy="2467592"/>
            <a:chOff x="4825591" y="1919862"/>
            <a:chExt cx="2337321" cy="2467592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xmlns="" id="{490FCC00-BFF9-4127-A2FF-2316B56F4BB7}"/>
                </a:ext>
              </a:extLst>
            </p:cNvPr>
            <p:cNvGrpSpPr/>
            <p:nvPr/>
          </p:nvGrpSpPr>
          <p:grpSpPr>
            <a:xfrm>
              <a:off x="5091347" y="1919862"/>
              <a:ext cx="2071565" cy="1469065"/>
              <a:chOff x="6312474" y="2016628"/>
              <a:chExt cx="5021668" cy="356115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B71D18F5-644F-46F7-9750-0C17E85F7E84}"/>
                  </a:ext>
                </a:extLst>
              </p:cNvPr>
              <p:cNvSpPr/>
              <p:nvPr/>
            </p:nvSpPr>
            <p:spPr>
              <a:xfrm>
                <a:off x="8739763" y="2375671"/>
                <a:ext cx="986542" cy="798245"/>
              </a:xfrm>
              <a:prstGeom prst="rect">
                <a:avLst/>
              </a:prstGeom>
              <a:solidFill>
                <a:srgbClr val="720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xmlns="" id="{B5A8756A-9E60-4ED2-92E9-8AD8AB68769D}"/>
                  </a:ext>
                </a:extLst>
              </p:cNvPr>
              <p:cNvSpPr/>
              <p:nvPr/>
            </p:nvSpPr>
            <p:spPr>
              <a:xfrm>
                <a:off x="6312474" y="3698635"/>
                <a:ext cx="1940499" cy="1879143"/>
              </a:xfrm>
              <a:custGeom>
                <a:avLst/>
                <a:gdLst>
                  <a:gd name="connsiteX0" fmla="*/ 2368881 w 2368881"/>
                  <a:gd name="connsiteY0" fmla="*/ 0 h 2368881"/>
                  <a:gd name="connsiteX1" fmla="*/ 2368881 w 2368881"/>
                  <a:gd name="connsiteY1" fmla="*/ 1184440 h 2368881"/>
                  <a:gd name="connsiteX2" fmla="*/ 1184440 w 2368881"/>
                  <a:gd name="connsiteY2" fmla="*/ 2368881 h 2368881"/>
                  <a:gd name="connsiteX3" fmla="*/ 0 w 2368881"/>
                  <a:gd name="connsiteY3" fmla="*/ 2368881 h 2368881"/>
                  <a:gd name="connsiteX4" fmla="*/ 2368881 w 2368881"/>
                  <a:gd name="connsiteY4" fmla="*/ 0 h 236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8881" h="2368881">
                    <a:moveTo>
                      <a:pt x="2368881" y="0"/>
                    </a:moveTo>
                    <a:lnTo>
                      <a:pt x="2368881" y="1184440"/>
                    </a:lnTo>
                    <a:cubicBezTo>
                      <a:pt x="1714732" y="1184440"/>
                      <a:pt x="1184440" y="1714732"/>
                      <a:pt x="1184440" y="2368881"/>
                    </a:cubicBezTo>
                    <a:lnTo>
                      <a:pt x="0" y="2368881"/>
                    </a:lnTo>
                    <a:cubicBezTo>
                      <a:pt x="0" y="1060584"/>
                      <a:pt x="1060584" y="0"/>
                      <a:pt x="2368881" y="0"/>
                    </a:cubicBezTo>
                    <a:close/>
                  </a:path>
                </a:pathLst>
              </a:custGeom>
              <a:solidFill>
                <a:srgbClr val="7F7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xmlns="" id="{AFAB65AC-6852-4E76-8F78-92EA7E4B1CD8}"/>
                  </a:ext>
                </a:extLst>
              </p:cNvPr>
              <p:cNvSpPr/>
              <p:nvPr/>
            </p:nvSpPr>
            <p:spPr>
              <a:xfrm>
                <a:off x="7928079" y="3689891"/>
                <a:ext cx="180805" cy="1032186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xmlns="" id="{00304F80-B3E0-420C-9E4E-560E70B2B7A4}"/>
                  </a:ext>
                </a:extLst>
              </p:cNvPr>
              <p:cNvSpPr/>
              <p:nvPr/>
            </p:nvSpPr>
            <p:spPr>
              <a:xfrm flipH="1">
                <a:off x="10426373" y="3589434"/>
                <a:ext cx="907769" cy="1298849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:a16="http://schemas.microsoft.com/office/drawing/2014/main" xmlns="" id="{38C4DFFE-213C-41B1-B368-C6448F04884C}"/>
                  </a:ext>
                </a:extLst>
              </p:cNvPr>
              <p:cNvSpPr/>
              <p:nvPr/>
            </p:nvSpPr>
            <p:spPr>
              <a:xfrm>
                <a:off x="8045543" y="2901389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898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:a16="http://schemas.microsoft.com/office/drawing/2014/main" xmlns="" id="{1CA5E657-1923-407E-B0C5-B19EA72B9D23}"/>
                  </a:ext>
                </a:extLst>
              </p:cNvPr>
              <p:cNvSpPr/>
              <p:nvPr/>
            </p:nvSpPr>
            <p:spPr>
              <a:xfrm flipH="1">
                <a:off x="9224493" y="2900927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B92A3139-E292-43DD-88D5-3F94A3CB8831}"/>
                  </a:ext>
                </a:extLst>
              </p:cNvPr>
              <p:cNvSpPr/>
              <p:nvPr/>
            </p:nvSpPr>
            <p:spPr>
              <a:xfrm>
                <a:off x="10423832" y="3594051"/>
                <a:ext cx="203712" cy="1294231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:a16="http://schemas.microsoft.com/office/drawing/2014/main" xmlns="" id="{35AB3144-6562-4A6D-B959-976B5A1A7BAE}"/>
                  </a:ext>
                </a:extLst>
              </p:cNvPr>
              <p:cNvSpPr/>
              <p:nvPr/>
            </p:nvSpPr>
            <p:spPr>
              <a:xfrm>
                <a:off x="8722934" y="2375671"/>
                <a:ext cx="501819" cy="523809"/>
              </a:xfrm>
              <a:prstGeom prst="rect">
                <a:avLst/>
              </a:prstGeom>
              <a:solidFill>
                <a:srgbClr val="83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xmlns="" id="{EF425C10-8226-4B36-96DF-CEE3206925CB}"/>
                  </a:ext>
                </a:extLst>
              </p:cNvPr>
              <p:cNvGrpSpPr/>
              <p:nvPr/>
            </p:nvGrpSpPr>
            <p:grpSpPr>
              <a:xfrm>
                <a:off x="8098218" y="2016628"/>
                <a:ext cx="2261091" cy="390792"/>
                <a:chOff x="6309875" y="1891942"/>
                <a:chExt cx="2261091" cy="390792"/>
              </a:xfrm>
            </p:grpSpPr>
            <p:sp>
              <p:nvSpPr>
                <p:cNvPr id="203" name="Forma Livre: Forma 202">
                  <a:extLst>
                    <a:ext uri="{FF2B5EF4-FFF2-40B4-BE49-F238E27FC236}">
                      <a16:creationId xmlns:a16="http://schemas.microsoft.com/office/drawing/2014/main" xmlns="" id="{464287E1-1F49-4947-A04A-5D3DC47F2DC1}"/>
                    </a:ext>
                  </a:extLst>
                </p:cNvPr>
                <p:cNvSpPr/>
                <p:nvPr/>
              </p:nvSpPr>
              <p:spPr>
                <a:xfrm>
                  <a:off x="7436150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B72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:a16="http://schemas.microsoft.com/office/drawing/2014/main" xmlns="" id="{DA3BE925-5E7C-430A-AB2F-B88FA1AF712A}"/>
                    </a:ext>
                  </a:extLst>
                </p:cNvPr>
                <p:cNvSpPr/>
                <p:nvPr/>
              </p:nvSpPr>
              <p:spPr>
                <a:xfrm flipH="1">
                  <a:off x="6309875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" name="Grupo 12"/>
            <p:cNvGrpSpPr/>
            <p:nvPr/>
          </p:nvGrpSpPr>
          <p:grpSpPr>
            <a:xfrm>
              <a:off x="4825591" y="3463819"/>
              <a:ext cx="923635" cy="923635"/>
              <a:chOff x="4722687" y="3517963"/>
              <a:chExt cx="1082106" cy="1082106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080426" y="3636541"/>
                <a:ext cx="455831" cy="804434"/>
                <a:chOff x="5753576" y="3438643"/>
                <a:chExt cx="458252" cy="808706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2" name="Forma Livre: Forma 181">
                    <a:extLst>
                      <a:ext uri="{FF2B5EF4-FFF2-40B4-BE49-F238E27FC236}">
                        <a16:creationId xmlns:a16="http://schemas.microsoft.com/office/drawing/2014/main" xmlns="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: Cantos Arredondados 182">
                    <a:extLst>
                      <a:ext uri="{FF2B5EF4-FFF2-40B4-BE49-F238E27FC236}">
                        <a16:creationId xmlns:a16="http://schemas.microsoft.com/office/drawing/2014/main" xmlns="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Elipse 183">
                    <a:extLst>
                      <a:ext uri="{FF2B5EF4-FFF2-40B4-BE49-F238E27FC236}">
                        <a16:creationId xmlns:a16="http://schemas.microsoft.com/office/drawing/2014/main" xmlns="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:a16="http://schemas.microsoft.com/office/drawing/2014/main" xmlns="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6" name="Forma Livre: Forma 185">
                    <a:extLst>
                      <a:ext uri="{FF2B5EF4-FFF2-40B4-BE49-F238E27FC236}">
                        <a16:creationId xmlns:a16="http://schemas.microsoft.com/office/drawing/2014/main" xmlns="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: Cantos Arredondados 186">
                    <a:extLst>
                      <a:ext uri="{FF2B5EF4-FFF2-40B4-BE49-F238E27FC236}">
                        <a16:creationId xmlns:a16="http://schemas.microsoft.com/office/drawing/2014/main" xmlns="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Elipse 187">
                    <a:extLst>
                      <a:ext uri="{FF2B5EF4-FFF2-40B4-BE49-F238E27FC236}">
                        <a16:creationId xmlns:a16="http://schemas.microsoft.com/office/drawing/2014/main" xmlns="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9" name="Agrupar 188">
                  <a:extLst>
                    <a:ext uri="{FF2B5EF4-FFF2-40B4-BE49-F238E27FC236}">
                      <a16:creationId xmlns:a16="http://schemas.microsoft.com/office/drawing/2014/main" xmlns="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90" name="Forma Livre: Forma 189">
                    <a:extLst>
                      <a:ext uri="{FF2B5EF4-FFF2-40B4-BE49-F238E27FC236}">
                        <a16:creationId xmlns:a16="http://schemas.microsoft.com/office/drawing/2014/main" xmlns="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Elipse 193">
                    <a:extLst>
                      <a:ext uri="{FF2B5EF4-FFF2-40B4-BE49-F238E27FC236}">
                        <a16:creationId xmlns:a16="http://schemas.microsoft.com/office/drawing/2014/main" xmlns="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" name="Grupo 9"/>
              <p:cNvGrpSpPr/>
              <p:nvPr/>
            </p:nvGrpSpPr>
            <p:grpSpPr>
              <a:xfrm>
                <a:off x="4722687" y="3517963"/>
                <a:ext cx="1082106" cy="1082106"/>
                <a:chOff x="6163499" y="4028618"/>
                <a:chExt cx="1440928" cy="1440928"/>
              </a:xfrm>
            </p:grpSpPr>
            <p:sp>
              <p:nvSpPr>
                <p:cNvPr id="6" name="Rosca 5"/>
                <p:cNvSpPr/>
                <p:nvPr/>
              </p:nvSpPr>
              <p:spPr>
                <a:xfrm>
                  <a:off x="6163499" y="4028618"/>
                  <a:ext cx="1440928" cy="1440928"/>
                </a:xfrm>
                <a:prstGeom prst="donut">
                  <a:avLst>
                    <a:gd name="adj" fmla="val 5253"/>
                  </a:avLst>
                </a:pr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onector reto 7"/>
                <p:cNvCxnSpPr>
                  <a:stCxn id="6" idx="1"/>
                  <a:endCxn id="6" idx="5"/>
                </p:cNvCxnSpPr>
                <p:nvPr/>
              </p:nvCxnSpPr>
              <p:spPr>
                <a:xfrm>
                  <a:off x="6374516" y="4239637"/>
                  <a:ext cx="1018891" cy="1018891"/>
                </a:xfrm>
                <a:prstGeom prst="line">
                  <a:avLst/>
                </a:prstGeom>
                <a:ln w="57150">
                  <a:solidFill>
                    <a:srgbClr val="D63C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xmlns="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xmlns="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xmlns="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xmlns="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xmlns="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xmlns="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xmlns="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xmlns="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xmlns="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xmlns="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xmlns="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xmlns="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xmlns="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xmlns="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xmlns="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xmlns="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xmlns="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xmlns="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xmlns="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xmlns="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xmlns="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xmlns="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xmlns="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xmlns="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xmlns="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xmlns="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xmlns="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xmlns="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xmlns="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xmlns="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xmlns="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xmlns="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xmlns="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xmlns="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xmlns="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xmlns="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xmlns="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xmlns="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xmlns="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xmlns="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xmlns="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xmlns="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xmlns="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xmlns="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xmlns="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xmlns="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xmlns="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xmlns="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xmlns="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xmlns="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xmlns="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xmlns="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xmlns="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xmlns="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xmlns="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xmlns="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xmlns="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xmlns="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xmlns="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xmlns="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xmlns="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xmlns="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xmlns="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xmlns="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173</Words>
  <Application>Microsoft Office PowerPoint</Application>
  <PresentationFormat>Personalizar</PresentationFormat>
  <Paragraphs>38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221</cp:revision>
  <dcterms:created xsi:type="dcterms:W3CDTF">2019-02-14T00:31:49Z</dcterms:created>
  <dcterms:modified xsi:type="dcterms:W3CDTF">2019-05-21T13:26:32Z</dcterms:modified>
</cp:coreProperties>
</file>