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C6FAEA"/>
    <a:srgbClr val="10BC87"/>
    <a:srgbClr val="75CC00"/>
    <a:srgbClr val="518E00"/>
    <a:srgbClr val="5DA200"/>
    <a:srgbClr val="6BBC00"/>
    <a:srgbClr val="000000"/>
    <a:srgbClr val="339D42"/>
    <a:srgbClr val="3BB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4E3AA-3064-45B8-AADB-73B45BE3D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902656-B7D0-4E4A-85CA-EF7AD2D9E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35119-4F1E-4016-8C86-86CD46B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8233C-E199-409B-AEAA-B8FED713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49056-92E0-472A-AB54-4B25AFC4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189D9-052B-4423-B7C7-AD6DBEAC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B06242-BB6E-4CE6-9B40-E340D0C7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544BA-48F3-4686-93D8-AB454352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B00D3-DF41-4483-9837-337692CD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3498A-4003-402F-BA74-2359832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3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2C4D11-33FB-4810-9B4C-4A0A17920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928E70-A50B-4C64-AB3A-0A8E29E60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7AC2A1-1A8E-44C3-AF98-6BE1F7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3F18F-3F36-4BA4-85D4-7167859B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6A4FE-6D53-494E-A0FD-3A4FE46D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75A51-91A5-46DC-9E1D-613DD014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030DF-4006-4B76-89FC-89167E17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0C589-8E5D-467C-A778-E7D7E8F4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88164-EC26-4F45-972D-10E89C70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F4DFC-8D39-49B2-A666-31C3F684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37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CAB0A-83DA-4A88-A359-7F165C69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7F534D-CA1C-4D12-9AC3-8A6FFA94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5FE918-27FF-4D71-A141-8D53347D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B3E09-3D86-4EE0-8EAA-B12AB828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133AD-5240-4A23-B7BF-148FC20B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3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D510-C454-40E8-87A1-78345120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E7D20-BCBD-4598-ACD1-475A9557B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720767-B433-4402-97B5-80394F87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664989-8D0F-46F7-BD20-60E19553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B454A-47D9-4825-BB2A-6C7749DF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1CCDD0-C1F4-4713-9CC2-DC2F4D1A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70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F6928-4F89-4F15-BD04-B92904D9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4DD19-BCDC-4A68-86D8-7004B48A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1FE8E9-9ECE-4F51-8F0C-D3BF6E27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B8D5DB-254C-479E-8407-D7D6B7AA3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1E63DF-D864-4E03-BB24-FEF8A2F54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F37AC6-CF96-41BD-9DBD-BDBA18F3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CE6C35-013E-4755-95A2-A576FBA9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3D9FCE-F5E3-4652-AA94-66FDD64C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72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3E833-0E6A-4C97-A7F5-46D48F8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5A55C7-F3BD-4684-8A01-88336722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3FC727-EC77-445E-A9E5-970A0A2A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DFDFCF-1468-415A-8AD2-91C0219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2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EB12E7-985B-4B1C-8EFD-1CCE6A11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F17047-2420-4D6F-8DD5-0BDDC6D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B02BE1-5ABF-4AB9-8E81-A910E5D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2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6B738-6D50-4148-A960-085D17DD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44491-2A09-4A67-BA9B-CECA5C8B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198E52-961A-4353-B57A-F41E3738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DF762A-2844-4841-BC57-F58FF0D3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B7F522-6EB2-4144-BD30-D0B669DD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9C9543-D9F9-46FD-8B26-CF9C3A41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3EF94-0584-4795-BDC3-95BCBFFD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397D68-B136-413E-A4D8-439754F15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EBA18-847D-412A-BEEB-4FFFB9C44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5B1455-F34B-4465-8538-3D7E97C0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D380F3-187C-4EB3-B228-B95C5200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01E3D4-7AB6-4B6C-B52E-18BBD7EB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767CB5-9A32-48FE-A76D-CF8DCFEC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CF367-CD35-494E-B6CE-9DFB4659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1AED98-1A53-4FEE-A9F5-5A6A772D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D956-6D0F-45A8-9441-6578CF32E13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249F1-A094-4F65-A917-0C43E9E6F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7DC07-F0A1-46E1-8CC9-E656D776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3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Agrupar 336">
            <a:extLst>
              <a:ext uri="{FF2B5EF4-FFF2-40B4-BE49-F238E27FC236}">
                <a16:creationId xmlns:a16="http://schemas.microsoft.com/office/drawing/2014/main" id="{7E5F814A-38CD-4663-93ED-5E994967B2D3}"/>
              </a:ext>
            </a:extLst>
          </p:cNvPr>
          <p:cNvGrpSpPr/>
          <p:nvPr/>
        </p:nvGrpSpPr>
        <p:grpSpPr>
          <a:xfrm>
            <a:off x="-1447528" y="-1257300"/>
            <a:ext cx="15668114" cy="9372600"/>
            <a:chOff x="0" y="0"/>
            <a:chExt cx="12192000" cy="6858000"/>
          </a:xfrm>
        </p:grpSpPr>
        <p:grpSp>
          <p:nvGrpSpPr>
            <p:cNvPr id="329" name="Agrupar 328">
              <a:extLst>
                <a:ext uri="{FF2B5EF4-FFF2-40B4-BE49-F238E27FC236}">
                  <a16:creationId xmlns:a16="http://schemas.microsoft.com/office/drawing/2014/main" id="{8D6D9A10-240B-4749-8B26-E29B796C2D3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24" name="Imagem 323">
                <a:extLst>
                  <a:ext uri="{FF2B5EF4-FFF2-40B4-BE49-F238E27FC236}">
                    <a16:creationId xmlns:a16="http://schemas.microsoft.com/office/drawing/2014/main" id="{FD3BE331-C000-4D38-A863-A9D688282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grpSp>
            <p:nvGrpSpPr>
              <p:cNvPr id="328" name="Agrupar 327">
                <a:extLst>
                  <a:ext uri="{FF2B5EF4-FFF2-40B4-BE49-F238E27FC236}">
                    <a16:creationId xmlns:a16="http://schemas.microsoft.com/office/drawing/2014/main" id="{6B64E567-706A-4CE9-AA4A-BB2E6B7E4D10}"/>
                  </a:ext>
                </a:extLst>
              </p:cNvPr>
              <p:cNvGrpSpPr/>
              <p:nvPr/>
            </p:nvGrpSpPr>
            <p:grpSpPr>
              <a:xfrm>
                <a:off x="4685205" y="0"/>
                <a:ext cx="7506795" cy="6858000"/>
                <a:chOff x="4685205" y="0"/>
                <a:chExt cx="7506795" cy="6858000"/>
              </a:xfrm>
            </p:grpSpPr>
            <p:sp>
              <p:nvSpPr>
                <p:cNvPr id="325" name="Retângulo 324">
                  <a:extLst>
                    <a:ext uri="{FF2B5EF4-FFF2-40B4-BE49-F238E27FC236}">
                      <a16:creationId xmlns:a16="http://schemas.microsoft.com/office/drawing/2014/main" id="{0B27743D-05B0-4BF4-9CF6-78C085535D4C}"/>
                    </a:ext>
                  </a:extLst>
                </p:cNvPr>
                <p:cNvSpPr/>
                <p:nvPr/>
              </p:nvSpPr>
              <p:spPr>
                <a:xfrm>
                  <a:off x="6457950" y="0"/>
                  <a:ext cx="5734050" cy="3048000"/>
                </a:xfrm>
                <a:prstGeom prst="rect">
                  <a:avLst/>
                </a:prstGeom>
                <a:solidFill>
                  <a:srgbClr val="4914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 325">
                  <a:extLst>
                    <a:ext uri="{FF2B5EF4-FFF2-40B4-BE49-F238E27FC236}">
                      <a16:creationId xmlns:a16="http://schemas.microsoft.com/office/drawing/2014/main" id="{BC32D056-6F2F-4D77-A196-DB72BB59AFF9}"/>
                    </a:ext>
                  </a:extLst>
                </p:cNvPr>
                <p:cNvSpPr/>
                <p:nvPr/>
              </p:nvSpPr>
              <p:spPr>
                <a:xfrm>
                  <a:off x="7021442" y="3047950"/>
                  <a:ext cx="5170558" cy="3810050"/>
                </a:xfrm>
                <a:prstGeom prst="rect">
                  <a:avLst/>
                </a:prstGeom>
                <a:solidFill>
                  <a:srgbClr val="3D10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7" name="Retângulo 326">
                  <a:extLst>
                    <a:ext uri="{FF2B5EF4-FFF2-40B4-BE49-F238E27FC236}">
                      <a16:creationId xmlns:a16="http://schemas.microsoft.com/office/drawing/2014/main" id="{27C93E81-705C-4CC6-9937-08645698A8B5}"/>
                    </a:ext>
                  </a:extLst>
                </p:cNvPr>
                <p:cNvSpPr/>
                <p:nvPr/>
              </p:nvSpPr>
              <p:spPr>
                <a:xfrm>
                  <a:off x="4685205" y="4781550"/>
                  <a:ext cx="3353895" cy="2076450"/>
                </a:xfrm>
                <a:prstGeom prst="rect">
                  <a:avLst/>
                </a:prstGeom>
                <a:solidFill>
                  <a:srgbClr val="3D10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30" name="Retângulo: Cantos Arredondados 329">
              <a:extLst>
                <a:ext uri="{FF2B5EF4-FFF2-40B4-BE49-F238E27FC236}">
                  <a16:creationId xmlns:a16="http://schemas.microsoft.com/office/drawing/2014/main" id="{94FF9BD0-9488-45DE-BAD7-44626DCA3D02}"/>
                </a:ext>
              </a:extLst>
            </p:cNvPr>
            <p:cNvSpPr/>
            <p:nvPr/>
          </p:nvSpPr>
          <p:spPr>
            <a:xfrm>
              <a:off x="4831384" y="4978225"/>
              <a:ext cx="3968836" cy="841550"/>
            </a:xfrm>
            <a:prstGeom prst="roundRect">
              <a:avLst>
                <a:gd name="adj" fmla="val 50000"/>
              </a:avLst>
            </a:prstGeom>
            <a:solidFill>
              <a:srgbClr val="491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Elipse 330">
              <a:extLst>
                <a:ext uri="{FF2B5EF4-FFF2-40B4-BE49-F238E27FC236}">
                  <a16:creationId xmlns:a16="http://schemas.microsoft.com/office/drawing/2014/main" id="{EC871DB5-9941-4FDE-A5C9-73F396395441}"/>
                </a:ext>
              </a:extLst>
            </p:cNvPr>
            <p:cNvSpPr/>
            <p:nvPr/>
          </p:nvSpPr>
          <p:spPr>
            <a:xfrm>
              <a:off x="10191750" y="1038225"/>
              <a:ext cx="438150" cy="4088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30A921A7-66FC-4F7E-8302-A2E374469E49}"/>
                </a:ext>
              </a:extLst>
            </p:cNvPr>
            <p:cNvSpPr/>
            <p:nvPr/>
          </p:nvSpPr>
          <p:spPr>
            <a:xfrm>
              <a:off x="9266308" y="2091463"/>
              <a:ext cx="211820" cy="1976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C6EF9881-0601-486B-A82C-2FBF4A2F900C}"/>
                </a:ext>
              </a:extLst>
            </p:cNvPr>
            <p:cNvSpPr/>
            <p:nvPr/>
          </p:nvSpPr>
          <p:spPr>
            <a:xfrm>
              <a:off x="10191750" y="4047884"/>
              <a:ext cx="167210" cy="156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43B8B029-086C-4E84-80EF-E1D188E929F4}"/>
                </a:ext>
              </a:extLst>
            </p:cNvPr>
            <p:cNvSpPr/>
            <p:nvPr/>
          </p:nvSpPr>
          <p:spPr>
            <a:xfrm>
              <a:off x="9478128" y="5666758"/>
              <a:ext cx="233966" cy="218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5" name="Elipse 334">
              <a:extLst>
                <a:ext uri="{FF2B5EF4-FFF2-40B4-BE49-F238E27FC236}">
                  <a16:creationId xmlns:a16="http://schemas.microsoft.com/office/drawing/2014/main" id="{87E2044B-1320-4194-B899-D483738C5803}"/>
                </a:ext>
              </a:extLst>
            </p:cNvPr>
            <p:cNvSpPr/>
            <p:nvPr/>
          </p:nvSpPr>
          <p:spPr>
            <a:xfrm>
              <a:off x="11136456" y="5014326"/>
              <a:ext cx="459219" cy="428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C161BF62-38EE-466A-9F2D-30654516B57C}"/>
                </a:ext>
              </a:extLst>
            </p:cNvPr>
            <p:cNvSpPr/>
            <p:nvPr/>
          </p:nvSpPr>
          <p:spPr>
            <a:xfrm flipH="1">
              <a:off x="8227898" y="724930"/>
              <a:ext cx="131118" cy="122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8" name="Agrupar 307">
            <a:extLst>
              <a:ext uri="{FF2B5EF4-FFF2-40B4-BE49-F238E27FC236}">
                <a16:creationId xmlns:a16="http://schemas.microsoft.com/office/drawing/2014/main" id="{C6C3EC9A-AD3E-4DC7-8429-448A481648A7}"/>
              </a:ext>
            </a:extLst>
          </p:cNvPr>
          <p:cNvGrpSpPr/>
          <p:nvPr/>
        </p:nvGrpSpPr>
        <p:grpSpPr>
          <a:xfrm>
            <a:off x="4223370" y="1644861"/>
            <a:ext cx="3568277" cy="3568277"/>
            <a:chOff x="4727268" y="6576696"/>
            <a:chExt cx="2494512" cy="2494512"/>
          </a:xfrm>
        </p:grpSpPr>
        <p:sp>
          <p:nvSpPr>
            <p:cNvPr id="311" name="Elipse 310">
              <a:extLst>
                <a:ext uri="{FF2B5EF4-FFF2-40B4-BE49-F238E27FC236}">
                  <a16:creationId xmlns:a16="http://schemas.microsoft.com/office/drawing/2014/main" id="{85D522D8-98E5-444E-988E-5819C6B697EA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Elipse 311">
              <a:extLst>
                <a:ext uri="{FF2B5EF4-FFF2-40B4-BE49-F238E27FC236}">
                  <a16:creationId xmlns:a16="http://schemas.microsoft.com/office/drawing/2014/main" id="{BCEB9081-B07B-470A-93FE-0E4699CD88AD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Elipse 312">
              <a:extLst>
                <a:ext uri="{FF2B5EF4-FFF2-40B4-BE49-F238E27FC236}">
                  <a16:creationId xmlns:a16="http://schemas.microsoft.com/office/drawing/2014/main" id="{75ADADFF-EAFC-4158-B01E-E5FD18C958A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Forma Livre: Forma 313">
              <a:extLst>
                <a:ext uri="{FF2B5EF4-FFF2-40B4-BE49-F238E27FC236}">
                  <a16:creationId xmlns:a16="http://schemas.microsoft.com/office/drawing/2014/main" id="{BF4983C5-9B6B-4E25-A044-9DA54BEF25E4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Forma Livre: Forma 314">
              <a:extLst>
                <a:ext uri="{FF2B5EF4-FFF2-40B4-BE49-F238E27FC236}">
                  <a16:creationId xmlns:a16="http://schemas.microsoft.com/office/drawing/2014/main" id="{36177E62-8643-4028-BE75-F0CD2186EE1B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Retângulo: Cantos Arredondados 315">
              <a:extLst>
                <a:ext uri="{FF2B5EF4-FFF2-40B4-BE49-F238E27FC236}">
                  <a16:creationId xmlns:a16="http://schemas.microsoft.com/office/drawing/2014/main" id="{BCC5C879-B046-4689-B575-D75BCE5ADE1D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Retângulo: Cantos Arredondados 316">
              <a:extLst>
                <a:ext uri="{FF2B5EF4-FFF2-40B4-BE49-F238E27FC236}">
                  <a16:creationId xmlns:a16="http://schemas.microsoft.com/office/drawing/2014/main" id="{D9BCAED8-2768-452B-B90E-41BCA491A58A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Retângulo: Cantos Arredondados 317">
              <a:extLst>
                <a:ext uri="{FF2B5EF4-FFF2-40B4-BE49-F238E27FC236}">
                  <a16:creationId xmlns:a16="http://schemas.microsoft.com/office/drawing/2014/main" id="{DC6331D2-A5B4-4975-B6CD-595DAE5BB196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9" name="Retângulo: Cantos Arredondados 318">
              <a:extLst>
                <a:ext uri="{FF2B5EF4-FFF2-40B4-BE49-F238E27FC236}">
                  <a16:creationId xmlns:a16="http://schemas.microsoft.com/office/drawing/2014/main" id="{F45051BE-21CE-46D2-971A-BF332DB69B2B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Retângulo: Cantos Arredondados 319">
              <a:extLst>
                <a:ext uri="{FF2B5EF4-FFF2-40B4-BE49-F238E27FC236}">
                  <a16:creationId xmlns:a16="http://schemas.microsoft.com/office/drawing/2014/main" id="{1B69D043-9385-467A-BEA1-79D3EE1BC83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FCBCA76-95EA-4C50-8AB1-5118340B6708}"/>
              </a:ext>
            </a:extLst>
          </p:cNvPr>
          <p:cNvGrpSpPr/>
          <p:nvPr/>
        </p:nvGrpSpPr>
        <p:grpSpPr>
          <a:xfrm rot="3267763">
            <a:off x="-2183731" y="2895123"/>
            <a:ext cx="627820" cy="979144"/>
            <a:chOff x="6445772" y="1077492"/>
            <a:chExt cx="2324411" cy="3625136"/>
          </a:xfrm>
        </p:grpSpPr>
        <p:sp>
          <p:nvSpPr>
            <p:cNvPr id="18" name="Elipse 1">
              <a:extLst>
                <a:ext uri="{FF2B5EF4-FFF2-40B4-BE49-F238E27FC236}">
                  <a16:creationId xmlns:a16="http://schemas.microsoft.com/office/drawing/2014/main" id="{D499439C-D85C-4E91-8E85-5768706562B1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94129A67-4C2E-4AF1-A2CE-2E2D618EFEE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F197E95C-F728-4EA1-AEB8-9BB995A3CE01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82F7FA59-4D4A-487C-A656-D25215F5718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38244068-655B-450A-9D7D-6EFCAD59F425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AC4EC53E-09B5-4090-B5EF-E051AE30B4DE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7" name="Agrupar 26">
                  <a:extLst>
                    <a:ext uri="{FF2B5EF4-FFF2-40B4-BE49-F238E27FC236}">
                      <a16:creationId xmlns:a16="http://schemas.microsoft.com/office/drawing/2014/main" id="{E736EA85-D4AF-4293-B794-771E4EF2328C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8" name="Retângulo: Cantos Arredondados 27">
                    <a:extLst>
                      <a:ext uri="{FF2B5EF4-FFF2-40B4-BE49-F238E27FC236}">
                        <a16:creationId xmlns:a16="http://schemas.microsoft.com/office/drawing/2014/main" id="{84412980-2075-4276-823D-E43C25E95EF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: Cantos Arredondados 28">
                    <a:extLst>
                      <a:ext uri="{FF2B5EF4-FFF2-40B4-BE49-F238E27FC236}">
                        <a16:creationId xmlns:a16="http://schemas.microsoft.com/office/drawing/2014/main" id="{FC7F90A0-A267-4F99-93FB-4DD31F4565F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29065F86-9559-45A0-A934-DBBD6FD794C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5EAE69C0-ECD0-442A-85E6-C5C01336EDA9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7693F556-B50A-44BF-9A5C-D3C4AC4EAD96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38" name="Agrupar 337">
            <a:extLst>
              <a:ext uri="{FF2B5EF4-FFF2-40B4-BE49-F238E27FC236}">
                <a16:creationId xmlns:a16="http://schemas.microsoft.com/office/drawing/2014/main" id="{24B88E54-CBE4-413A-9D18-AEA2CD04A8D8}"/>
              </a:ext>
            </a:extLst>
          </p:cNvPr>
          <p:cNvGrpSpPr/>
          <p:nvPr/>
        </p:nvGrpSpPr>
        <p:grpSpPr>
          <a:xfrm>
            <a:off x="4211701" y="1660314"/>
            <a:ext cx="3568277" cy="3568277"/>
            <a:chOff x="4727268" y="6576696"/>
            <a:chExt cx="2494512" cy="2494512"/>
          </a:xfrm>
        </p:grpSpPr>
        <p:sp>
          <p:nvSpPr>
            <p:cNvPr id="339" name="Elipse 338">
              <a:extLst>
                <a:ext uri="{FF2B5EF4-FFF2-40B4-BE49-F238E27FC236}">
                  <a16:creationId xmlns:a16="http://schemas.microsoft.com/office/drawing/2014/main" id="{786E50EA-8FBE-41E3-8A7E-E801CCE0D759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0" name="Elipse 339">
              <a:extLst>
                <a:ext uri="{FF2B5EF4-FFF2-40B4-BE49-F238E27FC236}">
                  <a16:creationId xmlns:a16="http://schemas.microsoft.com/office/drawing/2014/main" id="{C2772E3E-302B-4365-8A4B-596F5E438CC0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1" name="Elipse 340">
              <a:extLst>
                <a:ext uri="{FF2B5EF4-FFF2-40B4-BE49-F238E27FC236}">
                  <a16:creationId xmlns:a16="http://schemas.microsoft.com/office/drawing/2014/main" id="{D8F04B16-8384-4EEC-A673-9C8448CA03EC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2" name="Forma Livre: Forma 341">
              <a:extLst>
                <a:ext uri="{FF2B5EF4-FFF2-40B4-BE49-F238E27FC236}">
                  <a16:creationId xmlns:a16="http://schemas.microsoft.com/office/drawing/2014/main" id="{8B0CB590-ECC5-4F69-8684-2DE1DDD97C0D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Forma Livre: Forma 342">
              <a:extLst>
                <a:ext uri="{FF2B5EF4-FFF2-40B4-BE49-F238E27FC236}">
                  <a16:creationId xmlns:a16="http://schemas.microsoft.com/office/drawing/2014/main" id="{EF1206F3-B33D-4B3E-ADD6-93D5616AE6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4" name="Retângulo: Cantos Arredondados 343">
              <a:extLst>
                <a:ext uri="{FF2B5EF4-FFF2-40B4-BE49-F238E27FC236}">
                  <a16:creationId xmlns:a16="http://schemas.microsoft.com/office/drawing/2014/main" id="{D01C8579-9176-4174-965B-27102CF6D98E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: Cantos Arredondados 344">
              <a:extLst>
                <a:ext uri="{FF2B5EF4-FFF2-40B4-BE49-F238E27FC236}">
                  <a16:creationId xmlns:a16="http://schemas.microsoft.com/office/drawing/2014/main" id="{1040D38B-6BCC-45E8-B71F-C50AE28B2C6C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Retângulo: Cantos Arredondados 345">
              <a:extLst>
                <a:ext uri="{FF2B5EF4-FFF2-40B4-BE49-F238E27FC236}">
                  <a16:creationId xmlns:a16="http://schemas.microsoft.com/office/drawing/2014/main" id="{1DC7F4DA-C3CB-46CD-96D9-A3D4A35EA8FF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Retângulo: Cantos Arredondados 346">
              <a:extLst>
                <a:ext uri="{FF2B5EF4-FFF2-40B4-BE49-F238E27FC236}">
                  <a16:creationId xmlns:a16="http://schemas.microsoft.com/office/drawing/2014/main" id="{F598719B-F5C8-4341-8A4B-3FA5812B5E13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: Cantos Arredondados 347">
              <a:extLst>
                <a:ext uri="{FF2B5EF4-FFF2-40B4-BE49-F238E27FC236}">
                  <a16:creationId xmlns:a16="http://schemas.microsoft.com/office/drawing/2014/main" id="{46854FC5-2DEB-4526-8919-2B6D7E530986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632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11589 0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>
            <a:extLst>
              <a:ext uri="{FF2B5EF4-FFF2-40B4-BE49-F238E27FC236}">
                <a16:creationId xmlns:a16="http://schemas.microsoft.com/office/drawing/2014/main" id="{7BEA341F-974C-4242-A631-528707F203F8}"/>
              </a:ext>
            </a:extLst>
          </p:cNvPr>
          <p:cNvSpPr/>
          <p:nvPr/>
        </p:nvSpPr>
        <p:spPr>
          <a:xfrm>
            <a:off x="0" y="0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Grupo 7">
            <a:extLst>
              <a:ext uri="{FF2B5EF4-FFF2-40B4-BE49-F238E27FC236}">
                <a16:creationId xmlns:a16="http://schemas.microsoft.com/office/drawing/2014/main" id="{4E863838-9979-476B-AF35-524D8D1D0A74}"/>
              </a:ext>
            </a:extLst>
          </p:cNvPr>
          <p:cNvGrpSpPr/>
          <p:nvPr/>
        </p:nvGrpSpPr>
        <p:grpSpPr>
          <a:xfrm>
            <a:off x="1587254" y="2094494"/>
            <a:ext cx="4092274" cy="1142130"/>
            <a:chOff x="1598659" y="2041761"/>
            <a:chExt cx="4092274" cy="1142130"/>
          </a:xfrm>
        </p:grpSpPr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16C1CBAA-C075-4824-9AC6-953D8CA96FB0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B9CDD9C2-C8B9-47E9-ACC2-4414710EA0F5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1D22B201-878C-4432-AA71-DDC5BA3374E1}"/>
              </a:ext>
            </a:extLst>
          </p:cNvPr>
          <p:cNvSpPr/>
          <p:nvPr/>
        </p:nvSpPr>
        <p:spPr>
          <a:xfrm>
            <a:off x="13667" y="52733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91B5D6F2-8DC8-448B-ABDC-13E8EB7A58B3}"/>
              </a:ext>
            </a:extLst>
          </p:cNvPr>
          <p:cNvSpPr/>
          <p:nvPr/>
        </p:nvSpPr>
        <p:spPr>
          <a:xfrm>
            <a:off x="13667" y="9192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4" name="Grupo 8">
            <a:extLst>
              <a:ext uri="{FF2B5EF4-FFF2-40B4-BE49-F238E27FC236}">
                <a16:creationId xmlns:a16="http://schemas.microsoft.com/office/drawing/2014/main" id="{7675EC15-A8C7-4D0A-B766-524B28EBE447}"/>
              </a:ext>
            </a:extLst>
          </p:cNvPr>
          <p:cNvGrpSpPr/>
          <p:nvPr/>
        </p:nvGrpSpPr>
        <p:grpSpPr>
          <a:xfrm>
            <a:off x="7294684" y="689029"/>
            <a:ext cx="3065812" cy="844409"/>
            <a:chOff x="7306089" y="648996"/>
            <a:chExt cx="3065812" cy="844409"/>
          </a:xfrm>
        </p:grpSpPr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6844DBF3-7AAF-4CF7-95CD-3DDCDDE16A02}"/>
                </a:ext>
              </a:extLst>
            </p:cNvPr>
            <p:cNvSpPr/>
            <p:nvPr/>
          </p:nvSpPr>
          <p:spPr>
            <a:xfrm>
              <a:off x="7578636" y="648996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9460A21F-7BBB-4734-98A2-D4A871D1D2A1}"/>
                </a:ext>
              </a:extLst>
            </p:cNvPr>
            <p:cNvSpPr/>
            <p:nvPr/>
          </p:nvSpPr>
          <p:spPr>
            <a:xfrm>
              <a:off x="7306089" y="1074544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38C66F82-65CA-4443-86C3-08C81A9C8D5D}"/>
              </a:ext>
            </a:extLst>
          </p:cNvPr>
          <p:cNvGrpSpPr/>
          <p:nvPr/>
        </p:nvGrpSpPr>
        <p:grpSpPr>
          <a:xfrm>
            <a:off x="1587255" y="3744356"/>
            <a:ext cx="8831516" cy="2421594"/>
            <a:chOff x="1587255" y="3744356"/>
            <a:chExt cx="8831516" cy="2421594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9CD61F1F-E60C-4FEA-BC52-54CB929F3035}"/>
                </a:ext>
              </a:extLst>
            </p:cNvPr>
            <p:cNvGrpSpPr/>
            <p:nvPr/>
          </p:nvGrpSpPr>
          <p:grpSpPr>
            <a:xfrm>
              <a:off x="1622655" y="3744356"/>
              <a:ext cx="8322478" cy="2421594"/>
              <a:chOff x="1770285" y="4076411"/>
              <a:chExt cx="8322478" cy="2421594"/>
            </a:xfrm>
          </p:grpSpPr>
          <p:sp>
            <p:nvSpPr>
              <p:cNvPr id="77" name="Triângulo isósceles 76">
                <a:extLst>
                  <a:ext uri="{FF2B5EF4-FFF2-40B4-BE49-F238E27FC236}">
                    <a16:creationId xmlns:a16="http://schemas.microsoft.com/office/drawing/2014/main" id="{CEA003BD-7638-4CD9-8D6D-B26988A69F95}"/>
                  </a:ext>
                </a:extLst>
              </p:cNvPr>
              <p:cNvSpPr/>
              <p:nvPr/>
            </p:nvSpPr>
            <p:spPr>
              <a:xfrm rot="18000000">
                <a:off x="1648048" y="4389602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Triângulo isósceles 79">
                <a:extLst>
                  <a:ext uri="{FF2B5EF4-FFF2-40B4-BE49-F238E27FC236}">
                    <a16:creationId xmlns:a16="http://schemas.microsoft.com/office/drawing/2014/main" id="{8CCDDB0B-D838-48DA-9D3E-939F1ABBAFD6}"/>
                  </a:ext>
                </a:extLst>
              </p:cNvPr>
              <p:cNvSpPr/>
              <p:nvPr/>
            </p:nvSpPr>
            <p:spPr>
              <a:xfrm rot="18000000">
                <a:off x="3353818" y="4620568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Triângulo isósceles 80">
                <a:extLst>
                  <a:ext uri="{FF2B5EF4-FFF2-40B4-BE49-F238E27FC236}">
                    <a16:creationId xmlns:a16="http://schemas.microsoft.com/office/drawing/2014/main" id="{D77D9CF9-E704-429E-93B4-61C6CCD7A11C}"/>
                  </a:ext>
                </a:extLst>
              </p:cNvPr>
              <p:cNvSpPr/>
              <p:nvPr/>
            </p:nvSpPr>
            <p:spPr>
              <a:xfrm rot="18000000">
                <a:off x="4609165" y="4243418"/>
                <a:ext cx="2421594" cy="208758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Triângulo isósceles 81">
                <a:extLst>
                  <a:ext uri="{FF2B5EF4-FFF2-40B4-BE49-F238E27FC236}">
                    <a16:creationId xmlns:a16="http://schemas.microsoft.com/office/drawing/2014/main" id="{3910DF57-69A4-409C-AD91-B99687C1415B}"/>
                  </a:ext>
                </a:extLst>
              </p:cNvPr>
              <p:cNvSpPr/>
              <p:nvPr/>
            </p:nvSpPr>
            <p:spPr>
              <a:xfrm rot="18000000">
                <a:off x="6792889" y="4583647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Triângulo isósceles 82">
                <a:extLst>
                  <a:ext uri="{FF2B5EF4-FFF2-40B4-BE49-F238E27FC236}">
                    <a16:creationId xmlns:a16="http://schemas.microsoft.com/office/drawing/2014/main" id="{20DDC261-FA5F-447D-B640-CE00889FA410}"/>
                  </a:ext>
                </a:extLst>
              </p:cNvPr>
              <p:cNvSpPr/>
              <p:nvPr/>
            </p:nvSpPr>
            <p:spPr>
              <a:xfrm rot="18000000">
                <a:off x="8442568" y="4358951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Triângulo isósceles 84">
                <a:extLst>
                  <a:ext uri="{FF2B5EF4-FFF2-40B4-BE49-F238E27FC236}">
                    <a16:creationId xmlns:a16="http://schemas.microsoft.com/office/drawing/2014/main" id="{71B3B0D6-8677-4AB8-99AD-B7008650777D}"/>
                  </a:ext>
                </a:extLst>
              </p:cNvPr>
              <p:cNvSpPr/>
              <p:nvPr/>
            </p:nvSpPr>
            <p:spPr>
              <a:xfrm rot="18000000">
                <a:off x="4360298" y="4724653"/>
                <a:ext cx="1473413" cy="127018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Triângulo isósceles 85">
                <a:extLst>
                  <a:ext uri="{FF2B5EF4-FFF2-40B4-BE49-F238E27FC236}">
                    <a16:creationId xmlns:a16="http://schemas.microsoft.com/office/drawing/2014/main" id="{752CF894-2DA5-4E41-8E2D-2D48D795AB57}"/>
                  </a:ext>
                </a:extLst>
              </p:cNvPr>
              <p:cNvSpPr/>
              <p:nvPr/>
            </p:nvSpPr>
            <p:spPr>
              <a:xfrm rot="18000000">
                <a:off x="2695425" y="4532606"/>
                <a:ext cx="1240640" cy="1069517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Triângulo isósceles 86">
                <a:extLst>
                  <a:ext uri="{FF2B5EF4-FFF2-40B4-BE49-F238E27FC236}">
                    <a16:creationId xmlns:a16="http://schemas.microsoft.com/office/drawing/2014/main" id="{44E79EE9-0716-4C92-9042-F85A4B48B39A}"/>
                  </a:ext>
                </a:extLst>
              </p:cNvPr>
              <p:cNvSpPr/>
              <p:nvPr/>
            </p:nvSpPr>
            <p:spPr>
              <a:xfrm rot="18000000">
                <a:off x="6094703" y="4687732"/>
                <a:ext cx="1473413" cy="127018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Triângulo isósceles 87">
                <a:extLst>
                  <a:ext uri="{FF2B5EF4-FFF2-40B4-BE49-F238E27FC236}">
                    <a16:creationId xmlns:a16="http://schemas.microsoft.com/office/drawing/2014/main" id="{B190E59A-F272-4DC8-A196-3088278800CB}"/>
                  </a:ext>
                </a:extLst>
              </p:cNvPr>
              <p:cNvSpPr/>
              <p:nvPr/>
            </p:nvSpPr>
            <p:spPr>
              <a:xfrm rot="18000000">
                <a:off x="7932683" y="4556157"/>
                <a:ext cx="1240640" cy="1069517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DA3CB9E2-BE89-4E50-92F1-55F32516A083}"/>
                </a:ext>
              </a:extLst>
            </p:cNvPr>
            <p:cNvSpPr/>
            <p:nvPr/>
          </p:nvSpPr>
          <p:spPr>
            <a:xfrm>
              <a:off x="1587255" y="4371583"/>
              <a:ext cx="8831516" cy="449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30" name="Retângulo 1029">
            <a:extLst>
              <a:ext uri="{FF2B5EF4-FFF2-40B4-BE49-F238E27FC236}">
                <a16:creationId xmlns:a16="http://schemas.microsoft.com/office/drawing/2014/main" id="{1F958F9A-AF50-4A53-841B-3FF8FF186A91}"/>
              </a:ext>
            </a:extLst>
          </p:cNvPr>
          <p:cNvSpPr/>
          <p:nvPr/>
        </p:nvSpPr>
        <p:spPr>
          <a:xfrm>
            <a:off x="6443948" y="3094747"/>
            <a:ext cx="2025709" cy="1254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63F0EC36-EE3B-48FA-B768-FBCDD8AAEE92}"/>
              </a:ext>
            </a:extLst>
          </p:cNvPr>
          <p:cNvSpPr/>
          <p:nvPr/>
        </p:nvSpPr>
        <p:spPr>
          <a:xfrm>
            <a:off x="3432487" y="3106905"/>
            <a:ext cx="2025709" cy="1254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Forma Livre: Forma 178">
            <a:extLst>
              <a:ext uri="{FF2B5EF4-FFF2-40B4-BE49-F238E27FC236}">
                <a16:creationId xmlns:a16="http://schemas.microsoft.com/office/drawing/2014/main" id="{03E01791-69D5-4686-B6CC-BB54850D889C}"/>
              </a:ext>
            </a:extLst>
          </p:cNvPr>
          <p:cNvSpPr/>
          <p:nvPr/>
        </p:nvSpPr>
        <p:spPr>
          <a:xfrm>
            <a:off x="6227111" y="864648"/>
            <a:ext cx="1616468" cy="783298"/>
          </a:xfrm>
          <a:custGeom>
            <a:avLst/>
            <a:gdLst>
              <a:gd name="connsiteX0" fmla="*/ 0 w 2826099"/>
              <a:gd name="connsiteY0" fmla="*/ 1080744 h 1369453"/>
              <a:gd name="connsiteX1" fmla="*/ 0 w 2826099"/>
              <a:gd name="connsiteY1" fmla="*/ 1080745 h 1369453"/>
              <a:gd name="connsiteX2" fmla="*/ 0 w 2826099"/>
              <a:gd name="connsiteY2" fmla="*/ 1080745 h 1369453"/>
              <a:gd name="connsiteX3" fmla="*/ 1376371 w 2826099"/>
              <a:gd name="connsiteY3" fmla="*/ 0 h 1369453"/>
              <a:gd name="connsiteX4" fmla="*/ 1838307 w 2826099"/>
              <a:gd name="connsiteY4" fmla="*/ 245609 h 1369453"/>
              <a:gd name="connsiteX5" fmla="*/ 1850724 w 2826099"/>
              <a:gd name="connsiteY5" fmla="*/ 268485 h 1369453"/>
              <a:gd name="connsiteX6" fmla="*/ 1854190 w 2826099"/>
              <a:gd name="connsiteY6" fmla="*/ 266604 h 1369453"/>
              <a:gd name="connsiteX7" fmla="*/ 2071029 w 2826099"/>
              <a:gd name="connsiteY7" fmla="*/ 222826 h 1369453"/>
              <a:gd name="connsiteX8" fmla="*/ 2628105 w 2826099"/>
              <a:gd name="connsiteY8" fmla="*/ 779902 h 1369453"/>
              <a:gd name="connsiteX9" fmla="*/ 2625359 w 2826099"/>
              <a:gd name="connsiteY9" fmla="*/ 807148 h 1369453"/>
              <a:gd name="connsiteX10" fmla="*/ 2649769 w 2826099"/>
              <a:gd name="connsiteY10" fmla="*/ 814725 h 1369453"/>
              <a:gd name="connsiteX11" fmla="*/ 2826099 w 2826099"/>
              <a:gd name="connsiteY11" fmla="*/ 1080745 h 1369453"/>
              <a:gd name="connsiteX12" fmla="*/ 2826098 w 2826099"/>
              <a:gd name="connsiteY12" fmla="*/ 1080745 h 1369453"/>
              <a:gd name="connsiteX13" fmla="*/ 2537390 w 2826099"/>
              <a:gd name="connsiteY13" fmla="*/ 1369453 h 1369453"/>
              <a:gd name="connsiteX14" fmla="*/ 288708 w 2826099"/>
              <a:gd name="connsiteY14" fmla="*/ 1369452 h 1369453"/>
              <a:gd name="connsiteX15" fmla="*/ 22688 w 2826099"/>
              <a:gd name="connsiteY15" fmla="*/ 1193122 h 1369453"/>
              <a:gd name="connsiteX16" fmla="*/ 0 w 2826099"/>
              <a:gd name="connsiteY16" fmla="*/ 1080745 h 1369453"/>
              <a:gd name="connsiteX17" fmla="*/ 22688 w 2826099"/>
              <a:gd name="connsiteY17" fmla="*/ 968367 h 1369453"/>
              <a:gd name="connsiteX18" fmla="*/ 288708 w 2826099"/>
              <a:gd name="connsiteY18" fmla="*/ 792037 h 1369453"/>
              <a:gd name="connsiteX19" fmla="*/ 309213 w 2826099"/>
              <a:gd name="connsiteY19" fmla="*/ 792037 h 1369453"/>
              <a:gd name="connsiteX20" fmla="*/ 305909 w 2826099"/>
              <a:gd name="connsiteY20" fmla="*/ 759264 h 1369453"/>
              <a:gd name="connsiteX21" fmla="*/ 683982 w 2826099"/>
              <a:gd name="connsiteY21" fmla="*/ 381191 h 1369453"/>
              <a:gd name="connsiteX22" fmla="*/ 831145 w 2826099"/>
              <a:gd name="connsiteY22" fmla="*/ 410902 h 1369453"/>
              <a:gd name="connsiteX23" fmla="*/ 839696 w 2826099"/>
              <a:gd name="connsiteY23" fmla="*/ 415543 h 1369453"/>
              <a:gd name="connsiteX24" fmla="*/ 863073 w 2826099"/>
              <a:gd name="connsiteY24" fmla="*/ 340237 h 1369453"/>
              <a:gd name="connsiteX25" fmla="*/ 1376371 w 2826099"/>
              <a:gd name="connsiteY25" fmla="*/ 0 h 13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26099" h="1369453">
                <a:moveTo>
                  <a:pt x="0" y="1080744"/>
                </a:moveTo>
                <a:lnTo>
                  <a:pt x="0" y="1080745"/>
                </a:lnTo>
                <a:lnTo>
                  <a:pt x="0" y="1080745"/>
                </a:lnTo>
                <a:close/>
                <a:moveTo>
                  <a:pt x="1376371" y="0"/>
                </a:moveTo>
                <a:cubicBezTo>
                  <a:pt x="1568662" y="0"/>
                  <a:pt x="1738197" y="97426"/>
                  <a:pt x="1838307" y="245609"/>
                </a:cubicBezTo>
                <a:lnTo>
                  <a:pt x="1850724" y="268485"/>
                </a:lnTo>
                <a:lnTo>
                  <a:pt x="1854190" y="266604"/>
                </a:lnTo>
                <a:cubicBezTo>
                  <a:pt x="1920838" y="238414"/>
                  <a:pt x="1994113" y="222826"/>
                  <a:pt x="2071029" y="222826"/>
                </a:cubicBezTo>
                <a:cubicBezTo>
                  <a:pt x="2378694" y="222826"/>
                  <a:pt x="2628105" y="472237"/>
                  <a:pt x="2628105" y="779902"/>
                </a:cubicBezTo>
                <a:lnTo>
                  <a:pt x="2625359" y="807148"/>
                </a:lnTo>
                <a:lnTo>
                  <a:pt x="2649769" y="814725"/>
                </a:lnTo>
                <a:cubicBezTo>
                  <a:pt x="2753391" y="858553"/>
                  <a:pt x="2826099" y="961158"/>
                  <a:pt x="2826099" y="1080745"/>
                </a:cubicBezTo>
                <a:lnTo>
                  <a:pt x="2826098" y="1080745"/>
                </a:lnTo>
                <a:cubicBezTo>
                  <a:pt x="2826098" y="1240194"/>
                  <a:pt x="2696839" y="1369453"/>
                  <a:pt x="2537390" y="1369453"/>
                </a:cubicBezTo>
                <a:lnTo>
                  <a:pt x="288708" y="1369452"/>
                </a:lnTo>
                <a:cubicBezTo>
                  <a:pt x="169121" y="1369452"/>
                  <a:pt x="66516" y="1296744"/>
                  <a:pt x="22688" y="1193122"/>
                </a:cubicBezTo>
                <a:lnTo>
                  <a:pt x="0" y="1080745"/>
                </a:lnTo>
                <a:lnTo>
                  <a:pt x="22688" y="968367"/>
                </a:lnTo>
                <a:cubicBezTo>
                  <a:pt x="66516" y="864745"/>
                  <a:pt x="169121" y="792037"/>
                  <a:pt x="288708" y="792037"/>
                </a:cubicBezTo>
                <a:lnTo>
                  <a:pt x="309213" y="792037"/>
                </a:lnTo>
                <a:lnTo>
                  <a:pt x="305909" y="759264"/>
                </a:lnTo>
                <a:cubicBezTo>
                  <a:pt x="305909" y="550460"/>
                  <a:pt x="475178" y="381191"/>
                  <a:pt x="683982" y="381191"/>
                </a:cubicBezTo>
                <a:cubicBezTo>
                  <a:pt x="736183" y="381191"/>
                  <a:pt x="785913" y="391770"/>
                  <a:pt x="831145" y="410902"/>
                </a:cubicBezTo>
                <a:lnTo>
                  <a:pt x="839696" y="415543"/>
                </a:lnTo>
                <a:lnTo>
                  <a:pt x="863073" y="340237"/>
                </a:lnTo>
                <a:cubicBezTo>
                  <a:pt x="947641" y="140294"/>
                  <a:pt x="1145622" y="0"/>
                  <a:pt x="137637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3" name="Retângulo 1032">
            <a:extLst>
              <a:ext uri="{FF2B5EF4-FFF2-40B4-BE49-F238E27FC236}">
                <a16:creationId xmlns:a16="http://schemas.microsoft.com/office/drawing/2014/main" id="{6A7DE7CB-7CDA-431C-A656-41620742FC6C}"/>
              </a:ext>
            </a:extLst>
          </p:cNvPr>
          <p:cNvSpPr/>
          <p:nvPr/>
        </p:nvSpPr>
        <p:spPr>
          <a:xfrm>
            <a:off x="2294897" y="915728"/>
            <a:ext cx="1773620" cy="34630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Forma Livre: Forma 179">
            <a:extLst>
              <a:ext uri="{FF2B5EF4-FFF2-40B4-BE49-F238E27FC236}">
                <a16:creationId xmlns:a16="http://schemas.microsoft.com/office/drawing/2014/main" id="{D2DB3609-FD1A-4046-ABF3-31D0F7ADEDC2}"/>
              </a:ext>
            </a:extLst>
          </p:cNvPr>
          <p:cNvSpPr/>
          <p:nvPr/>
        </p:nvSpPr>
        <p:spPr>
          <a:xfrm>
            <a:off x="4852637" y="1012315"/>
            <a:ext cx="793884" cy="384695"/>
          </a:xfrm>
          <a:custGeom>
            <a:avLst/>
            <a:gdLst>
              <a:gd name="connsiteX0" fmla="*/ 0 w 2826099"/>
              <a:gd name="connsiteY0" fmla="*/ 1080744 h 1369453"/>
              <a:gd name="connsiteX1" fmla="*/ 0 w 2826099"/>
              <a:gd name="connsiteY1" fmla="*/ 1080745 h 1369453"/>
              <a:gd name="connsiteX2" fmla="*/ 0 w 2826099"/>
              <a:gd name="connsiteY2" fmla="*/ 1080745 h 1369453"/>
              <a:gd name="connsiteX3" fmla="*/ 1376371 w 2826099"/>
              <a:gd name="connsiteY3" fmla="*/ 0 h 1369453"/>
              <a:gd name="connsiteX4" fmla="*/ 1838307 w 2826099"/>
              <a:gd name="connsiteY4" fmla="*/ 245609 h 1369453"/>
              <a:gd name="connsiteX5" fmla="*/ 1850724 w 2826099"/>
              <a:gd name="connsiteY5" fmla="*/ 268485 h 1369453"/>
              <a:gd name="connsiteX6" fmla="*/ 1854190 w 2826099"/>
              <a:gd name="connsiteY6" fmla="*/ 266604 h 1369453"/>
              <a:gd name="connsiteX7" fmla="*/ 2071029 w 2826099"/>
              <a:gd name="connsiteY7" fmla="*/ 222826 h 1369453"/>
              <a:gd name="connsiteX8" fmla="*/ 2628105 w 2826099"/>
              <a:gd name="connsiteY8" fmla="*/ 779902 h 1369453"/>
              <a:gd name="connsiteX9" fmla="*/ 2625359 w 2826099"/>
              <a:gd name="connsiteY9" fmla="*/ 807148 h 1369453"/>
              <a:gd name="connsiteX10" fmla="*/ 2649769 w 2826099"/>
              <a:gd name="connsiteY10" fmla="*/ 814725 h 1369453"/>
              <a:gd name="connsiteX11" fmla="*/ 2826099 w 2826099"/>
              <a:gd name="connsiteY11" fmla="*/ 1080745 h 1369453"/>
              <a:gd name="connsiteX12" fmla="*/ 2826098 w 2826099"/>
              <a:gd name="connsiteY12" fmla="*/ 1080745 h 1369453"/>
              <a:gd name="connsiteX13" fmla="*/ 2537390 w 2826099"/>
              <a:gd name="connsiteY13" fmla="*/ 1369453 h 1369453"/>
              <a:gd name="connsiteX14" fmla="*/ 288708 w 2826099"/>
              <a:gd name="connsiteY14" fmla="*/ 1369452 h 1369453"/>
              <a:gd name="connsiteX15" fmla="*/ 22688 w 2826099"/>
              <a:gd name="connsiteY15" fmla="*/ 1193122 h 1369453"/>
              <a:gd name="connsiteX16" fmla="*/ 0 w 2826099"/>
              <a:gd name="connsiteY16" fmla="*/ 1080745 h 1369453"/>
              <a:gd name="connsiteX17" fmla="*/ 22688 w 2826099"/>
              <a:gd name="connsiteY17" fmla="*/ 968367 h 1369453"/>
              <a:gd name="connsiteX18" fmla="*/ 288708 w 2826099"/>
              <a:gd name="connsiteY18" fmla="*/ 792037 h 1369453"/>
              <a:gd name="connsiteX19" fmla="*/ 309213 w 2826099"/>
              <a:gd name="connsiteY19" fmla="*/ 792037 h 1369453"/>
              <a:gd name="connsiteX20" fmla="*/ 305909 w 2826099"/>
              <a:gd name="connsiteY20" fmla="*/ 759264 h 1369453"/>
              <a:gd name="connsiteX21" fmla="*/ 683982 w 2826099"/>
              <a:gd name="connsiteY21" fmla="*/ 381191 h 1369453"/>
              <a:gd name="connsiteX22" fmla="*/ 831145 w 2826099"/>
              <a:gd name="connsiteY22" fmla="*/ 410902 h 1369453"/>
              <a:gd name="connsiteX23" fmla="*/ 839696 w 2826099"/>
              <a:gd name="connsiteY23" fmla="*/ 415543 h 1369453"/>
              <a:gd name="connsiteX24" fmla="*/ 863073 w 2826099"/>
              <a:gd name="connsiteY24" fmla="*/ 340237 h 1369453"/>
              <a:gd name="connsiteX25" fmla="*/ 1376371 w 2826099"/>
              <a:gd name="connsiteY25" fmla="*/ 0 h 13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26099" h="1369453">
                <a:moveTo>
                  <a:pt x="0" y="1080744"/>
                </a:moveTo>
                <a:lnTo>
                  <a:pt x="0" y="1080745"/>
                </a:lnTo>
                <a:lnTo>
                  <a:pt x="0" y="1080745"/>
                </a:lnTo>
                <a:close/>
                <a:moveTo>
                  <a:pt x="1376371" y="0"/>
                </a:moveTo>
                <a:cubicBezTo>
                  <a:pt x="1568662" y="0"/>
                  <a:pt x="1738197" y="97426"/>
                  <a:pt x="1838307" y="245609"/>
                </a:cubicBezTo>
                <a:lnTo>
                  <a:pt x="1850724" y="268485"/>
                </a:lnTo>
                <a:lnTo>
                  <a:pt x="1854190" y="266604"/>
                </a:lnTo>
                <a:cubicBezTo>
                  <a:pt x="1920838" y="238414"/>
                  <a:pt x="1994113" y="222826"/>
                  <a:pt x="2071029" y="222826"/>
                </a:cubicBezTo>
                <a:cubicBezTo>
                  <a:pt x="2378694" y="222826"/>
                  <a:pt x="2628105" y="472237"/>
                  <a:pt x="2628105" y="779902"/>
                </a:cubicBezTo>
                <a:lnTo>
                  <a:pt x="2625359" y="807148"/>
                </a:lnTo>
                <a:lnTo>
                  <a:pt x="2649769" y="814725"/>
                </a:lnTo>
                <a:cubicBezTo>
                  <a:pt x="2753391" y="858553"/>
                  <a:pt x="2826099" y="961158"/>
                  <a:pt x="2826099" y="1080745"/>
                </a:cubicBezTo>
                <a:lnTo>
                  <a:pt x="2826098" y="1080745"/>
                </a:lnTo>
                <a:cubicBezTo>
                  <a:pt x="2826098" y="1240194"/>
                  <a:pt x="2696839" y="1369453"/>
                  <a:pt x="2537390" y="1369453"/>
                </a:cubicBezTo>
                <a:lnTo>
                  <a:pt x="288708" y="1369452"/>
                </a:lnTo>
                <a:cubicBezTo>
                  <a:pt x="169121" y="1369452"/>
                  <a:pt x="66516" y="1296744"/>
                  <a:pt x="22688" y="1193122"/>
                </a:cubicBezTo>
                <a:lnTo>
                  <a:pt x="0" y="1080745"/>
                </a:lnTo>
                <a:lnTo>
                  <a:pt x="22688" y="968367"/>
                </a:lnTo>
                <a:cubicBezTo>
                  <a:pt x="66516" y="864745"/>
                  <a:pt x="169121" y="792037"/>
                  <a:pt x="288708" y="792037"/>
                </a:cubicBezTo>
                <a:lnTo>
                  <a:pt x="309213" y="792037"/>
                </a:lnTo>
                <a:lnTo>
                  <a:pt x="305909" y="759264"/>
                </a:lnTo>
                <a:cubicBezTo>
                  <a:pt x="305909" y="550460"/>
                  <a:pt x="475178" y="381191"/>
                  <a:pt x="683982" y="381191"/>
                </a:cubicBezTo>
                <a:cubicBezTo>
                  <a:pt x="736183" y="381191"/>
                  <a:pt x="785913" y="391770"/>
                  <a:pt x="831145" y="410902"/>
                </a:cubicBezTo>
                <a:lnTo>
                  <a:pt x="839696" y="415543"/>
                </a:lnTo>
                <a:lnTo>
                  <a:pt x="863073" y="340237"/>
                </a:lnTo>
                <a:cubicBezTo>
                  <a:pt x="947641" y="140294"/>
                  <a:pt x="1145622" y="0"/>
                  <a:pt x="137637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871F50B2-2380-4DE4-83AB-32E374EA9EAF}"/>
              </a:ext>
            </a:extLst>
          </p:cNvPr>
          <p:cNvSpPr/>
          <p:nvPr/>
        </p:nvSpPr>
        <p:spPr>
          <a:xfrm>
            <a:off x="3446050" y="1822883"/>
            <a:ext cx="1814220" cy="2542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7" name="Agrupar 196">
            <a:extLst>
              <a:ext uri="{FF2B5EF4-FFF2-40B4-BE49-F238E27FC236}">
                <a16:creationId xmlns:a16="http://schemas.microsoft.com/office/drawing/2014/main" id="{FCEC0BBE-C7AA-4026-98A6-B586F1DB1B0E}"/>
              </a:ext>
            </a:extLst>
          </p:cNvPr>
          <p:cNvGrpSpPr/>
          <p:nvPr/>
        </p:nvGrpSpPr>
        <p:grpSpPr>
          <a:xfrm>
            <a:off x="3929711" y="1502806"/>
            <a:ext cx="632270" cy="664706"/>
            <a:chOff x="10063130" y="-3985093"/>
            <a:chExt cx="1238956" cy="13025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4F2DDE29-D5B6-4F32-9B4D-FA591C6A98CE}"/>
                </a:ext>
              </a:extLst>
            </p:cNvPr>
            <p:cNvSpPr/>
            <p:nvPr/>
          </p:nvSpPr>
          <p:spPr>
            <a:xfrm>
              <a:off x="10063130" y="-3695639"/>
              <a:ext cx="822950" cy="8229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>
              <a:extLst>
                <a:ext uri="{FF2B5EF4-FFF2-40B4-BE49-F238E27FC236}">
                  <a16:creationId xmlns:a16="http://schemas.microsoft.com/office/drawing/2014/main" id="{3AC95100-893B-4D65-B4BF-D612178B97D8}"/>
                </a:ext>
              </a:extLst>
            </p:cNvPr>
            <p:cNvSpPr/>
            <p:nvPr/>
          </p:nvSpPr>
          <p:spPr>
            <a:xfrm>
              <a:off x="10656725" y="-3662363"/>
              <a:ext cx="601925" cy="60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99294061-0469-4FA6-8364-DB4386459161}"/>
                </a:ext>
              </a:extLst>
            </p:cNvPr>
            <p:cNvSpPr/>
            <p:nvPr/>
          </p:nvSpPr>
          <p:spPr>
            <a:xfrm>
              <a:off x="10179017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CAD2F4F4-816C-4DF3-816F-872877D68F31}"/>
                </a:ext>
              </a:extLst>
            </p:cNvPr>
            <p:cNvSpPr/>
            <p:nvPr/>
          </p:nvSpPr>
          <p:spPr>
            <a:xfrm>
              <a:off x="10489445" y="-3985093"/>
              <a:ext cx="552238" cy="5522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9EB66AD3-3ABA-4C18-94EF-502D9EE0EBA8}"/>
                </a:ext>
              </a:extLst>
            </p:cNvPr>
            <p:cNvSpPr/>
            <p:nvPr/>
          </p:nvSpPr>
          <p:spPr>
            <a:xfrm>
              <a:off x="10952243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9982A998-BCEC-488B-8153-0E533004AE37}"/>
                </a:ext>
              </a:extLst>
            </p:cNvPr>
            <p:cNvSpPr/>
            <p:nvPr/>
          </p:nvSpPr>
          <p:spPr>
            <a:xfrm>
              <a:off x="10063230" y="-3032419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5" name="Forma Livre: Forma 164">
            <a:extLst>
              <a:ext uri="{FF2B5EF4-FFF2-40B4-BE49-F238E27FC236}">
                <a16:creationId xmlns:a16="http://schemas.microsoft.com/office/drawing/2014/main" id="{5C37E355-E111-44EA-87DD-D7082B8B8D7F}"/>
              </a:ext>
            </a:extLst>
          </p:cNvPr>
          <p:cNvSpPr/>
          <p:nvPr/>
        </p:nvSpPr>
        <p:spPr>
          <a:xfrm>
            <a:off x="5083654" y="2191826"/>
            <a:ext cx="1525047" cy="2190196"/>
          </a:xfrm>
          <a:custGeom>
            <a:avLst/>
            <a:gdLst>
              <a:gd name="connsiteX0" fmla="*/ 1300993 w 2491690"/>
              <a:gd name="connsiteY0" fmla="*/ 199258 h 3578441"/>
              <a:gd name="connsiteX1" fmla="*/ 1300993 w 2491690"/>
              <a:gd name="connsiteY1" fmla="*/ 627613 h 3578441"/>
              <a:gd name="connsiteX2" fmla="*/ 2002504 w 2491690"/>
              <a:gd name="connsiteY2" fmla="*/ 627613 h 3578441"/>
              <a:gd name="connsiteX3" fmla="*/ 2002504 w 2491690"/>
              <a:gd name="connsiteY3" fmla="*/ 199258 h 3578441"/>
              <a:gd name="connsiteX4" fmla="*/ 0 w 2491690"/>
              <a:gd name="connsiteY4" fmla="*/ 0 h 3578441"/>
              <a:gd name="connsiteX5" fmla="*/ 2491690 w 2491690"/>
              <a:gd name="connsiteY5" fmla="*/ 0 h 3578441"/>
              <a:gd name="connsiteX6" fmla="*/ 2491690 w 2491690"/>
              <a:gd name="connsiteY6" fmla="*/ 199258 h 3578441"/>
              <a:gd name="connsiteX7" fmla="*/ 2217651 w 2491690"/>
              <a:gd name="connsiteY7" fmla="*/ 199258 h 3578441"/>
              <a:gd name="connsiteX8" fmla="*/ 2217651 w 2491690"/>
              <a:gd name="connsiteY8" fmla="*/ 627613 h 3578441"/>
              <a:gd name="connsiteX9" fmla="*/ 2225332 w 2491690"/>
              <a:gd name="connsiteY9" fmla="*/ 627613 h 3578441"/>
              <a:gd name="connsiteX10" fmla="*/ 2225332 w 2491690"/>
              <a:gd name="connsiteY10" fmla="*/ 3578441 h 3578441"/>
              <a:gd name="connsiteX11" fmla="*/ 266359 w 2491690"/>
              <a:gd name="connsiteY11" fmla="*/ 3578441 h 3578441"/>
              <a:gd name="connsiteX12" fmla="*/ 266359 w 2491690"/>
              <a:gd name="connsiteY12" fmla="*/ 627613 h 3578441"/>
              <a:gd name="connsiteX13" fmla="*/ 1085846 w 2491690"/>
              <a:gd name="connsiteY13" fmla="*/ 627613 h 3578441"/>
              <a:gd name="connsiteX14" fmla="*/ 1085846 w 2491690"/>
              <a:gd name="connsiteY14" fmla="*/ 199258 h 3578441"/>
              <a:gd name="connsiteX15" fmla="*/ 481506 w 2491690"/>
              <a:gd name="connsiteY15" fmla="*/ 199258 h 3578441"/>
              <a:gd name="connsiteX16" fmla="*/ 481506 w 2491690"/>
              <a:gd name="connsiteY16" fmla="*/ 627612 h 3578441"/>
              <a:gd name="connsiteX17" fmla="*/ 266359 w 2491690"/>
              <a:gd name="connsiteY17" fmla="*/ 627612 h 3578441"/>
              <a:gd name="connsiteX18" fmla="*/ 266359 w 2491690"/>
              <a:gd name="connsiteY18" fmla="*/ 199258 h 3578441"/>
              <a:gd name="connsiteX19" fmla="*/ 0 w 2491690"/>
              <a:gd name="connsiteY19" fmla="*/ 199258 h 35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1690" h="3578441">
                <a:moveTo>
                  <a:pt x="1300993" y="199258"/>
                </a:moveTo>
                <a:lnTo>
                  <a:pt x="1300993" y="627613"/>
                </a:lnTo>
                <a:lnTo>
                  <a:pt x="2002504" y="627613"/>
                </a:lnTo>
                <a:lnTo>
                  <a:pt x="2002504" y="199258"/>
                </a:lnTo>
                <a:close/>
                <a:moveTo>
                  <a:pt x="0" y="0"/>
                </a:moveTo>
                <a:lnTo>
                  <a:pt x="2491690" y="0"/>
                </a:lnTo>
                <a:lnTo>
                  <a:pt x="2491690" y="199258"/>
                </a:lnTo>
                <a:lnTo>
                  <a:pt x="2217651" y="199258"/>
                </a:lnTo>
                <a:lnTo>
                  <a:pt x="2217651" y="627613"/>
                </a:lnTo>
                <a:lnTo>
                  <a:pt x="2225332" y="627613"/>
                </a:lnTo>
                <a:lnTo>
                  <a:pt x="2225332" y="3578441"/>
                </a:lnTo>
                <a:lnTo>
                  <a:pt x="266359" y="3578441"/>
                </a:lnTo>
                <a:lnTo>
                  <a:pt x="266359" y="627613"/>
                </a:lnTo>
                <a:lnTo>
                  <a:pt x="1085846" y="627613"/>
                </a:lnTo>
                <a:lnTo>
                  <a:pt x="1085846" y="199258"/>
                </a:lnTo>
                <a:lnTo>
                  <a:pt x="481506" y="199258"/>
                </a:lnTo>
                <a:lnTo>
                  <a:pt x="481506" y="627612"/>
                </a:lnTo>
                <a:lnTo>
                  <a:pt x="266359" y="627612"/>
                </a:lnTo>
                <a:lnTo>
                  <a:pt x="266359" y="199258"/>
                </a:lnTo>
                <a:lnTo>
                  <a:pt x="0" y="19925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32F615C2-4FBF-467A-9109-68AD30D4DB6D}"/>
              </a:ext>
            </a:extLst>
          </p:cNvPr>
          <p:cNvGrpSpPr/>
          <p:nvPr/>
        </p:nvGrpSpPr>
        <p:grpSpPr>
          <a:xfrm rot="20958655">
            <a:off x="1716577" y="2876810"/>
            <a:ext cx="927857" cy="975457"/>
            <a:chOff x="10063130" y="-3985093"/>
            <a:chExt cx="1238956" cy="13025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2F5C509B-DDB9-49F7-BBC1-61175D445000}"/>
                </a:ext>
              </a:extLst>
            </p:cNvPr>
            <p:cNvSpPr/>
            <p:nvPr/>
          </p:nvSpPr>
          <p:spPr>
            <a:xfrm>
              <a:off x="10063130" y="-3695639"/>
              <a:ext cx="822950" cy="8229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Elipse 212">
              <a:extLst>
                <a:ext uri="{FF2B5EF4-FFF2-40B4-BE49-F238E27FC236}">
                  <a16:creationId xmlns:a16="http://schemas.microsoft.com/office/drawing/2014/main" id="{3722C025-1925-4DCA-B1A5-4B8AA4B6F7D8}"/>
                </a:ext>
              </a:extLst>
            </p:cNvPr>
            <p:cNvSpPr/>
            <p:nvPr/>
          </p:nvSpPr>
          <p:spPr>
            <a:xfrm>
              <a:off x="10656725" y="-3662363"/>
              <a:ext cx="601925" cy="60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Elipse 213">
              <a:extLst>
                <a:ext uri="{FF2B5EF4-FFF2-40B4-BE49-F238E27FC236}">
                  <a16:creationId xmlns:a16="http://schemas.microsoft.com/office/drawing/2014/main" id="{F6EFE835-D447-414B-94DC-253EEA050221}"/>
                </a:ext>
              </a:extLst>
            </p:cNvPr>
            <p:cNvSpPr/>
            <p:nvPr/>
          </p:nvSpPr>
          <p:spPr>
            <a:xfrm>
              <a:off x="10179017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1E3DB1D9-7BC4-4105-B3C5-F5F346333D20}"/>
                </a:ext>
              </a:extLst>
            </p:cNvPr>
            <p:cNvSpPr/>
            <p:nvPr/>
          </p:nvSpPr>
          <p:spPr>
            <a:xfrm>
              <a:off x="10489445" y="-3985093"/>
              <a:ext cx="552238" cy="5522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186AF2C6-8ED9-4AE9-A2FE-DA5746D6FEB6}"/>
                </a:ext>
              </a:extLst>
            </p:cNvPr>
            <p:cNvSpPr/>
            <p:nvPr/>
          </p:nvSpPr>
          <p:spPr>
            <a:xfrm>
              <a:off x="10952243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44318426-3425-4BAC-9DD9-7D7A483DD068}"/>
                </a:ext>
              </a:extLst>
            </p:cNvPr>
            <p:cNvSpPr/>
            <p:nvPr/>
          </p:nvSpPr>
          <p:spPr>
            <a:xfrm>
              <a:off x="10063230" y="-3032419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B0335F11-D053-48F0-A13A-2BB3BF6F5A8A}"/>
              </a:ext>
            </a:extLst>
          </p:cNvPr>
          <p:cNvGrpSpPr/>
          <p:nvPr/>
        </p:nvGrpSpPr>
        <p:grpSpPr>
          <a:xfrm>
            <a:off x="8337043" y="401268"/>
            <a:ext cx="1114152" cy="3970315"/>
            <a:chOff x="8337043" y="401268"/>
            <a:chExt cx="1114152" cy="397031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68987F4B-65CF-4339-8F14-10765D51712D}"/>
                </a:ext>
              </a:extLst>
            </p:cNvPr>
            <p:cNvSpPr/>
            <p:nvPr/>
          </p:nvSpPr>
          <p:spPr>
            <a:xfrm>
              <a:off x="8337043" y="401268"/>
              <a:ext cx="1114152" cy="3970315"/>
            </a:xfrm>
            <a:custGeom>
              <a:avLst/>
              <a:gdLst>
                <a:gd name="connsiteX0" fmla="*/ 557076 w 1114152"/>
                <a:gd name="connsiteY0" fmla="*/ 0 h 3970315"/>
                <a:gd name="connsiteX1" fmla="*/ 1049196 w 1114152"/>
                <a:gd name="connsiteY1" fmla="*/ 598890 h 3970315"/>
                <a:gd name="connsiteX2" fmla="*/ 1059131 w 1114152"/>
                <a:gd name="connsiteY2" fmla="*/ 598890 h 3970315"/>
                <a:gd name="connsiteX3" fmla="*/ 1059131 w 1114152"/>
                <a:gd name="connsiteY3" fmla="*/ 610981 h 3970315"/>
                <a:gd name="connsiteX4" fmla="*/ 1059131 w 1114152"/>
                <a:gd name="connsiteY4" fmla="*/ 797607 h 3970315"/>
                <a:gd name="connsiteX5" fmla="*/ 903302 w 1114152"/>
                <a:gd name="connsiteY5" fmla="*/ 797607 h 3970315"/>
                <a:gd name="connsiteX6" fmla="*/ 903302 w 1114152"/>
                <a:gd name="connsiteY6" fmla="*/ 2153159 h 3970315"/>
                <a:gd name="connsiteX7" fmla="*/ 1111590 w 1114152"/>
                <a:gd name="connsiteY7" fmla="*/ 2545194 h 3970315"/>
                <a:gd name="connsiteX8" fmla="*/ 1114152 w 1114152"/>
                <a:gd name="connsiteY8" fmla="*/ 2545194 h 3970315"/>
                <a:gd name="connsiteX9" fmla="*/ 1114152 w 1114152"/>
                <a:gd name="connsiteY9" fmla="*/ 2550016 h 3970315"/>
                <a:gd name="connsiteX10" fmla="*/ 1114152 w 1114152"/>
                <a:gd name="connsiteY10" fmla="*/ 3970315 h 3970315"/>
                <a:gd name="connsiteX11" fmla="*/ 0 w 1114152"/>
                <a:gd name="connsiteY11" fmla="*/ 3970315 h 3970315"/>
                <a:gd name="connsiteX12" fmla="*/ 0 w 1114152"/>
                <a:gd name="connsiteY12" fmla="*/ 2550016 h 3970315"/>
                <a:gd name="connsiteX13" fmla="*/ 0 w 1114152"/>
                <a:gd name="connsiteY13" fmla="*/ 2545194 h 3970315"/>
                <a:gd name="connsiteX14" fmla="*/ 2562 w 1114152"/>
                <a:gd name="connsiteY14" fmla="*/ 2545194 h 3970315"/>
                <a:gd name="connsiteX15" fmla="*/ 215022 w 1114152"/>
                <a:gd name="connsiteY15" fmla="*/ 2145307 h 3970315"/>
                <a:gd name="connsiteX16" fmla="*/ 215022 w 1114152"/>
                <a:gd name="connsiteY16" fmla="*/ 797607 h 3970315"/>
                <a:gd name="connsiteX17" fmla="*/ 55020 w 1114152"/>
                <a:gd name="connsiteY17" fmla="*/ 797607 h 3970315"/>
                <a:gd name="connsiteX18" fmla="*/ 55020 w 1114152"/>
                <a:gd name="connsiteY18" fmla="*/ 610981 h 3970315"/>
                <a:gd name="connsiteX19" fmla="*/ 55020 w 1114152"/>
                <a:gd name="connsiteY19" fmla="*/ 598890 h 3970315"/>
                <a:gd name="connsiteX20" fmla="*/ 64956 w 1114152"/>
                <a:gd name="connsiteY20" fmla="*/ 598890 h 397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4152" h="3970315">
                  <a:moveTo>
                    <a:pt x="557076" y="0"/>
                  </a:moveTo>
                  <a:lnTo>
                    <a:pt x="1049196" y="598890"/>
                  </a:lnTo>
                  <a:lnTo>
                    <a:pt x="1059131" y="598890"/>
                  </a:lnTo>
                  <a:lnTo>
                    <a:pt x="1059131" y="610981"/>
                  </a:lnTo>
                  <a:lnTo>
                    <a:pt x="1059131" y="797607"/>
                  </a:lnTo>
                  <a:lnTo>
                    <a:pt x="903302" y="797607"/>
                  </a:lnTo>
                  <a:lnTo>
                    <a:pt x="903302" y="2153159"/>
                  </a:lnTo>
                  <a:lnTo>
                    <a:pt x="1111590" y="2545194"/>
                  </a:lnTo>
                  <a:lnTo>
                    <a:pt x="1114152" y="2545194"/>
                  </a:lnTo>
                  <a:lnTo>
                    <a:pt x="1114152" y="2550016"/>
                  </a:lnTo>
                  <a:lnTo>
                    <a:pt x="1114152" y="3970315"/>
                  </a:lnTo>
                  <a:lnTo>
                    <a:pt x="0" y="3970315"/>
                  </a:lnTo>
                  <a:lnTo>
                    <a:pt x="0" y="2550016"/>
                  </a:lnTo>
                  <a:lnTo>
                    <a:pt x="0" y="2545194"/>
                  </a:lnTo>
                  <a:lnTo>
                    <a:pt x="2562" y="2545194"/>
                  </a:lnTo>
                  <a:lnTo>
                    <a:pt x="215022" y="2145307"/>
                  </a:lnTo>
                  <a:lnTo>
                    <a:pt x="215022" y="797607"/>
                  </a:lnTo>
                  <a:lnTo>
                    <a:pt x="55020" y="797607"/>
                  </a:lnTo>
                  <a:lnTo>
                    <a:pt x="55020" y="610981"/>
                  </a:lnTo>
                  <a:lnTo>
                    <a:pt x="55020" y="598890"/>
                  </a:lnTo>
                  <a:lnTo>
                    <a:pt x="64956" y="598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Triângulo isósceles 1033">
              <a:extLst>
                <a:ext uri="{FF2B5EF4-FFF2-40B4-BE49-F238E27FC236}">
                  <a16:creationId xmlns:a16="http://schemas.microsoft.com/office/drawing/2014/main" id="{44AE690E-C066-4B3A-80EE-63709B1B2F3A}"/>
                </a:ext>
              </a:extLst>
            </p:cNvPr>
            <p:cNvSpPr/>
            <p:nvPr/>
          </p:nvSpPr>
          <p:spPr>
            <a:xfrm rot="10800000">
              <a:off x="8399030" y="1198240"/>
              <a:ext cx="999763" cy="59303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3" name="Retângulo 222">
            <a:extLst>
              <a:ext uri="{FF2B5EF4-FFF2-40B4-BE49-F238E27FC236}">
                <a16:creationId xmlns:a16="http://schemas.microsoft.com/office/drawing/2014/main" id="{D135E25D-E355-48FC-B418-74F22044191F}"/>
              </a:ext>
            </a:extLst>
          </p:cNvPr>
          <p:cNvSpPr/>
          <p:nvPr/>
        </p:nvSpPr>
        <p:spPr>
          <a:xfrm>
            <a:off x="6648800" y="2600494"/>
            <a:ext cx="807223" cy="1748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6" name="Agrupar 1035">
            <a:extLst>
              <a:ext uri="{FF2B5EF4-FFF2-40B4-BE49-F238E27FC236}">
                <a16:creationId xmlns:a16="http://schemas.microsoft.com/office/drawing/2014/main" id="{A84C4081-AA1E-4C49-A87E-57350C432EF7}"/>
              </a:ext>
            </a:extLst>
          </p:cNvPr>
          <p:cNvGrpSpPr/>
          <p:nvPr/>
        </p:nvGrpSpPr>
        <p:grpSpPr>
          <a:xfrm>
            <a:off x="1615226" y="2193935"/>
            <a:ext cx="2627577" cy="2191235"/>
            <a:chOff x="1615226" y="2193935"/>
            <a:chExt cx="2627577" cy="2191235"/>
          </a:xfrm>
        </p:grpSpPr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2099A667-E306-4DDB-8AE0-9B3C124B7708}"/>
                </a:ext>
              </a:extLst>
            </p:cNvPr>
            <p:cNvSpPr/>
            <p:nvPr/>
          </p:nvSpPr>
          <p:spPr>
            <a:xfrm>
              <a:off x="1708299" y="2657160"/>
              <a:ext cx="927857" cy="1507863"/>
            </a:xfrm>
            <a:prstGeom prst="rect">
              <a:avLst/>
            </a:pr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778F4CBC-44EC-40D9-AF6D-B6978C5C6AF5}"/>
                </a:ext>
              </a:extLst>
            </p:cNvPr>
            <p:cNvSpPr/>
            <p:nvPr/>
          </p:nvSpPr>
          <p:spPr>
            <a:xfrm>
              <a:off x="2626878" y="3586786"/>
              <a:ext cx="1378034" cy="798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0193423D-F7FC-4637-82DC-A6DF5318D1E2}"/>
                </a:ext>
              </a:extLst>
            </p:cNvPr>
            <p:cNvSpPr/>
            <p:nvPr/>
          </p:nvSpPr>
          <p:spPr>
            <a:xfrm>
              <a:off x="1615226" y="3723495"/>
              <a:ext cx="1011652" cy="6616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Forma Livre: Forma 185">
              <a:extLst>
                <a:ext uri="{FF2B5EF4-FFF2-40B4-BE49-F238E27FC236}">
                  <a16:creationId xmlns:a16="http://schemas.microsoft.com/office/drawing/2014/main" id="{B9CB551F-D63D-406C-A6AB-BE770EA8C669}"/>
                </a:ext>
              </a:extLst>
            </p:cNvPr>
            <p:cNvSpPr/>
            <p:nvPr/>
          </p:nvSpPr>
          <p:spPr>
            <a:xfrm>
              <a:off x="2088241" y="2974327"/>
              <a:ext cx="1203045" cy="749169"/>
            </a:xfrm>
            <a:custGeom>
              <a:avLst/>
              <a:gdLst>
                <a:gd name="connsiteX0" fmla="*/ 1781176 w 4191001"/>
                <a:gd name="connsiteY0" fmla="*/ 0 h 2609850"/>
                <a:gd name="connsiteX1" fmla="*/ 1781176 w 4191001"/>
                <a:gd name="connsiteY1" fmla="*/ 1 h 2609850"/>
                <a:gd name="connsiteX2" fmla="*/ 4191001 w 4191001"/>
                <a:gd name="connsiteY2" fmla="*/ 1 h 2609850"/>
                <a:gd name="connsiteX3" fmla="*/ 4191001 w 4191001"/>
                <a:gd name="connsiteY3" fmla="*/ 1047750 h 2609850"/>
                <a:gd name="connsiteX4" fmla="*/ 2184777 w 4191001"/>
                <a:gd name="connsiteY4" fmla="*/ 1047750 h 2609850"/>
                <a:gd name="connsiteX5" fmla="*/ 1495426 w 4191001"/>
                <a:gd name="connsiteY5" fmla="*/ 1714500 h 2609850"/>
                <a:gd name="connsiteX6" fmla="*/ 1495425 w 4191001"/>
                <a:gd name="connsiteY6" fmla="*/ 1714498 h 2609850"/>
                <a:gd name="connsiteX7" fmla="*/ 1495425 w 4191001"/>
                <a:gd name="connsiteY7" fmla="*/ 2609850 h 2609850"/>
                <a:gd name="connsiteX8" fmla="*/ 0 w 4191001"/>
                <a:gd name="connsiteY8" fmla="*/ 2609850 h 2609850"/>
                <a:gd name="connsiteX9" fmla="*/ 0 w 4191001"/>
                <a:gd name="connsiteY9" fmla="*/ 1676400 h 2609850"/>
                <a:gd name="connsiteX10" fmla="*/ 9526 w 4191001"/>
                <a:gd name="connsiteY10" fmla="*/ 1676400 h 26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1001" h="2609850">
                  <a:moveTo>
                    <a:pt x="1781176" y="0"/>
                  </a:moveTo>
                  <a:lnTo>
                    <a:pt x="1781176" y="1"/>
                  </a:lnTo>
                  <a:lnTo>
                    <a:pt x="4191001" y="1"/>
                  </a:lnTo>
                  <a:lnTo>
                    <a:pt x="4191001" y="1047750"/>
                  </a:lnTo>
                  <a:lnTo>
                    <a:pt x="2184777" y="1047750"/>
                  </a:lnTo>
                  <a:lnTo>
                    <a:pt x="1495426" y="1714500"/>
                  </a:lnTo>
                  <a:lnTo>
                    <a:pt x="1495425" y="1714498"/>
                  </a:lnTo>
                  <a:lnTo>
                    <a:pt x="1495425" y="2609850"/>
                  </a:lnTo>
                  <a:lnTo>
                    <a:pt x="0" y="2609850"/>
                  </a:lnTo>
                  <a:lnTo>
                    <a:pt x="0" y="1676400"/>
                  </a:lnTo>
                  <a:lnTo>
                    <a:pt x="9526" y="1676400"/>
                  </a:lnTo>
                  <a:close/>
                </a:path>
              </a:pathLst>
            </a:custGeom>
            <a:solidFill>
              <a:srgbClr val="013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6962AA31-C3A1-422A-87B0-EB6F415C2B2E}"/>
                </a:ext>
              </a:extLst>
            </p:cNvPr>
            <p:cNvSpPr/>
            <p:nvPr/>
          </p:nvSpPr>
          <p:spPr>
            <a:xfrm>
              <a:off x="3088692" y="2740774"/>
              <a:ext cx="916219" cy="8460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Trapezoide 187">
              <a:extLst>
                <a:ext uri="{FF2B5EF4-FFF2-40B4-BE49-F238E27FC236}">
                  <a16:creationId xmlns:a16="http://schemas.microsoft.com/office/drawing/2014/main" id="{B3D9530C-DF8D-4F21-BF4F-C786C297ADC5}"/>
                </a:ext>
              </a:extLst>
            </p:cNvPr>
            <p:cNvSpPr/>
            <p:nvPr/>
          </p:nvSpPr>
          <p:spPr>
            <a:xfrm>
              <a:off x="3088692" y="2507221"/>
              <a:ext cx="916219" cy="233553"/>
            </a:xfrm>
            <a:prstGeom prst="trapezoid">
              <a:avLst>
                <a:gd name="adj" fmla="val 65816"/>
              </a:avLst>
            </a:pr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: Cantos Arredondados 188">
              <a:extLst>
                <a:ext uri="{FF2B5EF4-FFF2-40B4-BE49-F238E27FC236}">
                  <a16:creationId xmlns:a16="http://schemas.microsoft.com/office/drawing/2014/main" id="{6997AEE3-70C7-42FD-9042-E26D2704AB3E}"/>
                </a:ext>
              </a:extLst>
            </p:cNvPr>
            <p:cNvSpPr/>
            <p:nvPr/>
          </p:nvSpPr>
          <p:spPr>
            <a:xfrm>
              <a:off x="3776297" y="2427488"/>
              <a:ext cx="455567" cy="1957682"/>
            </a:xfrm>
            <a:prstGeom prst="roundRect">
              <a:avLst>
                <a:gd name="adj" fmla="val 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Fluxograma: Operação Manual 189">
              <a:extLst>
                <a:ext uri="{FF2B5EF4-FFF2-40B4-BE49-F238E27FC236}">
                  <a16:creationId xmlns:a16="http://schemas.microsoft.com/office/drawing/2014/main" id="{ED393887-F6B2-47B7-B747-8AEA9F4DC995}"/>
                </a:ext>
              </a:extLst>
            </p:cNvPr>
            <p:cNvSpPr/>
            <p:nvPr/>
          </p:nvSpPr>
          <p:spPr>
            <a:xfrm flipV="1">
              <a:off x="3776297" y="2193935"/>
              <a:ext cx="455567" cy="233553"/>
            </a:xfrm>
            <a:prstGeom prst="flowChartManualOperation">
              <a:avLst/>
            </a:prstGeom>
            <a:solidFill>
              <a:srgbClr val="013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683F67C1-DBA1-48B1-A219-E6E8DF06CEE0}"/>
                </a:ext>
              </a:extLst>
            </p:cNvPr>
            <p:cNvSpPr/>
            <p:nvPr/>
          </p:nvSpPr>
          <p:spPr>
            <a:xfrm>
              <a:off x="3767018" y="2396046"/>
              <a:ext cx="475785" cy="51949"/>
            </a:xfrm>
            <a:prstGeom prst="roundRect">
              <a:avLst>
                <a:gd name="adj" fmla="val 50000"/>
              </a:avLst>
            </a:pr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0D503A5E-32DF-4F49-893B-B1A5471995C7}"/>
                </a:ext>
              </a:extLst>
            </p:cNvPr>
            <p:cNvSpPr/>
            <p:nvPr/>
          </p:nvSpPr>
          <p:spPr>
            <a:xfrm>
              <a:off x="3776297" y="2886832"/>
              <a:ext cx="455567" cy="173621"/>
            </a:xfrm>
            <a:prstGeom prst="rect">
              <a:avLst/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02C51375-40F2-4437-999A-E9259652DB86}"/>
                </a:ext>
              </a:extLst>
            </p:cNvPr>
            <p:cNvSpPr/>
            <p:nvPr/>
          </p:nvSpPr>
          <p:spPr>
            <a:xfrm>
              <a:off x="3776297" y="3324303"/>
              <a:ext cx="455567" cy="173621"/>
            </a:xfrm>
            <a:prstGeom prst="rect">
              <a:avLst/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883E15FB-C735-4E41-AB22-1A0578C3F330}"/>
                </a:ext>
              </a:extLst>
            </p:cNvPr>
            <p:cNvGrpSpPr/>
            <p:nvPr/>
          </p:nvGrpSpPr>
          <p:grpSpPr>
            <a:xfrm>
              <a:off x="2816478" y="3782678"/>
              <a:ext cx="698072" cy="461682"/>
              <a:chOff x="6404437" y="2850279"/>
              <a:chExt cx="2431844" cy="1608342"/>
            </a:xfrm>
            <a:solidFill>
              <a:srgbClr val="FEB75C"/>
            </a:solidFill>
          </p:grpSpPr>
          <p:sp>
            <p:nvSpPr>
              <p:cNvPr id="204" name="Retângulo 203">
                <a:extLst>
                  <a:ext uri="{FF2B5EF4-FFF2-40B4-BE49-F238E27FC236}">
                    <a16:creationId xmlns:a16="http://schemas.microsoft.com/office/drawing/2014/main" id="{DCF34DA6-C1B9-4F07-B837-6FE602131577}"/>
                  </a:ext>
                </a:extLst>
              </p:cNvPr>
              <p:cNvSpPr/>
              <p:nvPr/>
            </p:nvSpPr>
            <p:spPr>
              <a:xfrm>
                <a:off x="6404437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DC641B48-7A0C-4C76-B718-2267377B0207}"/>
                  </a:ext>
                </a:extLst>
              </p:cNvPr>
              <p:cNvSpPr/>
              <p:nvPr/>
            </p:nvSpPr>
            <p:spPr>
              <a:xfrm>
                <a:off x="6404437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EEFD1612-2884-4F32-A576-C46B935A3530}"/>
                  </a:ext>
                </a:extLst>
              </p:cNvPr>
              <p:cNvSpPr/>
              <p:nvPr/>
            </p:nvSpPr>
            <p:spPr>
              <a:xfrm>
                <a:off x="7131974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11470F3D-6A98-4438-8B0A-8D2B26A38E6A}"/>
                  </a:ext>
                </a:extLst>
              </p:cNvPr>
              <p:cNvSpPr/>
              <p:nvPr/>
            </p:nvSpPr>
            <p:spPr>
              <a:xfrm>
                <a:off x="7131974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207">
                <a:extLst>
                  <a:ext uri="{FF2B5EF4-FFF2-40B4-BE49-F238E27FC236}">
                    <a16:creationId xmlns:a16="http://schemas.microsoft.com/office/drawing/2014/main" id="{C56A5E8A-1A68-410E-A2D5-63E97D42D712}"/>
                  </a:ext>
                </a:extLst>
              </p:cNvPr>
              <p:cNvSpPr/>
              <p:nvPr/>
            </p:nvSpPr>
            <p:spPr>
              <a:xfrm>
                <a:off x="7859512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208">
                <a:extLst>
                  <a:ext uri="{FF2B5EF4-FFF2-40B4-BE49-F238E27FC236}">
                    <a16:creationId xmlns:a16="http://schemas.microsoft.com/office/drawing/2014/main" id="{E742DF47-3B01-42BA-AD76-5D63A54F812B}"/>
                  </a:ext>
                </a:extLst>
              </p:cNvPr>
              <p:cNvSpPr/>
              <p:nvPr/>
            </p:nvSpPr>
            <p:spPr>
              <a:xfrm>
                <a:off x="7859512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id="{7AFEF2D4-00F9-4B54-BE63-FF8B00639C33}"/>
                  </a:ext>
                </a:extLst>
              </p:cNvPr>
              <p:cNvSpPr/>
              <p:nvPr/>
            </p:nvSpPr>
            <p:spPr>
              <a:xfrm>
                <a:off x="8535117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210">
                <a:extLst>
                  <a:ext uri="{FF2B5EF4-FFF2-40B4-BE49-F238E27FC236}">
                    <a16:creationId xmlns:a16="http://schemas.microsoft.com/office/drawing/2014/main" id="{163673A8-03F4-4942-B5BE-6ABC91EA5A1C}"/>
                  </a:ext>
                </a:extLst>
              </p:cNvPr>
              <p:cNvSpPr/>
              <p:nvPr/>
            </p:nvSpPr>
            <p:spPr>
              <a:xfrm>
                <a:off x="8535117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5" name="Retângulo: Cantos Arredondados 194">
              <a:extLst>
                <a:ext uri="{FF2B5EF4-FFF2-40B4-BE49-F238E27FC236}">
                  <a16:creationId xmlns:a16="http://schemas.microsoft.com/office/drawing/2014/main" id="{787E8E8C-D639-44FD-B990-60059538CE51}"/>
                </a:ext>
              </a:extLst>
            </p:cNvPr>
            <p:cNvSpPr/>
            <p:nvPr/>
          </p:nvSpPr>
          <p:spPr>
            <a:xfrm>
              <a:off x="3212214" y="3049874"/>
              <a:ext cx="101134" cy="217232"/>
            </a:xfrm>
            <a:prstGeom prst="roundRect">
              <a:avLst>
                <a:gd name="adj" fmla="val 50000"/>
              </a:avLst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id="{ECBB58D7-8F3D-4AC2-9F9D-3032F873C464}"/>
                </a:ext>
              </a:extLst>
            </p:cNvPr>
            <p:cNvSpPr/>
            <p:nvPr/>
          </p:nvSpPr>
          <p:spPr>
            <a:xfrm>
              <a:off x="3502467" y="3049874"/>
              <a:ext cx="101134" cy="217232"/>
            </a:xfrm>
            <a:prstGeom prst="roundRect">
              <a:avLst>
                <a:gd name="adj" fmla="val 50000"/>
              </a:avLst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8" name="Agrupar 377">
            <a:extLst>
              <a:ext uri="{FF2B5EF4-FFF2-40B4-BE49-F238E27FC236}">
                <a16:creationId xmlns:a16="http://schemas.microsoft.com/office/drawing/2014/main" id="{CF60C73E-E578-4B4F-B5F9-60F02BECC822}"/>
              </a:ext>
            </a:extLst>
          </p:cNvPr>
          <p:cNvGrpSpPr/>
          <p:nvPr/>
        </p:nvGrpSpPr>
        <p:grpSpPr>
          <a:xfrm>
            <a:off x="4460981" y="2624884"/>
            <a:ext cx="1255241" cy="1753902"/>
            <a:chOff x="6776033" y="2313751"/>
            <a:chExt cx="2161547" cy="3020249"/>
          </a:xfrm>
        </p:grpSpPr>
        <p:grpSp>
          <p:nvGrpSpPr>
            <p:cNvPr id="379" name="Agrupar 378">
              <a:extLst>
                <a:ext uri="{FF2B5EF4-FFF2-40B4-BE49-F238E27FC236}">
                  <a16:creationId xmlns:a16="http://schemas.microsoft.com/office/drawing/2014/main" id="{EE550370-56E9-4553-8C44-B501DB016A46}"/>
                </a:ext>
              </a:extLst>
            </p:cNvPr>
            <p:cNvGrpSpPr/>
            <p:nvPr/>
          </p:nvGrpSpPr>
          <p:grpSpPr>
            <a:xfrm>
              <a:off x="6776033" y="2313751"/>
              <a:ext cx="2161547" cy="3020249"/>
              <a:chOff x="6776033" y="2313751"/>
              <a:chExt cx="2161547" cy="3020249"/>
            </a:xfrm>
          </p:grpSpPr>
          <p:grpSp>
            <p:nvGrpSpPr>
              <p:cNvPr id="381" name="Agrupar 380">
                <a:extLst>
                  <a:ext uri="{FF2B5EF4-FFF2-40B4-BE49-F238E27FC236}">
                    <a16:creationId xmlns:a16="http://schemas.microsoft.com/office/drawing/2014/main" id="{99CFB4F5-3728-43B7-95AC-395F86E0FC00}"/>
                  </a:ext>
                </a:extLst>
              </p:cNvPr>
              <p:cNvGrpSpPr/>
              <p:nvPr/>
            </p:nvGrpSpPr>
            <p:grpSpPr>
              <a:xfrm>
                <a:off x="7131091" y="2313751"/>
                <a:ext cx="725715" cy="2230497"/>
                <a:chOff x="7228114" y="1770743"/>
                <a:chExt cx="725715" cy="2402854"/>
              </a:xfrm>
            </p:grpSpPr>
            <p:sp>
              <p:nvSpPr>
                <p:cNvPr id="385" name="Retângulo 384">
                  <a:extLst>
                    <a:ext uri="{FF2B5EF4-FFF2-40B4-BE49-F238E27FC236}">
                      <a16:creationId xmlns:a16="http://schemas.microsoft.com/office/drawing/2014/main" id="{00C92822-C74D-42E9-B49F-B8E3BBF3057E}"/>
                    </a:ext>
                  </a:extLst>
                </p:cNvPr>
                <p:cNvSpPr/>
                <p:nvPr/>
              </p:nvSpPr>
              <p:spPr>
                <a:xfrm>
                  <a:off x="7326921" y="2010714"/>
                  <a:ext cx="529885" cy="2162883"/>
                </a:xfrm>
                <a:prstGeom prst="rect">
                  <a:avLst/>
                </a:prstGeom>
                <a:solidFill>
                  <a:srgbClr val="FEB7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86" name="Agrupar 385">
                  <a:extLst>
                    <a:ext uri="{FF2B5EF4-FFF2-40B4-BE49-F238E27FC236}">
                      <a16:creationId xmlns:a16="http://schemas.microsoft.com/office/drawing/2014/main" id="{51D6CAEB-6F65-4C25-8C08-393669DC2399}"/>
                    </a:ext>
                  </a:extLst>
                </p:cNvPr>
                <p:cNvGrpSpPr/>
                <p:nvPr/>
              </p:nvGrpSpPr>
              <p:grpSpPr>
                <a:xfrm>
                  <a:off x="7228114" y="1770743"/>
                  <a:ext cx="725715" cy="1299896"/>
                  <a:chOff x="7228114" y="1770743"/>
                  <a:chExt cx="725715" cy="1299896"/>
                </a:xfrm>
              </p:grpSpPr>
              <p:sp>
                <p:nvSpPr>
                  <p:cNvPr id="387" name="Retângulo 386">
                    <a:extLst>
                      <a:ext uri="{FF2B5EF4-FFF2-40B4-BE49-F238E27FC236}">
                        <a16:creationId xmlns:a16="http://schemas.microsoft.com/office/drawing/2014/main" id="{466E2B77-BE96-4AD3-834C-7AA00BFB4905}"/>
                      </a:ext>
                    </a:extLst>
                  </p:cNvPr>
                  <p:cNvSpPr/>
                  <p:nvPr/>
                </p:nvSpPr>
                <p:spPr>
                  <a:xfrm>
                    <a:off x="7228114" y="1770743"/>
                    <a:ext cx="725715" cy="29028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8" name="Retângulo 387">
                    <a:extLst>
                      <a:ext uri="{FF2B5EF4-FFF2-40B4-BE49-F238E27FC236}">
                        <a16:creationId xmlns:a16="http://schemas.microsoft.com/office/drawing/2014/main" id="{6C60F3CA-265F-466E-97C1-EC620BCFBE36}"/>
                      </a:ext>
                    </a:extLst>
                  </p:cNvPr>
                  <p:cNvSpPr/>
                  <p:nvPr/>
                </p:nvSpPr>
                <p:spPr>
                  <a:xfrm>
                    <a:off x="7326921" y="2301889"/>
                    <a:ext cx="529885" cy="29028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Retângulo 388">
                    <a:extLst>
                      <a:ext uri="{FF2B5EF4-FFF2-40B4-BE49-F238E27FC236}">
                        <a16:creationId xmlns:a16="http://schemas.microsoft.com/office/drawing/2014/main" id="{4D61303C-1FE7-427C-B3F3-91404B322508}"/>
                      </a:ext>
                    </a:extLst>
                  </p:cNvPr>
                  <p:cNvSpPr/>
                  <p:nvPr/>
                </p:nvSpPr>
                <p:spPr>
                  <a:xfrm>
                    <a:off x="7326921" y="2780353"/>
                    <a:ext cx="529885" cy="29028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id="{96FF0ABC-376C-451A-BDEA-E65F8D42B78F}"/>
                  </a:ext>
                </a:extLst>
              </p:cNvPr>
              <p:cNvSpPr/>
              <p:nvPr/>
            </p:nvSpPr>
            <p:spPr>
              <a:xfrm flipH="1">
                <a:off x="7005710" y="3868615"/>
                <a:ext cx="1702191" cy="1465385"/>
              </a:xfrm>
              <a:prstGeom prst="rect">
                <a:avLst/>
              </a:prstGeom>
              <a:solidFill>
                <a:srgbClr val="4E6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Triângulo isósceles 382">
                <a:extLst>
                  <a:ext uri="{FF2B5EF4-FFF2-40B4-BE49-F238E27FC236}">
                    <a16:creationId xmlns:a16="http://schemas.microsoft.com/office/drawing/2014/main" id="{9FD877D5-D4FF-4252-8EE8-922763300350}"/>
                  </a:ext>
                </a:extLst>
              </p:cNvPr>
              <p:cNvSpPr/>
              <p:nvPr/>
            </p:nvSpPr>
            <p:spPr>
              <a:xfrm flipH="1">
                <a:off x="7005711" y="3092156"/>
                <a:ext cx="1702191" cy="789159"/>
              </a:xfrm>
              <a:prstGeom prst="triangle">
                <a:avLst>
                  <a:gd name="adj" fmla="val 0"/>
                </a:avLst>
              </a:prstGeom>
              <a:solidFill>
                <a:srgbClr val="4E6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4" name="Retângulo 383">
                <a:extLst>
                  <a:ext uri="{FF2B5EF4-FFF2-40B4-BE49-F238E27FC236}">
                    <a16:creationId xmlns:a16="http://schemas.microsoft.com/office/drawing/2014/main" id="{4BFFA4FA-E0DE-403E-8C77-8DF862AAB0C0}"/>
                  </a:ext>
                </a:extLst>
              </p:cNvPr>
              <p:cNvSpPr/>
              <p:nvPr/>
            </p:nvSpPr>
            <p:spPr>
              <a:xfrm rot="20063147" flipH="1">
                <a:off x="6776033" y="3203947"/>
                <a:ext cx="2161547" cy="450106"/>
              </a:xfrm>
              <a:prstGeom prst="rect">
                <a:avLst/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0" name="Retângulo 379">
              <a:extLst>
                <a:ext uri="{FF2B5EF4-FFF2-40B4-BE49-F238E27FC236}">
                  <a16:creationId xmlns:a16="http://schemas.microsoft.com/office/drawing/2014/main" id="{10BEE8F4-C765-4AF8-A92E-6BCDFD8C7C5D}"/>
                </a:ext>
              </a:extLst>
            </p:cNvPr>
            <p:cNvSpPr/>
            <p:nvPr/>
          </p:nvSpPr>
          <p:spPr>
            <a:xfrm>
              <a:off x="7647255" y="4648200"/>
              <a:ext cx="419100" cy="673100"/>
            </a:xfrm>
            <a:prstGeom prst="rect">
              <a:avLst/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4" name="Retângulo 223">
            <a:extLst>
              <a:ext uri="{FF2B5EF4-FFF2-40B4-BE49-F238E27FC236}">
                <a16:creationId xmlns:a16="http://schemas.microsoft.com/office/drawing/2014/main" id="{8C0BFA38-9DD0-4985-8E14-9B96AEBCAFA2}"/>
              </a:ext>
            </a:extLst>
          </p:cNvPr>
          <p:cNvSpPr/>
          <p:nvPr/>
        </p:nvSpPr>
        <p:spPr>
          <a:xfrm>
            <a:off x="7461556" y="1751226"/>
            <a:ext cx="875889" cy="22290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200DC660-9586-4783-A260-F7C62CF86AA9}"/>
              </a:ext>
            </a:extLst>
          </p:cNvPr>
          <p:cNvGrpSpPr/>
          <p:nvPr/>
        </p:nvGrpSpPr>
        <p:grpSpPr>
          <a:xfrm>
            <a:off x="6650741" y="3913347"/>
            <a:ext cx="3668081" cy="705678"/>
            <a:chOff x="6650741" y="3862547"/>
            <a:chExt cx="3668081" cy="705678"/>
          </a:xfrm>
        </p:grpSpPr>
        <p:grpSp>
          <p:nvGrpSpPr>
            <p:cNvPr id="299" name="Agrupar 298">
              <a:extLst>
                <a:ext uri="{FF2B5EF4-FFF2-40B4-BE49-F238E27FC236}">
                  <a16:creationId xmlns:a16="http://schemas.microsoft.com/office/drawing/2014/main" id="{D853E7F3-F31F-4078-BCFB-56F21E452081}"/>
                </a:ext>
              </a:extLst>
            </p:cNvPr>
            <p:cNvGrpSpPr/>
            <p:nvPr/>
          </p:nvGrpSpPr>
          <p:grpSpPr>
            <a:xfrm flipH="1">
              <a:off x="6650741" y="3865710"/>
              <a:ext cx="1082207" cy="689916"/>
              <a:chOff x="2598132" y="4393530"/>
              <a:chExt cx="2997781" cy="1911111"/>
            </a:xfrm>
          </p:grpSpPr>
          <p:sp>
            <p:nvSpPr>
              <p:cNvPr id="300" name="Elipse 299">
                <a:extLst>
                  <a:ext uri="{FF2B5EF4-FFF2-40B4-BE49-F238E27FC236}">
                    <a16:creationId xmlns:a16="http://schemas.microsoft.com/office/drawing/2014/main" id="{B5A811C9-BDFA-4735-9471-1F3BBF8147CE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:a16="http://schemas.microsoft.com/office/drawing/2014/main" id="{8E36E917-E416-4C43-96E6-27636985FD78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Retângulo: Cantos Arredondados 301">
                <a:extLst>
                  <a:ext uri="{FF2B5EF4-FFF2-40B4-BE49-F238E27FC236}">
                    <a16:creationId xmlns:a16="http://schemas.microsoft.com/office/drawing/2014/main" id="{C1F848ED-DDCF-4E21-9569-E86E832D8B46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:a16="http://schemas.microsoft.com/office/drawing/2014/main" id="{459E1C12-4B7F-4C5B-92FD-FF1D3A4EB67D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Retângulo: Cantos Arredondados 303">
                <a:extLst>
                  <a:ext uri="{FF2B5EF4-FFF2-40B4-BE49-F238E27FC236}">
                    <a16:creationId xmlns:a16="http://schemas.microsoft.com/office/drawing/2014/main" id="{A12C4FF4-7972-45B3-AB9C-63B33E7923E3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Elipse 304">
                <a:extLst>
                  <a:ext uri="{FF2B5EF4-FFF2-40B4-BE49-F238E27FC236}">
                    <a16:creationId xmlns:a16="http://schemas.microsoft.com/office/drawing/2014/main" id="{74E85055-E9A7-48C3-BE03-EEB706DF49C9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Retângulo: Cantos Arredondados 305">
                <a:extLst>
                  <a:ext uri="{FF2B5EF4-FFF2-40B4-BE49-F238E27FC236}">
                    <a16:creationId xmlns:a16="http://schemas.microsoft.com/office/drawing/2014/main" id="{EC70FA9B-6388-48A7-A932-9C42F059290B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Elipse 306">
                <a:extLst>
                  <a:ext uri="{FF2B5EF4-FFF2-40B4-BE49-F238E27FC236}">
                    <a16:creationId xmlns:a16="http://schemas.microsoft.com/office/drawing/2014/main" id="{9F945328-F044-4EFA-A022-71C3B0363880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Elipse 307">
                <a:extLst>
                  <a:ext uri="{FF2B5EF4-FFF2-40B4-BE49-F238E27FC236}">
                    <a16:creationId xmlns:a16="http://schemas.microsoft.com/office/drawing/2014/main" id="{40C11F88-B98C-407A-A543-ACF670488635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Elipse 308">
                <a:extLst>
                  <a:ext uri="{FF2B5EF4-FFF2-40B4-BE49-F238E27FC236}">
                    <a16:creationId xmlns:a16="http://schemas.microsoft.com/office/drawing/2014/main" id="{CBB2AF31-30CB-4CC5-AFCF-5E0AA95F6D45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Elipse 309">
                <a:extLst>
                  <a:ext uri="{FF2B5EF4-FFF2-40B4-BE49-F238E27FC236}">
                    <a16:creationId xmlns:a16="http://schemas.microsoft.com/office/drawing/2014/main" id="{4B2DF725-B78C-4C9C-AD49-B6338CED101C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Retângulo: Cantos Arredondados 310">
                <a:extLst>
                  <a:ext uri="{FF2B5EF4-FFF2-40B4-BE49-F238E27FC236}">
                    <a16:creationId xmlns:a16="http://schemas.microsoft.com/office/drawing/2014/main" id="{90FF2094-DB4D-4C4B-9FB5-625ECE3F06D4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Elipse 311">
                <a:extLst>
                  <a:ext uri="{FF2B5EF4-FFF2-40B4-BE49-F238E27FC236}">
                    <a16:creationId xmlns:a16="http://schemas.microsoft.com/office/drawing/2014/main" id="{9FD73B28-48B7-4059-82E5-7294C0A0ACC9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Elipse 312">
                <a:extLst>
                  <a:ext uri="{FF2B5EF4-FFF2-40B4-BE49-F238E27FC236}">
                    <a16:creationId xmlns:a16="http://schemas.microsoft.com/office/drawing/2014/main" id="{55DFB9C8-EFFB-4F88-9E98-B96536D5CF31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3" name="Agrupar 332">
              <a:extLst>
                <a:ext uri="{FF2B5EF4-FFF2-40B4-BE49-F238E27FC236}">
                  <a16:creationId xmlns:a16="http://schemas.microsoft.com/office/drawing/2014/main" id="{355506A7-20DE-4CC0-9E93-FB9F0048FDDA}"/>
                </a:ext>
              </a:extLst>
            </p:cNvPr>
            <p:cNvGrpSpPr/>
            <p:nvPr/>
          </p:nvGrpSpPr>
          <p:grpSpPr>
            <a:xfrm flipH="1">
              <a:off x="7971230" y="3878309"/>
              <a:ext cx="1082207" cy="689916"/>
              <a:chOff x="2598132" y="4393530"/>
              <a:chExt cx="2997781" cy="1911111"/>
            </a:xfrm>
          </p:grpSpPr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id="{C82FF5F6-1517-42D3-BD05-104298D2FCC3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Elipse 334">
                <a:extLst>
                  <a:ext uri="{FF2B5EF4-FFF2-40B4-BE49-F238E27FC236}">
                    <a16:creationId xmlns:a16="http://schemas.microsoft.com/office/drawing/2014/main" id="{3590B52B-833E-4A26-BECF-D1CAE57ABFEC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: Cantos Arredondados 335">
                <a:extLst>
                  <a:ext uri="{FF2B5EF4-FFF2-40B4-BE49-F238E27FC236}">
                    <a16:creationId xmlns:a16="http://schemas.microsoft.com/office/drawing/2014/main" id="{7BBBD3DA-07F1-4174-9A35-028DF689C6AF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Elipse 336">
                <a:extLst>
                  <a:ext uri="{FF2B5EF4-FFF2-40B4-BE49-F238E27FC236}">
                    <a16:creationId xmlns:a16="http://schemas.microsoft.com/office/drawing/2014/main" id="{7547695B-D94D-43A9-84E4-C40B6E07C6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: Cantos Arredondados 337">
                <a:extLst>
                  <a:ext uri="{FF2B5EF4-FFF2-40B4-BE49-F238E27FC236}">
                    <a16:creationId xmlns:a16="http://schemas.microsoft.com/office/drawing/2014/main" id="{ADDDCCA9-2AB8-45CE-BBAF-5B9CDA14C237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8BDD5F30-0FBD-4D80-90EC-64C2A6DD46A8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Retângulo: Cantos Arredondados 339">
                <a:extLst>
                  <a:ext uri="{FF2B5EF4-FFF2-40B4-BE49-F238E27FC236}">
                    <a16:creationId xmlns:a16="http://schemas.microsoft.com/office/drawing/2014/main" id="{EC6FF1A4-A3B3-45BB-ABAE-19924471EA36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C619F8BE-2315-48ED-B84C-3D13F262CC27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2" name="Elipse 341">
                <a:extLst>
                  <a:ext uri="{FF2B5EF4-FFF2-40B4-BE49-F238E27FC236}">
                    <a16:creationId xmlns:a16="http://schemas.microsoft.com/office/drawing/2014/main" id="{1F20824E-A86C-4ACF-A762-F73F14EA1D46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100937C7-D844-49D3-8F1E-2229E2CCED9B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7BCA41A6-296F-46F6-BE1A-E4C31D931BD7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5" name="Retângulo: Cantos Arredondados 344">
                <a:extLst>
                  <a:ext uri="{FF2B5EF4-FFF2-40B4-BE49-F238E27FC236}">
                    <a16:creationId xmlns:a16="http://schemas.microsoft.com/office/drawing/2014/main" id="{24FDE6BD-6B03-41C5-B257-6E1C81A7F930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6" name="Elipse 345">
                <a:extLst>
                  <a:ext uri="{FF2B5EF4-FFF2-40B4-BE49-F238E27FC236}">
                    <a16:creationId xmlns:a16="http://schemas.microsoft.com/office/drawing/2014/main" id="{D4CDF706-7F70-414C-A961-544304D5B697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7" name="Elipse 346">
                <a:extLst>
                  <a:ext uri="{FF2B5EF4-FFF2-40B4-BE49-F238E27FC236}">
                    <a16:creationId xmlns:a16="http://schemas.microsoft.com/office/drawing/2014/main" id="{A1D8B936-77B6-45B4-BC90-BA42184777EA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8" name="Agrupar 347">
              <a:extLst>
                <a:ext uri="{FF2B5EF4-FFF2-40B4-BE49-F238E27FC236}">
                  <a16:creationId xmlns:a16="http://schemas.microsoft.com/office/drawing/2014/main" id="{C6CDBE57-F0B9-467D-97BC-2DC308E7B97B}"/>
                </a:ext>
              </a:extLst>
            </p:cNvPr>
            <p:cNvGrpSpPr/>
            <p:nvPr/>
          </p:nvGrpSpPr>
          <p:grpSpPr>
            <a:xfrm flipH="1">
              <a:off x="9236615" y="3862547"/>
              <a:ext cx="1082207" cy="689916"/>
              <a:chOff x="2598132" y="4393530"/>
              <a:chExt cx="2997781" cy="1911111"/>
            </a:xfrm>
          </p:grpSpPr>
          <p:sp>
            <p:nvSpPr>
              <p:cNvPr id="349" name="Elipse 348">
                <a:extLst>
                  <a:ext uri="{FF2B5EF4-FFF2-40B4-BE49-F238E27FC236}">
                    <a16:creationId xmlns:a16="http://schemas.microsoft.com/office/drawing/2014/main" id="{8B1742A9-66CB-496D-8A2A-488511C6D0B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Elipse 349">
                <a:extLst>
                  <a:ext uri="{FF2B5EF4-FFF2-40B4-BE49-F238E27FC236}">
                    <a16:creationId xmlns:a16="http://schemas.microsoft.com/office/drawing/2014/main" id="{3C480ECF-F514-48FF-B958-0876D76423B5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1" name="Retângulo: Cantos Arredondados 350">
                <a:extLst>
                  <a:ext uri="{FF2B5EF4-FFF2-40B4-BE49-F238E27FC236}">
                    <a16:creationId xmlns:a16="http://schemas.microsoft.com/office/drawing/2014/main" id="{88ABEC3C-629E-47A8-9824-D26073E096AD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Elipse 351">
                <a:extLst>
                  <a:ext uri="{FF2B5EF4-FFF2-40B4-BE49-F238E27FC236}">
                    <a16:creationId xmlns:a16="http://schemas.microsoft.com/office/drawing/2014/main" id="{8D59C687-1932-4FDD-9E61-AAF156BC65D3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Retângulo: Cantos Arredondados 352">
                <a:extLst>
                  <a:ext uri="{FF2B5EF4-FFF2-40B4-BE49-F238E27FC236}">
                    <a16:creationId xmlns:a16="http://schemas.microsoft.com/office/drawing/2014/main" id="{614C9EF3-CBB7-4739-8856-2118C4D60D51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4" name="Elipse 353">
                <a:extLst>
                  <a:ext uri="{FF2B5EF4-FFF2-40B4-BE49-F238E27FC236}">
                    <a16:creationId xmlns:a16="http://schemas.microsoft.com/office/drawing/2014/main" id="{D7636D87-072F-474D-AEC3-1A1F442D90C8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Retângulo: Cantos Arredondados 354">
                <a:extLst>
                  <a:ext uri="{FF2B5EF4-FFF2-40B4-BE49-F238E27FC236}">
                    <a16:creationId xmlns:a16="http://schemas.microsoft.com/office/drawing/2014/main" id="{E134568F-8EC1-4FE9-B9B2-1641604168F8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202FF92C-4E1D-461F-BA0C-82211406C235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Elipse 356">
                <a:extLst>
                  <a:ext uri="{FF2B5EF4-FFF2-40B4-BE49-F238E27FC236}">
                    <a16:creationId xmlns:a16="http://schemas.microsoft.com/office/drawing/2014/main" id="{304F7A3A-31CC-48D5-955D-3870B63B2123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:a16="http://schemas.microsoft.com/office/drawing/2014/main" id="{91543B16-CB8F-4B00-AD82-08F2908F82BA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0FD15AAC-EF36-4D9A-B7C3-139DFB57DAF0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0" name="Retângulo: Cantos Arredondados 359">
                <a:extLst>
                  <a:ext uri="{FF2B5EF4-FFF2-40B4-BE49-F238E27FC236}">
                    <a16:creationId xmlns:a16="http://schemas.microsoft.com/office/drawing/2014/main" id="{75A712EC-3D1A-4C61-9A28-58C935224284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CDAC5AF6-FAB1-4366-B2AF-3555B321998F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D7F1DA06-CA40-407C-BB3B-478812C2AC16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57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3.95833E-6 -0.1886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2 0.32408 L -0.01836 -0.00648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-165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4.44444E-6 L -0.30039 -4.44444E-6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30886 -1.85185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037 L -0.38007 -0.02292 " pathEditMode="relative" rAng="0" ptsTypes="AA">
                                      <p:cBhvr>
                                        <p:cTn id="14" dur="10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5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38099 2.96296E-6 " pathEditMode="relative" rAng="0" ptsTypes="AA">
                                      <p:cBhvr>
                                        <p:cTn id="16" dur="1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49922 2.59259E-6 " pathEditMode="relative" rAng="0" ptsTypes="AA">
                                      <p:cBhvr>
                                        <p:cTn id="18" dur="1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tângulo 2047">
            <a:extLst>
              <a:ext uri="{FF2B5EF4-FFF2-40B4-BE49-F238E27FC236}">
                <a16:creationId xmlns:a16="http://schemas.microsoft.com/office/drawing/2014/main" id="{DFA8D0A7-E7D3-4B6C-AF19-1107552D599A}"/>
              </a:ext>
            </a:extLst>
          </p:cNvPr>
          <p:cNvSpPr/>
          <p:nvPr/>
        </p:nvSpPr>
        <p:spPr>
          <a:xfrm>
            <a:off x="-9920" y="-1"/>
            <a:ext cx="12201920" cy="3450691"/>
          </a:xfrm>
          <a:prstGeom prst="rect">
            <a:avLst/>
          </a:prstGeom>
          <a:solidFill>
            <a:srgbClr val="4E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52" name="Agrupar 2051">
            <a:extLst>
              <a:ext uri="{FF2B5EF4-FFF2-40B4-BE49-F238E27FC236}">
                <a16:creationId xmlns:a16="http://schemas.microsoft.com/office/drawing/2014/main" id="{8DB57423-32D9-4C03-9FDA-FD05803768DE}"/>
              </a:ext>
            </a:extLst>
          </p:cNvPr>
          <p:cNvGrpSpPr/>
          <p:nvPr/>
        </p:nvGrpSpPr>
        <p:grpSpPr>
          <a:xfrm>
            <a:off x="6976" y="1474431"/>
            <a:ext cx="12201920" cy="2146965"/>
            <a:chOff x="6976" y="1398231"/>
            <a:chExt cx="12201920" cy="2146965"/>
          </a:xfrm>
          <a:solidFill>
            <a:srgbClr val="3188CF"/>
          </a:solidFill>
        </p:grpSpPr>
        <p:grpSp>
          <p:nvGrpSpPr>
            <p:cNvPr id="2051" name="Agrupar 2050">
              <a:extLst>
                <a:ext uri="{FF2B5EF4-FFF2-40B4-BE49-F238E27FC236}">
                  <a16:creationId xmlns:a16="http://schemas.microsoft.com/office/drawing/2014/main" id="{2C81B5D3-E866-40CE-8450-CB1C552221C0}"/>
                </a:ext>
              </a:extLst>
            </p:cNvPr>
            <p:cNvGrpSpPr/>
            <p:nvPr/>
          </p:nvGrpSpPr>
          <p:grpSpPr>
            <a:xfrm>
              <a:off x="6976" y="1477404"/>
              <a:ext cx="6925237" cy="2067792"/>
              <a:chOff x="6976" y="1477404"/>
              <a:chExt cx="6925237" cy="2067792"/>
            </a:xfrm>
            <a:grpFill/>
          </p:grpSpPr>
          <p:grpSp>
            <p:nvGrpSpPr>
              <p:cNvPr id="2049" name="Agrupar 2048">
                <a:extLst>
                  <a:ext uri="{FF2B5EF4-FFF2-40B4-BE49-F238E27FC236}">
                    <a16:creationId xmlns:a16="http://schemas.microsoft.com/office/drawing/2014/main" id="{855D389B-49E4-4F35-B6DD-103FF6CFF53F}"/>
                  </a:ext>
                </a:extLst>
              </p:cNvPr>
              <p:cNvGrpSpPr/>
              <p:nvPr/>
            </p:nvGrpSpPr>
            <p:grpSpPr>
              <a:xfrm>
                <a:off x="6976" y="1477404"/>
                <a:ext cx="3717319" cy="2067792"/>
                <a:chOff x="2312936" y="-740285"/>
                <a:chExt cx="7156298" cy="3980754"/>
              </a:xfrm>
              <a:grpFill/>
            </p:grpSpPr>
            <p:sp>
              <p:nvSpPr>
                <p:cNvPr id="174" name="Retângulo 173">
                  <a:extLst>
                    <a:ext uri="{FF2B5EF4-FFF2-40B4-BE49-F238E27FC236}">
                      <a16:creationId xmlns:a16="http://schemas.microsoft.com/office/drawing/2014/main" id="{AD48FC17-0DDF-4793-9B7A-2657D41EA45D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>
                  <a:extLst>
                    <a:ext uri="{FF2B5EF4-FFF2-40B4-BE49-F238E27FC236}">
                      <a16:creationId xmlns:a16="http://schemas.microsoft.com/office/drawing/2014/main" id="{6F08569C-8C69-400C-B555-F903000DC576}"/>
                    </a:ext>
                  </a:extLst>
                </p:cNvPr>
                <p:cNvSpPr/>
                <p:nvPr/>
              </p:nvSpPr>
              <p:spPr>
                <a:xfrm>
                  <a:off x="2312936" y="-225825"/>
                  <a:ext cx="1773620" cy="34630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 175">
                  <a:extLst>
                    <a:ext uri="{FF2B5EF4-FFF2-40B4-BE49-F238E27FC236}">
                      <a16:creationId xmlns:a16="http://schemas.microsoft.com/office/drawing/2014/main" id="{A7BCCE97-32C3-4C51-9FD4-1868787932D3}"/>
                    </a:ext>
                  </a:extLst>
                </p:cNvPr>
                <p:cNvSpPr/>
                <p:nvPr/>
              </p:nvSpPr>
              <p:spPr>
                <a:xfrm>
                  <a:off x="3464089" y="681330"/>
                  <a:ext cx="1814220" cy="25423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176">
                  <a:extLst>
                    <a:ext uri="{FF2B5EF4-FFF2-40B4-BE49-F238E27FC236}">
                      <a16:creationId xmlns:a16="http://schemas.microsoft.com/office/drawing/2014/main" id="{5F4A84ED-3DF7-4709-9D3E-9821F366A10A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8" name="Agrupar 177">
                  <a:extLst>
                    <a:ext uri="{FF2B5EF4-FFF2-40B4-BE49-F238E27FC236}">
                      <a16:creationId xmlns:a16="http://schemas.microsoft.com/office/drawing/2014/main" id="{CA846CDD-1C2C-4A90-BA44-6B76C28572FC}"/>
                    </a:ext>
                  </a:extLst>
                </p:cNvPr>
                <p:cNvGrpSpPr/>
                <p:nvPr/>
              </p:nvGrpSpPr>
              <p:grpSpPr>
                <a:xfrm>
                  <a:off x="8355082" y="-740285"/>
                  <a:ext cx="1114152" cy="3970315"/>
                  <a:chOff x="8337043" y="401268"/>
                  <a:chExt cx="1114152" cy="3970315"/>
                </a:xfrm>
                <a:grpFill/>
              </p:grpSpPr>
              <p:sp>
                <p:nvSpPr>
                  <p:cNvPr id="179" name="Forma Livre: Forma 178">
                    <a:extLst>
                      <a:ext uri="{FF2B5EF4-FFF2-40B4-BE49-F238E27FC236}">
                        <a16:creationId xmlns:a16="http://schemas.microsoft.com/office/drawing/2014/main" id="{B2EE0714-B68F-4995-A77D-3CF70B6F61D3}"/>
                      </a:ext>
                    </a:extLst>
                  </p:cNvPr>
                  <p:cNvSpPr/>
                  <p:nvPr/>
                </p:nvSpPr>
                <p:spPr>
                  <a:xfrm>
                    <a:off x="8337043" y="401268"/>
                    <a:ext cx="1114152" cy="3970315"/>
                  </a:xfrm>
                  <a:custGeom>
                    <a:avLst/>
                    <a:gdLst>
                      <a:gd name="connsiteX0" fmla="*/ 557076 w 1114152"/>
                      <a:gd name="connsiteY0" fmla="*/ 0 h 3970315"/>
                      <a:gd name="connsiteX1" fmla="*/ 1049196 w 1114152"/>
                      <a:gd name="connsiteY1" fmla="*/ 598890 h 3970315"/>
                      <a:gd name="connsiteX2" fmla="*/ 1059131 w 1114152"/>
                      <a:gd name="connsiteY2" fmla="*/ 598890 h 3970315"/>
                      <a:gd name="connsiteX3" fmla="*/ 1059131 w 1114152"/>
                      <a:gd name="connsiteY3" fmla="*/ 610981 h 3970315"/>
                      <a:gd name="connsiteX4" fmla="*/ 1059131 w 1114152"/>
                      <a:gd name="connsiteY4" fmla="*/ 797607 h 3970315"/>
                      <a:gd name="connsiteX5" fmla="*/ 903302 w 1114152"/>
                      <a:gd name="connsiteY5" fmla="*/ 797607 h 3970315"/>
                      <a:gd name="connsiteX6" fmla="*/ 903302 w 1114152"/>
                      <a:gd name="connsiteY6" fmla="*/ 2153159 h 3970315"/>
                      <a:gd name="connsiteX7" fmla="*/ 1111590 w 1114152"/>
                      <a:gd name="connsiteY7" fmla="*/ 2545194 h 3970315"/>
                      <a:gd name="connsiteX8" fmla="*/ 1114152 w 1114152"/>
                      <a:gd name="connsiteY8" fmla="*/ 2545194 h 3970315"/>
                      <a:gd name="connsiteX9" fmla="*/ 1114152 w 1114152"/>
                      <a:gd name="connsiteY9" fmla="*/ 2550016 h 3970315"/>
                      <a:gd name="connsiteX10" fmla="*/ 1114152 w 1114152"/>
                      <a:gd name="connsiteY10" fmla="*/ 3970315 h 3970315"/>
                      <a:gd name="connsiteX11" fmla="*/ 0 w 1114152"/>
                      <a:gd name="connsiteY11" fmla="*/ 3970315 h 3970315"/>
                      <a:gd name="connsiteX12" fmla="*/ 0 w 1114152"/>
                      <a:gd name="connsiteY12" fmla="*/ 2550016 h 3970315"/>
                      <a:gd name="connsiteX13" fmla="*/ 0 w 1114152"/>
                      <a:gd name="connsiteY13" fmla="*/ 2545194 h 3970315"/>
                      <a:gd name="connsiteX14" fmla="*/ 2562 w 1114152"/>
                      <a:gd name="connsiteY14" fmla="*/ 2545194 h 3970315"/>
                      <a:gd name="connsiteX15" fmla="*/ 215022 w 1114152"/>
                      <a:gd name="connsiteY15" fmla="*/ 2145307 h 3970315"/>
                      <a:gd name="connsiteX16" fmla="*/ 215022 w 1114152"/>
                      <a:gd name="connsiteY16" fmla="*/ 797607 h 3970315"/>
                      <a:gd name="connsiteX17" fmla="*/ 55020 w 1114152"/>
                      <a:gd name="connsiteY17" fmla="*/ 797607 h 3970315"/>
                      <a:gd name="connsiteX18" fmla="*/ 55020 w 1114152"/>
                      <a:gd name="connsiteY18" fmla="*/ 610981 h 3970315"/>
                      <a:gd name="connsiteX19" fmla="*/ 55020 w 1114152"/>
                      <a:gd name="connsiteY19" fmla="*/ 598890 h 3970315"/>
                      <a:gd name="connsiteX20" fmla="*/ 64956 w 1114152"/>
                      <a:gd name="connsiteY20" fmla="*/ 598890 h 3970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14152" h="3970315">
                        <a:moveTo>
                          <a:pt x="557076" y="0"/>
                        </a:moveTo>
                        <a:lnTo>
                          <a:pt x="1049196" y="598890"/>
                        </a:lnTo>
                        <a:lnTo>
                          <a:pt x="1059131" y="598890"/>
                        </a:lnTo>
                        <a:lnTo>
                          <a:pt x="1059131" y="610981"/>
                        </a:lnTo>
                        <a:lnTo>
                          <a:pt x="1059131" y="797607"/>
                        </a:lnTo>
                        <a:lnTo>
                          <a:pt x="903302" y="797607"/>
                        </a:lnTo>
                        <a:lnTo>
                          <a:pt x="903302" y="2153159"/>
                        </a:lnTo>
                        <a:lnTo>
                          <a:pt x="1111590" y="2545194"/>
                        </a:lnTo>
                        <a:lnTo>
                          <a:pt x="1114152" y="2545194"/>
                        </a:lnTo>
                        <a:lnTo>
                          <a:pt x="1114152" y="2550016"/>
                        </a:lnTo>
                        <a:lnTo>
                          <a:pt x="1114152" y="3970315"/>
                        </a:lnTo>
                        <a:lnTo>
                          <a:pt x="0" y="3970315"/>
                        </a:lnTo>
                        <a:lnTo>
                          <a:pt x="0" y="2550016"/>
                        </a:lnTo>
                        <a:lnTo>
                          <a:pt x="0" y="2545194"/>
                        </a:lnTo>
                        <a:lnTo>
                          <a:pt x="2562" y="2545194"/>
                        </a:lnTo>
                        <a:lnTo>
                          <a:pt x="215022" y="2145307"/>
                        </a:lnTo>
                        <a:lnTo>
                          <a:pt x="215022" y="797607"/>
                        </a:lnTo>
                        <a:lnTo>
                          <a:pt x="55020" y="797607"/>
                        </a:lnTo>
                        <a:lnTo>
                          <a:pt x="55020" y="610981"/>
                        </a:lnTo>
                        <a:lnTo>
                          <a:pt x="55020" y="598890"/>
                        </a:lnTo>
                        <a:lnTo>
                          <a:pt x="64956" y="5988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Triângulo isósceles 179">
                    <a:extLst>
                      <a:ext uri="{FF2B5EF4-FFF2-40B4-BE49-F238E27FC236}">
                        <a16:creationId xmlns:a16="http://schemas.microsoft.com/office/drawing/2014/main" id="{27B7B0DF-7567-4051-A83A-1FD63555F9E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9030" y="1198240"/>
                    <a:ext cx="999763" cy="59303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1" name="Retângulo 180">
                  <a:extLst>
                    <a:ext uri="{FF2B5EF4-FFF2-40B4-BE49-F238E27FC236}">
                      <a16:creationId xmlns:a16="http://schemas.microsoft.com/office/drawing/2014/main" id="{6758838B-15B7-4F65-8326-B6B10E70B005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D10E490C-142B-4F3F-9B14-62BB5C3A4DE3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83">
                <a:extLst>
                  <a:ext uri="{FF2B5EF4-FFF2-40B4-BE49-F238E27FC236}">
                    <a16:creationId xmlns:a16="http://schemas.microsoft.com/office/drawing/2014/main" id="{BC1B277B-2F39-45D9-A102-9A4DE66764B4}"/>
                  </a:ext>
                </a:extLst>
              </p:cNvPr>
              <p:cNvGrpSpPr/>
              <p:nvPr/>
            </p:nvGrpSpPr>
            <p:grpSpPr>
              <a:xfrm flipH="1">
                <a:off x="3724751" y="1650133"/>
                <a:ext cx="3207462" cy="1800557"/>
                <a:chOff x="2312936" y="-225825"/>
                <a:chExt cx="6174760" cy="3466294"/>
              </a:xfrm>
              <a:grpFill/>
            </p:grpSpPr>
            <p:sp>
              <p:nvSpPr>
                <p:cNvPr id="185" name="Retângulo 184">
                  <a:extLst>
                    <a:ext uri="{FF2B5EF4-FFF2-40B4-BE49-F238E27FC236}">
                      <a16:creationId xmlns:a16="http://schemas.microsoft.com/office/drawing/2014/main" id="{EAB4D3C9-F388-43F4-8B2B-6B8F1D688A0E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185">
                  <a:extLst>
                    <a:ext uri="{FF2B5EF4-FFF2-40B4-BE49-F238E27FC236}">
                      <a16:creationId xmlns:a16="http://schemas.microsoft.com/office/drawing/2014/main" id="{DC67C178-CEE6-402C-97D3-37949047EB74}"/>
                    </a:ext>
                  </a:extLst>
                </p:cNvPr>
                <p:cNvSpPr/>
                <p:nvPr/>
              </p:nvSpPr>
              <p:spPr>
                <a:xfrm>
                  <a:off x="2312936" y="-225825"/>
                  <a:ext cx="1773620" cy="34630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186">
                  <a:extLst>
                    <a:ext uri="{FF2B5EF4-FFF2-40B4-BE49-F238E27FC236}">
                      <a16:creationId xmlns:a16="http://schemas.microsoft.com/office/drawing/2014/main" id="{84044520-BE43-48D6-BB51-604999331C07}"/>
                    </a:ext>
                  </a:extLst>
                </p:cNvPr>
                <p:cNvSpPr/>
                <p:nvPr/>
              </p:nvSpPr>
              <p:spPr>
                <a:xfrm>
                  <a:off x="3464089" y="681330"/>
                  <a:ext cx="1814220" cy="25423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Forma Livre: Forma 187">
                  <a:extLst>
                    <a:ext uri="{FF2B5EF4-FFF2-40B4-BE49-F238E27FC236}">
                      <a16:creationId xmlns:a16="http://schemas.microsoft.com/office/drawing/2014/main" id="{51ED8A17-E92C-4DA9-AD32-14D7018350A7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D1384E13-3BEE-4753-B875-3745CC311EF1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 190">
                  <a:extLst>
                    <a:ext uri="{FF2B5EF4-FFF2-40B4-BE49-F238E27FC236}">
                      <a16:creationId xmlns:a16="http://schemas.microsoft.com/office/drawing/2014/main" id="{BBBC238C-B75D-420D-8787-E31433B345AA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21374F0C-B7B8-4661-B558-D823E35C5E75}"/>
                </a:ext>
              </a:extLst>
            </p:cNvPr>
            <p:cNvGrpSpPr/>
            <p:nvPr/>
          </p:nvGrpSpPr>
          <p:grpSpPr>
            <a:xfrm>
              <a:off x="6003890" y="1398231"/>
              <a:ext cx="6205006" cy="2067792"/>
              <a:chOff x="6976" y="1477404"/>
              <a:chExt cx="6205006" cy="2067792"/>
            </a:xfrm>
            <a:grpFill/>
          </p:grpSpPr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41307C5B-3D6C-43CC-9DD8-63DAF2012E3C}"/>
                  </a:ext>
                </a:extLst>
              </p:cNvPr>
              <p:cNvGrpSpPr/>
              <p:nvPr/>
            </p:nvGrpSpPr>
            <p:grpSpPr>
              <a:xfrm>
                <a:off x="6976" y="1477404"/>
                <a:ext cx="3717319" cy="2067792"/>
                <a:chOff x="2312936" y="-740285"/>
                <a:chExt cx="7156298" cy="3980754"/>
              </a:xfrm>
              <a:grpFill/>
            </p:grpSpPr>
            <p:sp>
              <p:nvSpPr>
                <p:cNvPr id="204" name="Retângulo 203">
                  <a:extLst>
                    <a:ext uri="{FF2B5EF4-FFF2-40B4-BE49-F238E27FC236}">
                      <a16:creationId xmlns:a16="http://schemas.microsoft.com/office/drawing/2014/main" id="{2025620C-2C56-4D41-A954-48CC0E59698E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 204">
                  <a:extLst>
                    <a:ext uri="{FF2B5EF4-FFF2-40B4-BE49-F238E27FC236}">
                      <a16:creationId xmlns:a16="http://schemas.microsoft.com/office/drawing/2014/main" id="{ABE78103-8AAE-4456-8D40-4CB072829219}"/>
                    </a:ext>
                  </a:extLst>
                </p:cNvPr>
                <p:cNvSpPr/>
                <p:nvPr/>
              </p:nvSpPr>
              <p:spPr>
                <a:xfrm>
                  <a:off x="2312936" y="-225825"/>
                  <a:ext cx="1773620" cy="34630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 205">
                  <a:extLst>
                    <a:ext uri="{FF2B5EF4-FFF2-40B4-BE49-F238E27FC236}">
                      <a16:creationId xmlns:a16="http://schemas.microsoft.com/office/drawing/2014/main" id="{84FCB092-CF1F-4378-9FAC-5A9725AA0CAA}"/>
                    </a:ext>
                  </a:extLst>
                </p:cNvPr>
                <p:cNvSpPr/>
                <p:nvPr/>
              </p:nvSpPr>
              <p:spPr>
                <a:xfrm>
                  <a:off x="3464089" y="681330"/>
                  <a:ext cx="1814220" cy="25423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206">
                  <a:extLst>
                    <a:ext uri="{FF2B5EF4-FFF2-40B4-BE49-F238E27FC236}">
                      <a16:creationId xmlns:a16="http://schemas.microsoft.com/office/drawing/2014/main" id="{3F538CEC-2D3C-4179-9EC0-3727A869692D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8" name="Agrupar 207">
                  <a:extLst>
                    <a:ext uri="{FF2B5EF4-FFF2-40B4-BE49-F238E27FC236}">
                      <a16:creationId xmlns:a16="http://schemas.microsoft.com/office/drawing/2014/main" id="{0E4CC8D7-2626-48DC-9D3D-1FD809D407CC}"/>
                    </a:ext>
                  </a:extLst>
                </p:cNvPr>
                <p:cNvGrpSpPr/>
                <p:nvPr/>
              </p:nvGrpSpPr>
              <p:grpSpPr>
                <a:xfrm>
                  <a:off x="8355082" y="-740285"/>
                  <a:ext cx="1114152" cy="3970315"/>
                  <a:chOff x="8337043" y="401268"/>
                  <a:chExt cx="1114152" cy="3970315"/>
                </a:xfrm>
                <a:grpFill/>
              </p:grpSpPr>
              <p:sp>
                <p:nvSpPr>
                  <p:cNvPr id="211" name="Forma Livre: Forma 210">
                    <a:extLst>
                      <a:ext uri="{FF2B5EF4-FFF2-40B4-BE49-F238E27FC236}">
                        <a16:creationId xmlns:a16="http://schemas.microsoft.com/office/drawing/2014/main" id="{D87D6B75-2881-4E5F-BFD6-ECCE5CD0F6AD}"/>
                      </a:ext>
                    </a:extLst>
                  </p:cNvPr>
                  <p:cNvSpPr/>
                  <p:nvPr/>
                </p:nvSpPr>
                <p:spPr>
                  <a:xfrm>
                    <a:off x="8337043" y="401268"/>
                    <a:ext cx="1114152" cy="3970315"/>
                  </a:xfrm>
                  <a:custGeom>
                    <a:avLst/>
                    <a:gdLst>
                      <a:gd name="connsiteX0" fmla="*/ 557076 w 1114152"/>
                      <a:gd name="connsiteY0" fmla="*/ 0 h 3970315"/>
                      <a:gd name="connsiteX1" fmla="*/ 1049196 w 1114152"/>
                      <a:gd name="connsiteY1" fmla="*/ 598890 h 3970315"/>
                      <a:gd name="connsiteX2" fmla="*/ 1059131 w 1114152"/>
                      <a:gd name="connsiteY2" fmla="*/ 598890 h 3970315"/>
                      <a:gd name="connsiteX3" fmla="*/ 1059131 w 1114152"/>
                      <a:gd name="connsiteY3" fmla="*/ 610981 h 3970315"/>
                      <a:gd name="connsiteX4" fmla="*/ 1059131 w 1114152"/>
                      <a:gd name="connsiteY4" fmla="*/ 797607 h 3970315"/>
                      <a:gd name="connsiteX5" fmla="*/ 903302 w 1114152"/>
                      <a:gd name="connsiteY5" fmla="*/ 797607 h 3970315"/>
                      <a:gd name="connsiteX6" fmla="*/ 903302 w 1114152"/>
                      <a:gd name="connsiteY6" fmla="*/ 2153159 h 3970315"/>
                      <a:gd name="connsiteX7" fmla="*/ 1111590 w 1114152"/>
                      <a:gd name="connsiteY7" fmla="*/ 2545194 h 3970315"/>
                      <a:gd name="connsiteX8" fmla="*/ 1114152 w 1114152"/>
                      <a:gd name="connsiteY8" fmla="*/ 2545194 h 3970315"/>
                      <a:gd name="connsiteX9" fmla="*/ 1114152 w 1114152"/>
                      <a:gd name="connsiteY9" fmla="*/ 2550016 h 3970315"/>
                      <a:gd name="connsiteX10" fmla="*/ 1114152 w 1114152"/>
                      <a:gd name="connsiteY10" fmla="*/ 3970315 h 3970315"/>
                      <a:gd name="connsiteX11" fmla="*/ 0 w 1114152"/>
                      <a:gd name="connsiteY11" fmla="*/ 3970315 h 3970315"/>
                      <a:gd name="connsiteX12" fmla="*/ 0 w 1114152"/>
                      <a:gd name="connsiteY12" fmla="*/ 2550016 h 3970315"/>
                      <a:gd name="connsiteX13" fmla="*/ 0 w 1114152"/>
                      <a:gd name="connsiteY13" fmla="*/ 2545194 h 3970315"/>
                      <a:gd name="connsiteX14" fmla="*/ 2562 w 1114152"/>
                      <a:gd name="connsiteY14" fmla="*/ 2545194 h 3970315"/>
                      <a:gd name="connsiteX15" fmla="*/ 215022 w 1114152"/>
                      <a:gd name="connsiteY15" fmla="*/ 2145307 h 3970315"/>
                      <a:gd name="connsiteX16" fmla="*/ 215022 w 1114152"/>
                      <a:gd name="connsiteY16" fmla="*/ 797607 h 3970315"/>
                      <a:gd name="connsiteX17" fmla="*/ 55020 w 1114152"/>
                      <a:gd name="connsiteY17" fmla="*/ 797607 h 3970315"/>
                      <a:gd name="connsiteX18" fmla="*/ 55020 w 1114152"/>
                      <a:gd name="connsiteY18" fmla="*/ 610981 h 3970315"/>
                      <a:gd name="connsiteX19" fmla="*/ 55020 w 1114152"/>
                      <a:gd name="connsiteY19" fmla="*/ 598890 h 3970315"/>
                      <a:gd name="connsiteX20" fmla="*/ 64956 w 1114152"/>
                      <a:gd name="connsiteY20" fmla="*/ 598890 h 3970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14152" h="3970315">
                        <a:moveTo>
                          <a:pt x="557076" y="0"/>
                        </a:moveTo>
                        <a:lnTo>
                          <a:pt x="1049196" y="598890"/>
                        </a:lnTo>
                        <a:lnTo>
                          <a:pt x="1059131" y="598890"/>
                        </a:lnTo>
                        <a:lnTo>
                          <a:pt x="1059131" y="610981"/>
                        </a:lnTo>
                        <a:lnTo>
                          <a:pt x="1059131" y="797607"/>
                        </a:lnTo>
                        <a:lnTo>
                          <a:pt x="903302" y="797607"/>
                        </a:lnTo>
                        <a:lnTo>
                          <a:pt x="903302" y="2153159"/>
                        </a:lnTo>
                        <a:lnTo>
                          <a:pt x="1111590" y="2545194"/>
                        </a:lnTo>
                        <a:lnTo>
                          <a:pt x="1114152" y="2545194"/>
                        </a:lnTo>
                        <a:lnTo>
                          <a:pt x="1114152" y="2550016"/>
                        </a:lnTo>
                        <a:lnTo>
                          <a:pt x="1114152" y="3970315"/>
                        </a:lnTo>
                        <a:lnTo>
                          <a:pt x="0" y="3970315"/>
                        </a:lnTo>
                        <a:lnTo>
                          <a:pt x="0" y="2550016"/>
                        </a:lnTo>
                        <a:lnTo>
                          <a:pt x="0" y="2545194"/>
                        </a:lnTo>
                        <a:lnTo>
                          <a:pt x="2562" y="2545194"/>
                        </a:lnTo>
                        <a:lnTo>
                          <a:pt x="215022" y="2145307"/>
                        </a:lnTo>
                        <a:lnTo>
                          <a:pt x="215022" y="797607"/>
                        </a:lnTo>
                        <a:lnTo>
                          <a:pt x="55020" y="797607"/>
                        </a:lnTo>
                        <a:lnTo>
                          <a:pt x="55020" y="610981"/>
                        </a:lnTo>
                        <a:lnTo>
                          <a:pt x="55020" y="598890"/>
                        </a:lnTo>
                        <a:lnTo>
                          <a:pt x="64956" y="5988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Triângulo isósceles 211">
                    <a:extLst>
                      <a:ext uri="{FF2B5EF4-FFF2-40B4-BE49-F238E27FC236}">
                        <a16:creationId xmlns:a16="http://schemas.microsoft.com/office/drawing/2014/main" id="{D30C7AEA-28DB-49FA-8CA4-B6F78D6F83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9030" y="1198240"/>
                    <a:ext cx="999763" cy="59303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9" name="Retângulo 208">
                  <a:extLst>
                    <a:ext uri="{FF2B5EF4-FFF2-40B4-BE49-F238E27FC236}">
                      <a16:creationId xmlns:a16="http://schemas.microsoft.com/office/drawing/2014/main" id="{45DA54FD-6B32-47FC-B33E-729704C243BC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Retângulo 209">
                  <a:extLst>
                    <a:ext uri="{FF2B5EF4-FFF2-40B4-BE49-F238E27FC236}">
                      <a16:creationId xmlns:a16="http://schemas.microsoft.com/office/drawing/2014/main" id="{85CF0682-EEC9-48BA-9288-38C2AE71AD1B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8C05BA04-ECC4-4585-94CE-920A7E0861AC}"/>
                  </a:ext>
                </a:extLst>
              </p:cNvPr>
              <p:cNvGrpSpPr/>
              <p:nvPr/>
            </p:nvGrpSpPr>
            <p:grpSpPr>
              <a:xfrm flipH="1">
                <a:off x="3724751" y="2084130"/>
                <a:ext cx="2487231" cy="1366560"/>
                <a:chOff x="3699470" y="609673"/>
                <a:chExt cx="4788226" cy="2630796"/>
              </a:xfrm>
              <a:grpFill/>
            </p:grpSpPr>
            <p:sp>
              <p:nvSpPr>
                <p:cNvPr id="198" name="Retângulo 197">
                  <a:extLst>
                    <a:ext uri="{FF2B5EF4-FFF2-40B4-BE49-F238E27FC236}">
                      <a16:creationId xmlns:a16="http://schemas.microsoft.com/office/drawing/2014/main" id="{95C5D0B9-1B24-4DBD-8E5B-996B8C81900D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>
                  <a:extLst>
                    <a:ext uri="{FF2B5EF4-FFF2-40B4-BE49-F238E27FC236}">
                      <a16:creationId xmlns:a16="http://schemas.microsoft.com/office/drawing/2014/main" id="{E0B3CFE1-F59B-4176-9083-B494F639E092}"/>
                    </a:ext>
                  </a:extLst>
                </p:cNvPr>
                <p:cNvSpPr/>
                <p:nvPr/>
              </p:nvSpPr>
              <p:spPr>
                <a:xfrm>
                  <a:off x="3699470" y="681330"/>
                  <a:ext cx="1578840" cy="254231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Forma Livre: Forma 200">
                  <a:extLst>
                    <a:ext uri="{FF2B5EF4-FFF2-40B4-BE49-F238E27FC236}">
                      <a16:creationId xmlns:a16="http://schemas.microsoft.com/office/drawing/2014/main" id="{93B573DC-141D-4C0B-A573-F6A5C5D878B9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Retângulo 201">
                  <a:extLst>
                    <a:ext uri="{FF2B5EF4-FFF2-40B4-BE49-F238E27FC236}">
                      <a16:creationId xmlns:a16="http://schemas.microsoft.com/office/drawing/2014/main" id="{D6E0FEA2-EDC9-4AEE-91A4-4E0CCF91E550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 202">
                  <a:extLst>
                    <a:ext uri="{FF2B5EF4-FFF2-40B4-BE49-F238E27FC236}">
                      <a16:creationId xmlns:a16="http://schemas.microsoft.com/office/drawing/2014/main" id="{45E81F3B-9E7A-428F-9B85-F2ECE0F0E968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DB86056-C284-4C05-9E14-687D9AF9DF3F}"/>
              </a:ext>
            </a:extLst>
          </p:cNvPr>
          <p:cNvSpPr/>
          <p:nvPr/>
        </p:nvSpPr>
        <p:spPr>
          <a:xfrm>
            <a:off x="0" y="3429000"/>
            <a:ext cx="12192000" cy="223551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7D3540-0E63-42D1-BAC5-C1FF7FB5A562}"/>
              </a:ext>
            </a:extLst>
          </p:cNvPr>
          <p:cNvGrpSpPr/>
          <p:nvPr/>
        </p:nvGrpSpPr>
        <p:grpSpPr>
          <a:xfrm rot="1149257">
            <a:off x="7356641" y="1344474"/>
            <a:ext cx="1679787" cy="4060420"/>
            <a:chOff x="13356297" y="-1446745"/>
            <a:chExt cx="3557942" cy="8600339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E3432C1B-9DAC-41F3-9899-D5FD965F0078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5C134419-2351-426B-AB08-B5393E96DA5A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6285CC76-7818-417D-9CDA-FA8011AF2737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F93D11-A998-4796-829E-524FB1F996BB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4B1A2AC-F292-4573-89A2-53C1F7FF1CE2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52" name="Retângulo: Cantos Arredondados 51">
                  <a:extLst>
                    <a:ext uri="{FF2B5EF4-FFF2-40B4-BE49-F238E27FC236}">
                      <a16:creationId xmlns:a16="http://schemas.microsoft.com/office/drawing/2014/main" id="{A44018E4-871C-46FB-8854-96A8B7AE9246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id="{5201CBB9-F735-4969-85C6-776947E4FD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id="{3E5C51F0-0288-40E2-8E09-23BBCC7E6BCC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B3C6327F-44E5-4987-B08D-790721C51009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6A6F4905-8D6B-4167-B4D1-4D6FFFFA7B0B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020CB598-A1D1-4FC2-A21E-8172BA457192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6EC57C02-8E8A-414B-8B9F-44DA2E4C8614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47" name="Retângulo: Cantos Arredondados 46">
                  <a:extLst>
                    <a:ext uri="{FF2B5EF4-FFF2-40B4-BE49-F238E27FC236}">
                      <a16:creationId xmlns:a16="http://schemas.microsoft.com/office/drawing/2014/main" id="{08753B48-C01C-4323-95F2-7D0367BF9F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F07237A7-F246-4CF7-A406-23E643027719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448EB680-206A-4F71-8156-F371CDCFD1E2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: Cantos Arredondados 49">
                  <a:extLst>
                    <a:ext uri="{FF2B5EF4-FFF2-40B4-BE49-F238E27FC236}">
                      <a16:creationId xmlns:a16="http://schemas.microsoft.com/office/drawing/2014/main" id="{E6DAF5BD-658D-43E1-B175-2146253D84B0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: Cantos Arredondados 50">
                  <a:extLst>
                    <a:ext uri="{FF2B5EF4-FFF2-40B4-BE49-F238E27FC236}">
                      <a16:creationId xmlns:a16="http://schemas.microsoft.com/office/drawing/2014/main" id="{DD8FA495-B3E6-4024-8F3C-E6309D01E8A8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CA0D8715-0375-46E6-B68F-FBCACD8F6489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4C0D29AE-C853-4EB9-B712-A6DD5EAE511D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696085D7-F9BB-4F51-9B6C-81BFBE6C493C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7565C08C-43FE-4B0B-9E42-90A0F6811E31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1424EEA0-34CC-4A63-8CD2-1435228EA22E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1219DF6-C38C-4B5E-8429-A24A690F95CA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4" name="Agrupar 2053">
            <a:extLst>
              <a:ext uri="{FF2B5EF4-FFF2-40B4-BE49-F238E27FC236}">
                <a16:creationId xmlns:a16="http://schemas.microsoft.com/office/drawing/2014/main" id="{66A809EA-4A88-4C81-91F9-A3257410AE0F}"/>
              </a:ext>
            </a:extLst>
          </p:cNvPr>
          <p:cNvGrpSpPr/>
          <p:nvPr/>
        </p:nvGrpSpPr>
        <p:grpSpPr>
          <a:xfrm>
            <a:off x="-12182020" y="4045071"/>
            <a:ext cx="24390916" cy="3721517"/>
            <a:chOff x="-9920" y="4197965"/>
            <a:chExt cx="24390916" cy="3721517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CCFD210-39FB-437D-8B73-AB67236D3DCF}"/>
                </a:ext>
              </a:extLst>
            </p:cNvPr>
            <p:cNvSpPr/>
            <p:nvPr/>
          </p:nvSpPr>
          <p:spPr>
            <a:xfrm>
              <a:off x="0" y="4197965"/>
              <a:ext cx="12192000" cy="3708907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BE540601-071A-40FD-B03B-173A0AFE9BB6}"/>
                </a:ext>
              </a:extLst>
            </p:cNvPr>
            <p:cNvSpPr/>
            <p:nvPr/>
          </p:nvSpPr>
          <p:spPr>
            <a:xfrm>
              <a:off x="-9920" y="5386817"/>
              <a:ext cx="12201920" cy="2520055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6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3609B386-E82F-43F8-AB6C-0651C5DBD176}"/>
                </a:ext>
              </a:extLst>
            </p:cNvPr>
            <p:cNvSpPr/>
            <p:nvPr/>
          </p:nvSpPr>
          <p:spPr>
            <a:xfrm>
              <a:off x="12188996" y="4210575"/>
              <a:ext cx="12192000" cy="3708907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id="{09472DC3-2C3D-4983-A1D4-768473D41729}"/>
                </a:ext>
              </a:extLst>
            </p:cNvPr>
            <p:cNvSpPr/>
            <p:nvPr/>
          </p:nvSpPr>
          <p:spPr>
            <a:xfrm>
              <a:off x="12179076" y="5399427"/>
              <a:ext cx="12201920" cy="2520055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6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65AE577-CEAF-4050-BA84-9134DFD9C37C}"/>
              </a:ext>
            </a:extLst>
          </p:cNvPr>
          <p:cNvGrpSpPr/>
          <p:nvPr/>
        </p:nvGrpSpPr>
        <p:grpSpPr>
          <a:xfrm rot="17580246">
            <a:off x="6126371" y="4042723"/>
            <a:ext cx="1187699" cy="3153141"/>
            <a:chOff x="13414140" y="-2581097"/>
            <a:chExt cx="4509547" cy="11972079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4D20885B-1EC5-4D23-8727-9D117D39B7DF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FF3EC81-8668-481C-8FA0-6DECB1A0CC08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4B0645B0-4230-4D79-9B4E-D2A6AE52589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164AD33C-D566-4077-90C8-B173C6627EA0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eta: Divisa 31">
              <a:extLst>
                <a:ext uri="{FF2B5EF4-FFF2-40B4-BE49-F238E27FC236}">
                  <a16:creationId xmlns:a16="http://schemas.microsoft.com/office/drawing/2014/main" id="{166E45E3-CEB4-493D-B638-5D92C0D8996D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010E30D-7C9B-4AAE-AC3B-BC2E2A63B6AE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6" name="Agrupar 2055">
            <a:extLst>
              <a:ext uri="{FF2B5EF4-FFF2-40B4-BE49-F238E27FC236}">
                <a16:creationId xmlns:a16="http://schemas.microsoft.com/office/drawing/2014/main" id="{EC7DC6A9-7FB7-4DB8-9FA9-AB78D8C89600}"/>
              </a:ext>
            </a:extLst>
          </p:cNvPr>
          <p:cNvGrpSpPr/>
          <p:nvPr/>
        </p:nvGrpSpPr>
        <p:grpSpPr>
          <a:xfrm>
            <a:off x="1800463" y="2799158"/>
            <a:ext cx="2503053" cy="2341456"/>
            <a:chOff x="1754488" y="2682172"/>
            <a:chExt cx="2503053" cy="2341456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F3645A6E-0B48-4D17-A708-872378116A4F}"/>
                </a:ext>
              </a:extLst>
            </p:cNvPr>
            <p:cNvGrpSpPr/>
            <p:nvPr/>
          </p:nvGrpSpPr>
          <p:grpSpPr>
            <a:xfrm rot="20824495">
              <a:off x="2142404" y="2682172"/>
              <a:ext cx="1391902" cy="2244707"/>
              <a:chOff x="6463471" y="-274142"/>
              <a:chExt cx="4754218" cy="7667086"/>
            </a:xfrm>
          </p:grpSpPr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E1DEC802-6252-4D67-B0FD-56D6E47B5DAF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639B6B57-A041-41B5-8C57-EFD0003CA057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70A9B145-899D-495C-9A6B-FA64C14375A4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6E611915-471B-45E5-838C-3AF3849C6D1C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79">
                  <a:extLst>
                    <a:ext uri="{FF2B5EF4-FFF2-40B4-BE49-F238E27FC236}">
                      <a16:creationId xmlns:a16="http://schemas.microsoft.com/office/drawing/2014/main" id="{CB2A25A9-91BB-49E5-9FC7-48E2126EA177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489D0405-DB98-47CF-9F4D-EC676018106C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3739C714-D472-42FB-A15F-DBD076EDBA5C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5F11EFC1-9EE9-4EDC-8C41-7DD4C818DAAF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BC389E41-A527-4FB1-9825-7F915E5ADC49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75" name="Forma Livre: Forma 74">
                  <a:extLst>
                    <a:ext uri="{FF2B5EF4-FFF2-40B4-BE49-F238E27FC236}">
                      <a16:creationId xmlns:a16="http://schemas.microsoft.com/office/drawing/2014/main" id="{2319C04F-00B6-448D-AC86-912F60BD82D7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CB6892B8-1AF4-4472-96A7-9F182143D620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7727A151-3303-4965-AF44-D0738CCCE2C9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9" name="Retângulo: Cantos Arredondados 68">
                <a:extLst>
                  <a:ext uri="{FF2B5EF4-FFF2-40B4-BE49-F238E27FC236}">
                    <a16:creationId xmlns:a16="http://schemas.microsoft.com/office/drawing/2014/main" id="{8FA345F3-3559-46D4-920C-2CA9A2BDE907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6F487526-98EF-4BA1-87A6-E18B39F00BB5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71" name="Agrupar 70">
                  <a:extLst>
                    <a:ext uri="{FF2B5EF4-FFF2-40B4-BE49-F238E27FC236}">
                      <a16:creationId xmlns:a16="http://schemas.microsoft.com/office/drawing/2014/main" id="{1B54535C-DEF3-4C25-AC6B-EC36EA593055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id="{4DD2CA81-59A9-4A13-A94B-B197ED9276B6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67D06FC1-AC37-49FD-AEC5-5B734A89043A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2" name="Retângulo: Cantos Arredondados 71">
                  <a:extLst>
                    <a:ext uri="{FF2B5EF4-FFF2-40B4-BE49-F238E27FC236}">
                      <a16:creationId xmlns:a16="http://schemas.microsoft.com/office/drawing/2014/main" id="{E102DF74-9200-4B5F-9DF5-1857158F1DDB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055" name="Retângulo: Cantos Arredondados 2054">
              <a:extLst>
                <a:ext uri="{FF2B5EF4-FFF2-40B4-BE49-F238E27FC236}">
                  <a16:creationId xmlns:a16="http://schemas.microsoft.com/office/drawing/2014/main" id="{BFF57988-DF53-407C-A7D7-8BF6701D2045}"/>
                </a:ext>
              </a:extLst>
            </p:cNvPr>
            <p:cNvSpPr/>
            <p:nvPr/>
          </p:nvSpPr>
          <p:spPr>
            <a:xfrm rot="274144">
              <a:off x="1754488" y="4346020"/>
              <a:ext cx="2503053" cy="677608"/>
            </a:xfrm>
            <a:prstGeom prst="roundRect">
              <a:avLst/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2" name="Agrupar 381">
            <a:extLst>
              <a:ext uri="{FF2B5EF4-FFF2-40B4-BE49-F238E27FC236}">
                <a16:creationId xmlns:a16="http://schemas.microsoft.com/office/drawing/2014/main" id="{15F53299-DE67-45D7-A5E4-0B60D1EFCDE6}"/>
              </a:ext>
            </a:extLst>
          </p:cNvPr>
          <p:cNvGrpSpPr/>
          <p:nvPr/>
        </p:nvGrpSpPr>
        <p:grpSpPr>
          <a:xfrm>
            <a:off x="-1255290" y="-10671857"/>
            <a:ext cx="15439662" cy="9991167"/>
            <a:chOff x="-1457862" y="-3860507"/>
            <a:chExt cx="15439662" cy="9991167"/>
          </a:xfrm>
        </p:grpSpPr>
        <p:grpSp>
          <p:nvGrpSpPr>
            <p:cNvPr id="383" name="Agrupar 382">
              <a:extLst>
                <a:ext uri="{FF2B5EF4-FFF2-40B4-BE49-F238E27FC236}">
                  <a16:creationId xmlns:a16="http://schemas.microsoft.com/office/drawing/2014/main" id="{E5D5E9CB-4850-4702-8F9B-C179557F6194}"/>
                </a:ext>
              </a:extLst>
            </p:cNvPr>
            <p:cNvGrpSpPr/>
            <p:nvPr/>
          </p:nvGrpSpPr>
          <p:grpSpPr>
            <a:xfrm rot="5700549">
              <a:off x="4778685" y="-4780799"/>
              <a:ext cx="2211870" cy="5640740"/>
              <a:chOff x="11455518" y="-5433753"/>
              <a:chExt cx="4626114" cy="11797583"/>
            </a:xfrm>
          </p:grpSpPr>
          <p:sp>
            <p:nvSpPr>
              <p:cNvPr id="541" name="Retângulo: Cantos Arredondados 540">
                <a:extLst>
                  <a:ext uri="{FF2B5EF4-FFF2-40B4-BE49-F238E27FC236}">
                    <a16:creationId xmlns:a16="http://schemas.microsoft.com/office/drawing/2014/main" id="{1F149BDF-C51B-495F-970B-04F223F0D061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2" name="Retângulo: Cantos Arredondados 541">
                <a:extLst>
                  <a:ext uri="{FF2B5EF4-FFF2-40B4-BE49-F238E27FC236}">
                    <a16:creationId xmlns:a16="http://schemas.microsoft.com/office/drawing/2014/main" id="{89ABAC39-3DB1-496D-97E9-95CD57B428CF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3" name="Lágrima 542">
                <a:extLst>
                  <a:ext uri="{FF2B5EF4-FFF2-40B4-BE49-F238E27FC236}">
                    <a16:creationId xmlns:a16="http://schemas.microsoft.com/office/drawing/2014/main" id="{6F910274-51D0-4490-AEFD-5236B795FB54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: Cantos Arredondados 543">
                <a:extLst>
                  <a:ext uri="{FF2B5EF4-FFF2-40B4-BE49-F238E27FC236}">
                    <a16:creationId xmlns:a16="http://schemas.microsoft.com/office/drawing/2014/main" id="{F3FA15EB-B1AC-474B-8C2A-52CED0DD645E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: Cantos Arredondados 544">
                <a:extLst>
                  <a:ext uri="{FF2B5EF4-FFF2-40B4-BE49-F238E27FC236}">
                    <a16:creationId xmlns:a16="http://schemas.microsoft.com/office/drawing/2014/main" id="{D55A0F0B-6A9B-42CC-AA06-2367D843B51D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F953152A-FEFA-4039-B40A-77417A7DC223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: Cantos Arredondados 546">
                <a:extLst>
                  <a:ext uri="{FF2B5EF4-FFF2-40B4-BE49-F238E27FC236}">
                    <a16:creationId xmlns:a16="http://schemas.microsoft.com/office/drawing/2014/main" id="{4E000E8F-8620-4694-AF14-58CB195730AD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: Cantos Arredondados 547">
                <a:extLst>
                  <a:ext uri="{FF2B5EF4-FFF2-40B4-BE49-F238E27FC236}">
                    <a16:creationId xmlns:a16="http://schemas.microsoft.com/office/drawing/2014/main" id="{62E6804B-29D7-4E27-BA83-EBC11D765BC5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: Cantos Arredondados 548">
                <a:extLst>
                  <a:ext uri="{FF2B5EF4-FFF2-40B4-BE49-F238E27FC236}">
                    <a16:creationId xmlns:a16="http://schemas.microsoft.com/office/drawing/2014/main" id="{B4C075DD-EF51-45EE-9794-6B3EA3B9AB7E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0" name="Retângulo: Cantos Arredondados 549">
                <a:extLst>
                  <a:ext uri="{FF2B5EF4-FFF2-40B4-BE49-F238E27FC236}">
                    <a16:creationId xmlns:a16="http://schemas.microsoft.com/office/drawing/2014/main" id="{09F58AD5-A7AC-419B-89F5-4816A91DED11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: Cantos Arredondados 550">
                <a:extLst>
                  <a:ext uri="{FF2B5EF4-FFF2-40B4-BE49-F238E27FC236}">
                    <a16:creationId xmlns:a16="http://schemas.microsoft.com/office/drawing/2014/main" id="{E41C283F-D60D-41EA-BFEB-2B277C4511F1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4" name="Agrupar 273">
              <a:extLst>
                <a:ext uri="{FF2B5EF4-FFF2-40B4-BE49-F238E27FC236}">
                  <a16:creationId xmlns:a16="http://schemas.microsoft.com/office/drawing/2014/main" id="{20EFD45F-25E3-4692-9F2C-38B4356BB31C}"/>
                </a:ext>
              </a:extLst>
            </p:cNvPr>
            <p:cNvGrpSpPr/>
            <p:nvPr/>
          </p:nvGrpSpPr>
          <p:grpSpPr>
            <a:xfrm rot="20624570">
              <a:off x="1742954" y="-3273610"/>
              <a:ext cx="2542585" cy="3630796"/>
              <a:chOff x="8205538" y="2606549"/>
              <a:chExt cx="1665340" cy="2378096"/>
            </a:xfrm>
          </p:grpSpPr>
          <p:sp>
            <p:nvSpPr>
              <p:cNvPr id="535" name="Retângulo: Cantos Arredondados 275">
                <a:extLst>
                  <a:ext uri="{FF2B5EF4-FFF2-40B4-BE49-F238E27FC236}">
                    <a16:creationId xmlns:a16="http://schemas.microsoft.com/office/drawing/2014/main" id="{ABB6736F-05AE-49C6-8118-748286ED3502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Retângulo: Cantos Arredondados 276">
                <a:extLst>
                  <a:ext uri="{FF2B5EF4-FFF2-40B4-BE49-F238E27FC236}">
                    <a16:creationId xmlns:a16="http://schemas.microsoft.com/office/drawing/2014/main" id="{80201E91-01FF-4242-A4C3-7D694B69D31E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Retângulo: Cantos Arredondados 277">
                <a:extLst>
                  <a:ext uri="{FF2B5EF4-FFF2-40B4-BE49-F238E27FC236}">
                    <a16:creationId xmlns:a16="http://schemas.microsoft.com/office/drawing/2014/main" id="{7B350E45-A42A-4785-B92B-384980A06F4F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: Cantos Arredondados 278">
                <a:extLst>
                  <a:ext uri="{FF2B5EF4-FFF2-40B4-BE49-F238E27FC236}">
                    <a16:creationId xmlns:a16="http://schemas.microsoft.com/office/drawing/2014/main" id="{7E1D1CD1-B91A-41DA-B0B4-5D4EFE23027E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:a16="http://schemas.microsoft.com/office/drawing/2014/main" id="{D6530C56-D4E1-4FBF-94C8-282C41975DAB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: Cantos Arredondados 280">
                <a:extLst>
                  <a:ext uri="{FF2B5EF4-FFF2-40B4-BE49-F238E27FC236}">
                    <a16:creationId xmlns:a16="http://schemas.microsoft.com/office/drawing/2014/main" id="{7088F1C4-34DD-4BF5-8EEC-682AC534D6FA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5" name="Agrupar 384">
              <a:extLst>
                <a:ext uri="{FF2B5EF4-FFF2-40B4-BE49-F238E27FC236}">
                  <a16:creationId xmlns:a16="http://schemas.microsoft.com/office/drawing/2014/main" id="{16DE441C-310B-4D8E-ACB7-3693F9D4A0C9}"/>
                </a:ext>
              </a:extLst>
            </p:cNvPr>
            <p:cNvGrpSpPr/>
            <p:nvPr/>
          </p:nvGrpSpPr>
          <p:grpSpPr>
            <a:xfrm rot="20602183" flipH="1">
              <a:off x="10146735" y="-2030675"/>
              <a:ext cx="2326925" cy="5624697"/>
              <a:chOff x="13356297" y="-1446745"/>
              <a:chExt cx="3557942" cy="8600339"/>
            </a:xfrm>
          </p:grpSpPr>
          <p:grpSp>
            <p:nvGrpSpPr>
              <p:cNvPr id="512" name="Agrupar 511">
                <a:extLst>
                  <a:ext uri="{FF2B5EF4-FFF2-40B4-BE49-F238E27FC236}">
                    <a16:creationId xmlns:a16="http://schemas.microsoft.com/office/drawing/2014/main" id="{BF175CE6-8FD9-4220-8340-1A0A8EA5B7CA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533" name="Retângulo: Cantos Arredondados 532">
                  <a:extLst>
                    <a:ext uri="{FF2B5EF4-FFF2-40B4-BE49-F238E27FC236}">
                      <a16:creationId xmlns:a16="http://schemas.microsoft.com/office/drawing/2014/main" id="{4FD63B32-3632-47BF-8CD5-8261F6211356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4" name="Retângulo: Cantos Arredondados 533">
                  <a:extLst>
                    <a:ext uri="{FF2B5EF4-FFF2-40B4-BE49-F238E27FC236}">
                      <a16:creationId xmlns:a16="http://schemas.microsoft.com/office/drawing/2014/main" id="{0FE3967E-4823-439A-8424-9F7AED32CAD4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3" name="Agrupar 512">
                <a:extLst>
                  <a:ext uri="{FF2B5EF4-FFF2-40B4-BE49-F238E27FC236}">
                    <a16:creationId xmlns:a16="http://schemas.microsoft.com/office/drawing/2014/main" id="{002A09D1-EC33-479E-A51B-C2AEFE7895EF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520" name="Agrupar 519">
                  <a:extLst>
                    <a:ext uri="{FF2B5EF4-FFF2-40B4-BE49-F238E27FC236}">
                      <a16:creationId xmlns:a16="http://schemas.microsoft.com/office/drawing/2014/main" id="{650BDF79-C8CE-4C9C-AD8A-01EA164C8E2E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527" name="Retângulo: Cantos Arredondados 526">
                    <a:extLst>
                      <a:ext uri="{FF2B5EF4-FFF2-40B4-BE49-F238E27FC236}">
                        <a16:creationId xmlns:a16="http://schemas.microsoft.com/office/drawing/2014/main" id="{28B5CECB-940A-4EFA-BF67-72D26D512CB2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8" name="Retângulo: Cantos Arredondados 527">
                    <a:extLst>
                      <a:ext uri="{FF2B5EF4-FFF2-40B4-BE49-F238E27FC236}">
                        <a16:creationId xmlns:a16="http://schemas.microsoft.com/office/drawing/2014/main" id="{0559FA09-A8C8-4ED6-B04D-3EB3685D6A98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9" name="Retângulo: Cantos Arredondados 528">
                    <a:extLst>
                      <a:ext uri="{FF2B5EF4-FFF2-40B4-BE49-F238E27FC236}">
                        <a16:creationId xmlns:a16="http://schemas.microsoft.com/office/drawing/2014/main" id="{B741B997-182A-4A70-B7A8-34C8A2B93AC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0" name="Retângulo: Cantos Arredondados 529">
                    <a:extLst>
                      <a:ext uri="{FF2B5EF4-FFF2-40B4-BE49-F238E27FC236}">
                        <a16:creationId xmlns:a16="http://schemas.microsoft.com/office/drawing/2014/main" id="{173F205D-2AA1-4B4B-ADDC-2F4E52DA2065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1" name="Retângulo: Cantos Arredondados 530">
                    <a:extLst>
                      <a:ext uri="{FF2B5EF4-FFF2-40B4-BE49-F238E27FC236}">
                        <a16:creationId xmlns:a16="http://schemas.microsoft.com/office/drawing/2014/main" id="{449A10CB-8A98-4891-932C-D7E6477537C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2" name="Elipse 531">
                    <a:extLst>
                      <a:ext uri="{FF2B5EF4-FFF2-40B4-BE49-F238E27FC236}">
                        <a16:creationId xmlns:a16="http://schemas.microsoft.com/office/drawing/2014/main" id="{AEA90214-1F33-4492-A968-AAA4FD0203EF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521" name="Agrupar 520">
                  <a:extLst>
                    <a:ext uri="{FF2B5EF4-FFF2-40B4-BE49-F238E27FC236}">
                      <a16:creationId xmlns:a16="http://schemas.microsoft.com/office/drawing/2014/main" id="{11CC7BB2-DD01-498B-9B0B-229262122B9A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522" name="Retângulo: Cantos Arredondados 521">
                    <a:extLst>
                      <a:ext uri="{FF2B5EF4-FFF2-40B4-BE49-F238E27FC236}">
                        <a16:creationId xmlns:a16="http://schemas.microsoft.com/office/drawing/2014/main" id="{39AC73E9-B38F-4317-B15D-B6DEB8B42139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: Cantos Arredondados 522">
                    <a:extLst>
                      <a:ext uri="{FF2B5EF4-FFF2-40B4-BE49-F238E27FC236}">
                        <a16:creationId xmlns:a16="http://schemas.microsoft.com/office/drawing/2014/main" id="{53109622-3D35-45D0-83BD-E8D9A309715B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4" name="Retângulo: Cantos Arredondados 523">
                    <a:extLst>
                      <a:ext uri="{FF2B5EF4-FFF2-40B4-BE49-F238E27FC236}">
                        <a16:creationId xmlns:a16="http://schemas.microsoft.com/office/drawing/2014/main" id="{1550D5C9-51BF-45B4-B203-0D8D19620184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: Cantos Arredondados 524">
                    <a:extLst>
                      <a:ext uri="{FF2B5EF4-FFF2-40B4-BE49-F238E27FC236}">
                        <a16:creationId xmlns:a16="http://schemas.microsoft.com/office/drawing/2014/main" id="{90093013-9C70-4EF0-A064-54A4F535C17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: Cantos Arredondados 525">
                    <a:extLst>
                      <a:ext uri="{FF2B5EF4-FFF2-40B4-BE49-F238E27FC236}">
                        <a16:creationId xmlns:a16="http://schemas.microsoft.com/office/drawing/2014/main" id="{8689767B-9297-47CE-B924-DF12EAEE7B8B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4" name="Retângulo: Cantos Arredondados 513">
                <a:extLst>
                  <a:ext uri="{FF2B5EF4-FFF2-40B4-BE49-F238E27FC236}">
                    <a16:creationId xmlns:a16="http://schemas.microsoft.com/office/drawing/2014/main" id="{5BF5FA1D-BA0A-4075-B4BF-A5B9CC5E8F6B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5" name="Retângulo: Cantos Arredondados 514">
                <a:extLst>
                  <a:ext uri="{FF2B5EF4-FFF2-40B4-BE49-F238E27FC236}">
                    <a16:creationId xmlns:a16="http://schemas.microsoft.com/office/drawing/2014/main" id="{AC5962F2-4453-4445-B847-BEE1B61E1239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6" name="Retângulo: Cantos Arredondados 515">
                <a:extLst>
                  <a:ext uri="{FF2B5EF4-FFF2-40B4-BE49-F238E27FC236}">
                    <a16:creationId xmlns:a16="http://schemas.microsoft.com/office/drawing/2014/main" id="{FE79A3A8-6510-4FA3-8F34-07BF0078DABF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7" name="Retângulo: Cantos Arredondados 516">
                <a:extLst>
                  <a:ext uri="{FF2B5EF4-FFF2-40B4-BE49-F238E27FC236}">
                    <a16:creationId xmlns:a16="http://schemas.microsoft.com/office/drawing/2014/main" id="{D8D4CAC0-6F6B-4B67-82D4-6B5C8F77A9F4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8" name="Retângulo: Cantos Arredondados 517">
                <a:extLst>
                  <a:ext uri="{FF2B5EF4-FFF2-40B4-BE49-F238E27FC236}">
                    <a16:creationId xmlns:a16="http://schemas.microsoft.com/office/drawing/2014/main" id="{98CBE26D-C5BD-4D5B-A800-1F8159CA5319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9" name="Retângulo: Cantos Arredondados 518">
                <a:extLst>
                  <a:ext uri="{FF2B5EF4-FFF2-40B4-BE49-F238E27FC236}">
                    <a16:creationId xmlns:a16="http://schemas.microsoft.com/office/drawing/2014/main" id="{A6967F54-3F2F-4EDF-8729-B3FB503E2001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6" name="Agrupar 385">
              <a:extLst>
                <a:ext uri="{FF2B5EF4-FFF2-40B4-BE49-F238E27FC236}">
                  <a16:creationId xmlns:a16="http://schemas.microsoft.com/office/drawing/2014/main" id="{DB1C1EC7-97C1-4DB9-B456-D8A88B938596}"/>
                </a:ext>
              </a:extLst>
            </p:cNvPr>
            <p:cNvGrpSpPr/>
            <p:nvPr/>
          </p:nvGrpSpPr>
          <p:grpSpPr>
            <a:xfrm rot="2010154">
              <a:off x="8235115" y="-3175093"/>
              <a:ext cx="5662933" cy="3262905"/>
              <a:chOff x="3425662" y="3126658"/>
              <a:chExt cx="8255061" cy="4756449"/>
            </a:xfrm>
          </p:grpSpPr>
          <p:sp>
            <p:nvSpPr>
              <p:cNvPr id="506" name="Forma Livre: Forma 505">
                <a:extLst>
                  <a:ext uri="{FF2B5EF4-FFF2-40B4-BE49-F238E27FC236}">
                    <a16:creationId xmlns:a16="http://schemas.microsoft.com/office/drawing/2014/main" id="{3014829B-042C-414B-AA94-31C9341090B9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7" name="Retângulo: Cantos Arredondados 506">
                <a:extLst>
                  <a:ext uri="{FF2B5EF4-FFF2-40B4-BE49-F238E27FC236}">
                    <a16:creationId xmlns:a16="http://schemas.microsoft.com/office/drawing/2014/main" id="{8306ADA9-9280-48AB-88F0-02122A5BA49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8" name="Retângulo: Cantos Arredondados 507">
                <a:extLst>
                  <a:ext uri="{FF2B5EF4-FFF2-40B4-BE49-F238E27FC236}">
                    <a16:creationId xmlns:a16="http://schemas.microsoft.com/office/drawing/2014/main" id="{F476F470-5A97-495B-9CBD-F0A0A97D910E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9" name="Retângulo: Cantos Arredondados 508">
                <a:extLst>
                  <a:ext uri="{FF2B5EF4-FFF2-40B4-BE49-F238E27FC236}">
                    <a16:creationId xmlns:a16="http://schemas.microsoft.com/office/drawing/2014/main" id="{30997246-7E77-4651-8635-DD9505984511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0" name="Retângulo: Cantos Arredondados 509">
                <a:extLst>
                  <a:ext uri="{FF2B5EF4-FFF2-40B4-BE49-F238E27FC236}">
                    <a16:creationId xmlns:a16="http://schemas.microsoft.com/office/drawing/2014/main" id="{BC9AB393-7C02-4B83-97FD-D2B6104B6B07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1" name="Retângulo: Cantos Arredondados 510">
                <a:extLst>
                  <a:ext uri="{FF2B5EF4-FFF2-40B4-BE49-F238E27FC236}">
                    <a16:creationId xmlns:a16="http://schemas.microsoft.com/office/drawing/2014/main" id="{F78A961E-0556-4477-9EE9-A0CFBCF3EE5D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7" name="Agrupar 386">
              <a:extLst>
                <a:ext uri="{FF2B5EF4-FFF2-40B4-BE49-F238E27FC236}">
                  <a16:creationId xmlns:a16="http://schemas.microsoft.com/office/drawing/2014/main" id="{5C654F83-4878-4680-9132-1A61E60239A8}"/>
                </a:ext>
              </a:extLst>
            </p:cNvPr>
            <p:cNvGrpSpPr/>
            <p:nvPr/>
          </p:nvGrpSpPr>
          <p:grpSpPr>
            <a:xfrm rot="20208984">
              <a:off x="6630878" y="-3806920"/>
              <a:ext cx="4067698" cy="8040866"/>
              <a:chOff x="13243150" y="307415"/>
              <a:chExt cx="3063809" cy="6056415"/>
            </a:xfrm>
          </p:grpSpPr>
          <p:sp>
            <p:nvSpPr>
              <p:cNvPr id="500" name="Elipse 499">
                <a:extLst>
                  <a:ext uri="{FF2B5EF4-FFF2-40B4-BE49-F238E27FC236}">
                    <a16:creationId xmlns:a16="http://schemas.microsoft.com/office/drawing/2014/main" id="{052FCC85-6F27-4DCD-A8C2-2C37EF475A6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1" name="Retângulo 500">
                <a:extLst>
                  <a:ext uri="{FF2B5EF4-FFF2-40B4-BE49-F238E27FC236}">
                    <a16:creationId xmlns:a16="http://schemas.microsoft.com/office/drawing/2014/main" id="{FB4BC0BA-0864-4C85-A875-76F7F481308A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2" name="Retângulo: Cantos Arredondados 501">
                <a:extLst>
                  <a:ext uri="{FF2B5EF4-FFF2-40B4-BE49-F238E27FC236}">
                    <a16:creationId xmlns:a16="http://schemas.microsoft.com/office/drawing/2014/main" id="{BEF5CBA2-DE79-46BC-90FF-73D3E3CA1666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3" name="Retângulo: Cantos Arredondados 502">
                <a:extLst>
                  <a:ext uri="{FF2B5EF4-FFF2-40B4-BE49-F238E27FC236}">
                    <a16:creationId xmlns:a16="http://schemas.microsoft.com/office/drawing/2014/main" id="{9FC3F130-9818-482A-A4A8-D40DC60BED0F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4" name="Elipse 503">
                <a:extLst>
                  <a:ext uri="{FF2B5EF4-FFF2-40B4-BE49-F238E27FC236}">
                    <a16:creationId xmlns:a16="http://schemas.microsoft.com/office/drawing/2014/main" id="{AE80ECD6-A06E-442F-AEAC-BD68F35E1640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5" name="Retângulo: Cantos Arredondados 504">
                <a:extLst>
                  <a:ext uri="{FF2B5EF4-FFF2-40B4-BE49-F238E27FC236}">
                    <a16:creationId xmlns:a16="http://schemas.microsoft.com/office/drawing/2014/main" id="{66158A14-5509-40B8-88D0-1F28363CDA79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8" name="Retângulo 387">
              <a:extLst>
                <a:ext uri="{FF2B5EF4-FFF2-40B4-BE49-F238E27FC236}">
                  <a16:creationId xmlns:a16="http://schemas.microsoft.com/office/drawing/2014/main" id="{5C13EFE0-F6C2-497D-9D86-5EE9B17FE525}"/>
                </a:ext>
              </a:extLst>
            </p:cNvPr>
            <p:cNvSpPr/>
            <p:nvPr/>
          </p:nvSpPr>
          <p:spPr>
            <a:xfrm>
              <a:off x="-232020" y="-3136646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9" name="Agrupar 388">
              <a:extLst>
                <a:ext uri="{FF2B5EF4-FFF2-40B4-BE49-F238E27FC236}">
                  <a16:creationId xmlns:a16="http://schemas.microsoft.com/office/drawing/2014/main" id="{989D5BAE-A2CB-4D9A-8BA5-CC8069240E5D}"/>
                </a:ext>
              </a:extLst>
            </p:cNvPr>
            <p:cNvGrpSpPr/>
            <p:nvPr/>
          </p:nvGrpSpPr>
          <p:grpSpPr>
            <a:xfrm rot="920541">
              <a:off x="7679282" y="1352692"/>
              <a:ext cx="6302518" cy="3711777"/>
              <a:chOff x="8830290" y="4358340"/>
              <a:chExt cx="6069296" cy="3574428"/>
            </a:xfrm>
          </p:grpSpPr>
          <p:sp>
            <p:nvSpPr>
              <p:cNvPr id="496" name="Retângulo: Cantos Arredondados 495">
                <a:extLst>
                  <a:ext uri="{FF2B5EF4-FFF2-40B4-BE49-F238E27FC236}">
                    <a16:creationId xmlns:a16="http://schemas.microsoft.com/office/drawing/2014/main" id="{3642F9C9-1F02-4A6D-9570-38030E27E897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7" name="Retângulo: Cantos Arredondados 496">
                <a:extLst>
                  <a:ext uri="{FF2B5EF4-FFF2-40B4-BE49-F238E27FC236}">
                    <a16:creationId xmlns:a16="http://schemas.microsoft.com/office/drawing/2014/main" id="{5020A6F7-A220-4B73-8F69-7885F39ABF41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8" name="Retângulo: Cantos Arredondados 497">
                <a:extLst>
                  <a:ext uri="{FF2B5EF4-FFF2-40B4-BE49-F238E27FC236}">
                    <a16:creationId xmlns:a16="http://schemas.microsoft.com/office/drawing/2014/main" id="{BD4333FC-8F66-4F3A-ADE3-5CDCF6F61A8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9" name="Semicírculo 498">
                <a:extLst>
                  <a:ext uri="{FF2B5EF4-FFF2-40B4-BE49-F238E27FC236}">
                    <a16:creationId xmlns:a16="http://schemas.microsoft.com/office/drawing/2014/main" id="{27AD7B6F-636D-4DA8-A01A-A38C283B0643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0" name="Agrupar 389">
              <a:extLst>
                <a:ext uri="{FF2B5EF4-FFF2-40B4-BE49-F238E27FC236}">
                  <a16:creationId xmlns:a16="http://schemas.microsoft.com/office/drawing/2014/main" id="{D34CE6E1-DF42-456F-AA87-64721DECE547}"/>
                </a:ext>
              </a:extLst>
            </p:cNvPr>
            <p:cNvGrpSpPr/>
            <p:nvPr/>
          </p:nvGrpSpPr>
          <p:grpSpPr>
            <a:xfrm rot="1814322">
              <a:off x="6277246" y="-625401"/>
              <a:ext cx="2211870" cy="5640740"/>
              <a:chOff x="11455518" y="-5433753"/>
              <a:chExt cx="4626114" cy="11797583"/>
            </a:xfrm>
          </p:grpSpPr>
          <p:sp>
            <p:nvSpPr>
              <p:cNvPr id="485" name="Retângulo: Cantos Arredondados 484">
                <a:extLst>
                  <a:ext uri="{FF2B5EF4-FFF2-40B4-BE49-F238E27FC236}">
                    <a16:creationId xmlns:a16="http://schemas.microsoft.com/office/drawing/2014/main" id="{E6FC1E88-9EB1-4E12-BEAB-B2139DD8959E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6" name="Retângulo: Cantos Arredondados 485">
                <a:extLst>
                  <a:ext uri="{FF2B5EF4-FFF2-40B4-BE49-F238E27FC236}">
                    <a16:creationId xmlns:a16="http://schemas.microsoft.com/office/drawing/2014/main" id="{640D0305-5F78-4A70-94CD-CBDD7AAE4C2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7" name="Lágrima 486">
                <a:extLst>
                  <a:ext uri="{FF2B5EF4-FFF2-40B4-BE49-F238E27FC236}">
                    <a16:creationId xmlns:a16="http://schemas.microsoft.com/office/drawing/2014/main" id="{15411012-7615-4F61-B064-3C7FB76672AF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8" name="Retângulo: Cantos Arredondados 487">
                <a:extLst>
                  <a:ext uri="{FF2B5EF4-FFF2-40B4-BE49-F238E27FC236}">
                    <a16:creationId xmlns:a16="http://schemas.microsoft.com/office/drawing/2014/main" id="{DC374A1E-51E9-490E-A7C1-8862882051C3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9" name="Retângulo: Cantos Arredondados 488">
                <a:extLst>
                  <a:ext uri="{FF2B5EF4-FFF2-40B4-BE49-F238E27FC236}">
                    <a16:creationId xmlns:a16="http://schemas.microsoft.com/office/drawing/2014/main" id="{4E5F9AD4-4F6C-4B2F-AECD-FBC82B464DB5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0" name="Retângulo 489">
                <a:extLst>
                  <a:ext uri="{FF2B5EF4-FFF2-40B4-BE49-F238E27FC236}">
                    <a16:creationId xmlns:a16="http://schemas.microsoft.com/office/drawing/2014/main" id="{5527370B-E2BB-40B8-8B64-5194E86A9066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1" name="Retângulo: Cantos Arredondados 490">
                <a:extLst>
                  <a:ext uri="{FF2B5EF4-FFF2-40B4-BE49-F238E27FC236}">
                    <a16:creationId xmlns:a16="http://schemas.microsoft.com/office/drawing/2014/main" id="{CE8F1965-72CF-4C8E-ACA7-7EC5A179F1B8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2" name="Retângulo: Cantos Arredondados 491">
                <a:extLst>
                  <a:ext uri="{FF2B5EF4-FFF2-40B4-BE49-F238E27FC236}">
                    <a16:creationId xmlns:a16="http://schemas.microsoft.com/office/drawing/2014/main" id="{9A869A5B-89A5-46B6-902A-85DCEEBAC06D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3" name="Retângulo: Cantos Arredondados 492">
                <a:extLst>
                  <a:ext uri="{FF2B5EF4-FFF2-40B4-BE49-F238E27FC236}">
                    <a16:creationId xmlns:a16="http://schemas.microsoft.com/office/drawing/2014/main" id="{C901A50E-6623-4984-A1E3-5CB7ACD029B3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4" name="Retângulo: Cantos Arredondados 493">
                <a:extLst>
                  <a:ext uri="{FF2B5EF4-FFF2-40B4-BE49-F238E27FC236}">
                    <a16:creationId xmlns:a16="http://schemas.microsoft.com/office/drawing/2014/main" id="{061BC3D1-9D46-4C87-9FA8-4AAE3538BF87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5" name="Retângulo: Cantos Arredondados 494">
                <a:extLst>
                  <a:ext uri="{FF2B5EF4-FFF2-40B4-BE49-F238E27FC236}">
                    <a16:creationId xmlns:a16="http://schemas.microsoft.com/office/drawing/2014/main" id="{D93AB671-9041-4757-A404-1F9D9AEE233F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1" name="Agrupar 390">
              <a:extLst>
                <a:ext uri="{FF2B5EF4-FFF2-40B4-BE49-F238E27FC236}">
                  <a16:creationId xmlns:a16="http://schemas.microsoft.com/office/drawing/2014/main" id="{3FE57D81-4E0C-4BEC-B151-C97F8910772F}"/>
                </a:ext>
              </a:extLst>
            </p:cNvPr>
            <p:cNvGrpSpPr/>
            <p:nvPr/>
          </p:nvGrpSpPr>
          <p:grpSpPr>
            <a:xfrm rot="20696287">
              <a:off x="2206949" y="-3018156"/>
              <a:ext cx="1907769" cy="5064807"/>
              <a:chOff x="13414140" y="-2581097"/>
              <a:chExt cx="4509547" cy="11972079"/>
            </a:xfrm>
          </p:grpSpPr>
          <p:sp>
            <p:nvSpPr>
              <p:cNvPr id="479" name="Forma Livre: Forma 478">
                <a:extLst>
                  <a:ext uri="{FF2B5EF4-FFF2-40B4-BE49-F238E27FC236}">
                    <a16:creationId xmlns:a16="http://schemas.microsoft.com/office/drawing/2014/main" id="{BDF50B8B-8C5D-4B13-9123-BD849574282F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0" name="Retângulo 479">
                <a:extLst>
                  <a:ext uri="{FF2B5EF4-FFF2-40B4-BE49-F238E27FC236}">
                    <a16:creationId xmlns:a16="http://schemas.microsoft.com/office/drawing/2014/main" id="{572258B2-BC87-42FD-8180-41593AD891A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1" name="Retângulo: Cantos Arredondados 480">
                <a:extLst>
                  <a:ext uri="{FF2B5EF4-FFF2-40B4-BE49-F238E27FC236}">
                    <a16:creationId xmlns:a16="http://schemas.microsoft.com/office/drawing/2014/main" id="{FDC337EF-B709-41C4-8E10-04BF332D19B2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2" name="Retângulo: Cantos Arredondados 481">
                <a:extLst>
                  <a:ext uri="{FF2B5EF4-FFF2-40B4-BE49-F238E27FC236}">
                    <a16:creationId xmlns:a16="http://schemas.microsoft.com/office/drawing/2014/main" id="{CDD1C45F-9F66-4968-A79D-509287D73673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3" name="Seta: Divisa 482">
                <a:extLst>
                  <a:ext uri="{FF2B5EF4-FFF2-40B4-BE49-F238E27FC236}">
                    <a16:creationId xmlns:a16="http://schemas.microsoft.com/office/drawing/2014/main" id="{6F9E5709-8922-4076-8904-1A507CE18B70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Elipse 483">
                <a:extLst>
                  <a:ext uri="{FF2B5EF4-FFF2-40B4-BE49-F238E27FC236}">
                    <a16:creationId xmlns:a16="http://schemas.microsoft.com/office/drawing/2014/main" id="{C0B54D88-D503-4C5C-B42F-E7337EDF314A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2" name="Agrupar 391">
              <a:extLst>
                <a:ext uri="{FF2B5EF4-FFF2-40B4-BE49-F238E27FC236}">
                  <a16:creationId xmlns:a16="http://schemas.microsoft.com/office/drawing/2014/main" id="{4BE7FBC0-BCB6-47D8-AD01-13BD2A15D8F9}"/>
                </a:ext>
              </a:extLst>
            </p:cNvPr>
            <p:cNvGrpSpPr/>
            <p:nvPr/>
          </p:nvGrpSpPr>
          <p:grpSpPr>
            <a:xfrm rot="20524785">
              <a:off x="-442519" y="-3860507"/>
              <a:ext cx="2326925" cy="5624697"/>
              <a:chOff x="13356297" y="-1446745"/>
              <a:chExt cx="3557942" cy="8600339"/>
            </a:xfrm>
          </p:grpSpPr>
          <p:grpSp>
            <p:nvGrpSpPr>
              <p:cNvPr id="456" name="Agrupar 455">
                <a:extLst>
                  <a:ext uri="{FF2B5EF4-FFF2-40B4-BE49-F238E27FC236}">
                    <a16:creationId xmlns:a16="http://schemas.microsoft.com/office/drawing/2014/main" id="{A4401B31-A87D-4EEE-B8EE-1DB6A0D7FADB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477" name="Retângulo: Cantos Arredondados 476">
                  <a:extLst>
                    <a:ext uri="{FF2B5EF4-FFF2-40B4-BE49-F238E27FC236}">
                      <a16:creationId xmlns:a16="http://schemas.microsoft.com/office/drawing/2014/main" id="{361CFBB6-D637-4A72-9590-684509F42307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8" name="Retângulo: Cantos Arredondados 477">
                  <a:extLst>
                    <a:ext uri="{FF2B5EF4-FFF2-40B4-BE49-F238E27FC236}">
                      <a16:creationId xmlns:a16="http://schemas.microsoft.com/office/drawing/2014/main" id="{F0F0E16C-F2CA-4604-8E77-B9F2B65B55DC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57" name="Agrupar 456">
                <a:extLst>
                  <a:ext uri="{FF2B5EF4-FFF2-40B4-BE49-F238E27FC236}">
                    <a16:creationId xmlns:a16="http://schemas.microsoft.com/office/drawing/2014/main" id="{F32F9CDA-DE36-4517-98AF-5D0494CCBE84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464" name="Agrupar 463">
                  <a:extLst>
                    <a:ext uri="{FF2B5EF4-FFF2-40B4-BE49-F238E27FC236}">
                      <a16:creationId xmlns:a16="http://schemas.microsoft.com/office/drawing/2014/main" id="{E91257AE-D6EA-4DE0-B2D5-5EEDFCCEED94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471" name="Retângulo: Cantos Arredondados 470">
                    <a:extLst>
                      <a:ext uri="{FF2B5EF4-FFF2-40B4-BE49-F238E27FC236}">
                        <a16:creationId xmlns:a16="http://schemas.microsoft.com/office/drawing/2014/main" id="{10C54C79-A0DA-423E-B9BE-B8DE2DE88A9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Retângulo: Cantos Arredondados 471">
                    <a:extLst>
                      <a:ext uri="{FF2B5EF4-FFF2-40B4-BE49-F238E27FC236}">
                        <a16:creationId xmlns:a16="http://schemas.microsoft.com/office/drawing/2014/main" id="{1D23F035-A4B9-4D0C-90DA-699C76EABF2B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: Cantos Arredondados 472">
                    <a:extLst>
                      <a:ext uri="{FF2B5EF4-FFF2-40B4-BE49-F238E27FC236}">
                        <a16:creationId xmlns:a16="http://schemas.microsoft.com/office/drawing/2014/main" id="{97367078-0CF2-46F7-A30D-8FE483377028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: Cantos Arredondados 473">
                    <a:extLst>
                      <a:ext uri="{FF2B5EF4-FFF2-40B4-BE49-F238E27FC236}">
                        <a16:creationId xmlns:a16="http://schemas.microsoft.com/office/drawing/2014/main" id="{BD4E0834-96B9-4689-9A59-894ECC5174FC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5" name="Retângulo: Cantos Arredondados 474">
                    <a:extLst>
                      <a:ext uri="{FF2B5EF4-FFF2-40B4-BE49-F238E27FC236}">
                        <a16:creationId xmlns:a16="http://schemas.microsoft.com/office/drawing/2014/main" id="{F3A417CC-3791-4B21-BFFE-A449ECFB486C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Elipse 475">
                    <a:extLst>
                      <a:ext uri="{FF2B5EF4-FFF2-40B4-BE49-F238E27FC236}">
                        <a16:creationId xmlns:a16="http://schemas.microsoft.com/office/drawing/2014/main" id="{3B11A75D-E5DB-4CED-A193-5309F83838AC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65" name="Agrupar 464">
                  <a:extLst>
                    <a:ext uri="{FF2B5EF4-FFF2-40B4-BE49-F238E27FC236}">
                      <a16:creationId xmlns:a16="http://schemas.microsoft.com/office/drawing/2014/main" id="{9613C59D-273B-4074-ADF8-ECE87A2A99D3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466" name="Retângulo: Cantos Arredondados 465">
                    <a:extLst>
                      <a:ext uri="{FF2B5EF4-FFF2-40B4-BE49-F238E27FC236}">
                        <a16:creationId xmlns:a16="http://schemas.microsoft.com/office/drawing/2014/main" id="{7314DD20-CE10-4F99-9443-F3515D9D5BEA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Retângulo: Cantos Arredondados 466">
                    <a:extLst>
                      <a:ext uri="{FF2B5EF4-FFF2-40B4-BE49-F238E27FC236}">
                        <a16:creationId xmlns:a16="http://schemas.microsoft.com/office/drawing/2014/main" id="{EF3833B9-9169-44D5-B78D-C604558EFBBD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Retângulo: Cantos Arredondados 467">
                    <a:extLst>
                      <a:ext uri="{FF2B5EF4-FFF2-40B4-BE49-F238E27FC236}">
                        <a16:creationId xmlns:a16="http://schemas.microsoft.com/office/drawing/2014/main" id="{AD5BBDF0-99DF-48A4-BA87-D7DE3858EF4E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Retângulo: Cantos Arredondados 468">
                    <a:extLst>
                      <a:ext uri="{FF2B5EF4-FFF2-40B4-BE49-F238E27FC236}">
                        <a16:creationId xmlns:a16="http://schemas.microsoft.com/office/drawing/2014/main" id="{ED21F622-D6F6-4811-978F-35982D51B55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Retângulo: Cantos Arredondados 469">
                    <a:extLst>
                      <a:ext uri="{FF2B5EF4-FFF2-40B4-BE49-F238E27FC236}">
                        <a16:creationId xmlns:a16="http://schemas.microsoft.com/office/drawing/2014/main" id="{FB39DBC9-D0EA-4119-AC79-4D57711AA12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8" name="Retângulo: Cantos Arredondados 457">
                <a:extLst>
                  <a:ext uri="{FF2B5EF4-FFF2-40B4-BE49-F238E27FC236}">
                    <a16:creationId xmlns:a16="http://schemas.microsoft.com/office/drawing/2014/main" id="{74B9C983-AB03-41A9-8442-B029D0DF5EEC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9" name="Retângulo: Cantos Arredondados 458">
                <a:extLst>
                  <a:ext uri="{FF2B5EF4-FFF2-40B4-BE49-F238E27FC236}">
                    <a16:creationId xmlns:a16="http://schemas.microsoft.com/office/drawing/2014/main" id="{50975D67-ABB0-41B1-AC0A-895F271BAB9A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0" name="Retângulo: Cantos Arredondados 459">
                <a:extLst>
                  <a:ext uri="{FF2B5EF4-FFF2-40B4-BE49-F238E27FC236}">
                    <a16:creationId xmlns:a16="http://schemas.microsoft.com/office/drawing/2014/main" id="{36793260-1C9F-4AEA-8E33-36D59FFFC62B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1" name="Retângulo: Cantos Arredondados 460">
                <a:extLst>
                  <a:ext uri="{FF2B5EF4-FFF2-40B4-BE49-F238E27FC236}">
                    <a16:creationId xmlns:a16="http://schemas.microsoft.com/office/drawing/2014/main" id="{C013E365-113B-42A9-9D81-3EE9EF29175A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2" name="Retângulo: Cantos Arredondados 461">
                <a:extLst>
                  <a:ext uri="{FF2B5EF4-FFF2-40B4-BE49-F238E27FC236}">
                    <a16:creationId xmlns:a16="http://schemas.microsoft.com/office/drawing/2014/main" id="{3FCC750A-40B3-4D0B-96FB-A2E01B3F52A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3" name="Retângulo: Cantos Arredondados 462">
                <a:extLst>
                  <a:ext uri="{FF2B5EF4-FFF2-40B4-BE49-F238E27FC236}">
                    <a16:creationId xmlns:a16="http://schemas.microsoft.com/office/drawing/2014/main" id="{C61DDA3D-EAAC-4AAE-8BA0-526E167200E1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3" name="Agrupar 392">
              <a:extLst>
                <a:ext uri="{FF2B5EF4-FFF2-40B4-BE49-F238E27FC236}">
                  <a16:creationId xmlns:a16="http://schemas.microsoft.com/office/drawing/2014/main" id="{9E45C89D-B885-4569-9BD3-29F0E3357E94}"/>
                </a:ext>
              </a:extLst>
            </p:cNvPr>
            <p:cNvGrpSpPr/>
            <p:nvPr/>
          </p:nvGrpSpPr>
          <p:grpSpPr>
            <a:xfrm rot="960745">
              <a:off x="4693844" y="-1327383"/>
              <a:ext cx="2399685" cy="3087575"/>
              <a:chOff x="3684874" y="1102128"/>
              <a:chExt cx="4878097" cy="6276445"/>
            </a:xfrm>
          </p:grpSpPr>
          <p:sp>
            <p:nvSpPr>
              <p:cNvPr id="449" name="Forma Livre: Forma 448">
                <a:extLst>
                  <a:ext uri="{FF2B5EF4-FFF2-40B4-BE49-F238E27FC236}">
                    <a16:creationId xmlns:a16="http://schemas.microsoft.com/office/drawing/2014/main" id="{2489B344-E3DE-4BE6-9F50-D3E1F62870FF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0" name="Retângulo: Cantos Arredondados 449">
                <a:extLst>
                  <a:ext uri="{FF2B5EF4-FFF2-40B4-BE49-F238E27FC236}">
                    <a16:creationId xmlns:a16="http://schemas.microsoft.com/office/drawing/2014/main" id="{B7D72BC5-A931-47E0-A379-94CBFA10CCD8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1" name="Retângulo: Cantos Arredondados 450">
                <a:extLst>
                  <a:ext uri="{FF2B5EF4-FFF2-40B4-BE49-F238E27FC236}">
                    <a16:creationId xmlns:a16="http://schemas.microsoft.com/office/drawing/2014/main" id="{4285F159-D24B-4231-B0FB-BF59148DCB72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2" name="Retângulo: Cantos Arredondados 451">
                <a:extLst>
                  <a:ext uri="{FF2B5EF4-FFF2-40B4-BE49-F238E27FC236}">
                    <a16:creationId xmlns:a16="http://schemas.microsoft.com/office/drawing/2014/main" id="{8A16C6BC-EBDD-40B0-AD5D-5B51859815C8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3" name="Retângulo: Cantos Arredondados 452">
                <a:extLst>
                  <a:ext uri="{FF2B5EF4-FFF2-40B4-BE49-F238E27FC236}">
                    <a16:creationId xmlns:a16="http://schemas.microsoft.com/office/drawing/2014/main" id="{05595B9C-ADF4-4FCD-810F-78D0071AC1E6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4" name="Retângulo: Cantos Arredondados 453">
                <a:extLst>
                  <a:ext uri="{FF2B5EF4-FFF2-40B4-BE49-F238E27FC236}">
                    <a16:creationId xmlns:a16="http://schemas.microsoft.com/office/drawing/2014/main" id="{7761B84B-9E10-42A4-A713-99F734A267BB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5" name="Triângulo Retângulo 454">
                <a:extLst>
                  <a:ext uri="{FF2B5EF4-FFF2-40B4-BE49-F238E27FC236}">
                    <a16:creationId xmlns:a16="http://schemas.microsoft.com/office/drawing/2014/main" id="{DB47D98A-ADE5-4CA2-9769-D979FFACA258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4" name="Agrupar 393">
              <a:extLst>
                <a:ext uri="{FF2B5EF4-FFF2-40B4-BE49-F238E27FC236}">
                  <a16:creationId xmlns:a16="http://schemas.microsoft.com/office/drawing/2014/main" id="{5A40819D-1490-4097-B14C-53682623CDE1}"/>
                </a:ext>
              </a:extLst>
            </p:cNvPr>
            <p:cNvGrpSpPr/>
            <p:nvPr/>
          </p:nvGrpSpPr>
          <p:grpSpPr>
            <a:xfrm rot="1374816">
              <a:off x="2949615" y="-3338998"/>
              <a:ext cx="3182794" cy="5132862"/>
              <a:chOff x="6463471" y="-274142"/>
              <a:chExt cx="4754218" cy="7667086"/>
            </a:xfrm>
          </p:grpSpPr>
          <p:sp>
            <p:nvSpPr>
              <p:cNvPr id="431" name="Retângulo: Cantos Arredondados 430">
                <a:extLst>
                  <a:ext uri="{FF2B5EF4-FFF2-40B4-BE49-F238E27FC236}">
                    <a16:creationId xmlns:a16="http://schemas.microsoft.com/office/drawing/2014/main" id="{E69FA553-5A3E-4C08-A3CC-29AC9554640C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32" name="Agrupar 431">
                <a:extLst>
                  <a:ext uri="{FF2B5EF4-FFF2-40B4-BE49-F238E27FC236}">
                    <a16:creationId xmlns:a16="http://schemas.microsoft.com/office/drawing/2014/main" id="{C0837CB4-8698-4842-B947-1477B60D5E96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446" name="Forma Livre: Forma 445">
                  <a:extLst>
                    <a:ext uri="{FF2B5EF4-FFF2-40B4-BE49-F238E27FC236}">
                      <a16:creationId xmlns:a16="http://schemas.microsoft.com/office/drawing/2014/main" id="{60E23F0F-EF4D-450D-BF31-B6363DB46E77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Elipse 446">
                  <a:extLst>
                    <a:ext uri="{FF2B5EF4-FFF2-40B4-BE49-F238E27FC236}">
                      <a16:creationId xmlns:a16="http://schemas.microsoft.com/office/drawing/2014/main" id="{99724108-58A3-40C7-B115-062FD99E192F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Elipse 447">
                  <a:extLst>
                    <a:ext uri="{FF2B5EF4-FFF2-40B4-BE49-F238E27FC236}">
                      <a16:creationId xmlns:a16="http://schemas.microsoft.com/office/drawing/2014/main" id="{20F37AE2-5A0C-4581-A14D-F32838912EFD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3" name="Retângulo: Cantos Arredondados 432">
                <a:extLst>
                  <a:ext uri="{FF2B5EF4-FFF2-40B4-BE49-F238E27FC236}">
                    <a16:creationId xmlns:a16="http://schemas.microsoft.com/office/drawing/2014/main" id="{DEEEFCD3-FF12-4DFF-BECE-B2B92E530EFA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4" name="Forma Livre: Forma 433">
                <a:extLst>
                  <a:ext uri="{FF2B5EF4-FFF2-40B4-BE49-F238E27FC236}">
                    <a16:creationId xmlns:a16="http://schemas.microsoft.com/office/drawing/2014/main" id="{410022D3-5CC3-4ED3-8206-78A0EE455EE0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5" name="Retângulo: Cantos Arredondados 434">
                <a:extLst>
                  <a:ext uri="{FF2B5EF4-FFF2-40B4-BE49-F238E27FC236}">
                    <a16:creationId xmlns:a16="http://schemas.microsoft.com/office/drawing/2014/main" id="{D855DDBB-16D9-4A3A-B9EF-1B3DA0AA2FC1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6" name="Agrupar 435">
                <a:extLst>
                  <a:ext uri="{FF2B5EF4-FFF2-40B4-BE49-F238E27FC236}">
                    <a16:creationId xmlns:a16="http://schemas.microsoft.com/office/drawing/2014/main" id="{8A47DB17-AC00-424F-B107-9CCE9B1AE156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443" name="Forma Livre: Forma 442">
                  <a:extLst>
                    <a:ext uri="{FF2B5EF4-FFF2-40B4-BE49-F238E27FC236}">
                      <a16:creationId xmlns:a16="http://schemas.microsoft.com/office/drawing/2014/main" id="{B06B35FB-9B71-44DE-8224-E01838BCDB7E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:a16="http://schemas.microsoft.com/office/drawing/2014/main" id="{3A4D4C56-6D22-4064-9B2A-76350C99CF5A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Elipse 444">
                  <a:extLst>
                    <a:ext uri="{FF2B5EF4-FFF2-40B4-BE49-F238E27FC236}">
                      <a16:creationId xmlns:a16="http://schemas.microsoft.com/office/drawing/2014/main" id="{54E5B070-0A07-40E2-8DD7-378DE2853BCF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7" name="Retângulo: Cantos Arredondados 436">
                <a:extLst>
                  <a:ext uri="{FF2B5EF4-FFF2-40B4-BE49-F238E27FC236}">
                    <a16:creationId xmlns:a16="http://schemas.microsoft.com/office/drawing/2014/main" id="{CC83B4AE-5576-4361-854F-08057A186DB7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8" name="Agrupar 437">
                <a:extLst>
                  <a:ext uri="{FF2B5EF4-FFF2-40B4-BE49-F238E27FC236}">
                    <a16:creationId xmlns:a16="http://schemas.microsoft.com/office/drawing/2014/main" id="{A3344B33-9FA0-4350-860D-AA96C10E4561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439" name="Agrupar 438">
                  <a:extLst>
                    <a:ext uri="{FF2B5EF4-FFF2-40B4-BE49-F238E27FC236}">
                      <a16:creationId xmlns:a16="http://schemas.microsoft.com/office/drawing/2014/main" id="{F0431AC8-6573-423F-9356-4DB5F9266CB4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441" name="Forma Livre: Forma 440">
                    <a:extLst>
                      <a:ext uri="{FF2B5EF4-FFF2-40B4-BE49-F238E27FC236}">
                        <a16:creationId xmlns:a16="http://schemas.microsoft.com/office/drawing/2014/main" id="{3875C2EA-A1ED-438E-BB3F-395D02F52B5A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Elipse 441">
                    <a:extLst>
                      <a:ext uri="{FF2B5EF4-FFF2-40B4-BE49-F238E27FC236}">
                        <a16:creationId xmlns:a16="http://schemas.microsoft.com/office/drawing/2014/main" id="{3A0F502C-9EAC-49DD-88B8-2FF9B00DAF9C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0" name="Retângulo: Cantos Arredondados 439">
                  <a:extLst>
                    <a:ext uri="{FF2B5EF4-FFF2-40B4-BE49-F238E27FC236}">
                      <a16:creationId xmlns:a16="http://schemas.microsoft.com/office/drawing/2014/main" id="{A45C18F1-A6C6-4839-85F1-FD25BB41D7C8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95" name="Retângulo 394">
              <a:extLst>
                <a:ext uri="{FF2B5EF4-FFF2-40B4-BE49-F238E27FC236}">
                  <a16:creationId xmlns:a16="http://schemas.microsoft.com/office/drawing/2014/main" id="{9261791D-FDDE-4A89-B793-EC51C4367C22}"/>
                </a:ext>
              </a:extLst>
            </p:cNvPr>
            <p:cNvSpPr/>
            <p:nvPr/>
          </p:nvSpPr>
          <p:spPr>
            <a:xfrm rot="631361">
              <a:off x="4974041" y="187979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6" name="Agrupar 395">
              <a:extLst>
                <a:ext uri="{FF2B5EF4-FFF2-40B4-BE49-F238E27FC236}">
                  <a16:creationId xmlns:a16="http://schemas.microsoft.com/office/drawing/2014/main" id="{AB9CBD0C-2191-48CB-B105-83228C39543D}"/>
                </a:ext>
              </a:extLst>
            </p:cNvPr>
            <p:cNvGrpSpPr/>
            <p:nvPr/>
          </p:nvGrpSpPr>
          <p:grpSpPr>
            <a:xfrm rot="950732">
              <a:off x="-1457862" y="-769449"/>
              <a:ext cx="3339622" cy="6900109"/>
              <a:chOff x="8882975" y="628610"/>
              <a:chExt cx="2130244" cy="4401369"/>
            </a:xfrm>
          </p:grpSpPr>
          <p:grpSp>
            <p:nvGrpSpPr>
              <p:cNvPr id="422" name="Agrupar 421">
                <a:extLst>
                  <a:ext uri="{FF2B5EF4-FFF2-40B4-BE49-F238E27FC236}">
                    <a16:creationId xmlns:a16="http://schemas.microsoft.com/office/drawing/2014/main" id="{4CF98F8C-1977-45FD-B282-EA7119EB9F09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426" name="Agrupar 425">
                  <a:extLst>
                    <a:ext uri="{FF2B5EF4-FFF2-40B4-BE49-F238E27FC236}">
                      <a16:creationId xmlns:a16="http://schemas.microsoft.com/office/drawing/2014/main" id="{8158DE29-F4AA-4564-BED0-B83C71B23DA0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428" name="Retângulo: Cantos Arredondados 427">
                    <a:extLst>
                      <a:ext uri="{FF2B5EF4-FFF2-40B4-BE49-F238E27FC236}">
                        <a16:creationId xmlns:a16="http://schemas.microsoft.com/office/drawing/2014/main" id="{E2FDF062-844A-4A20-9D44-9EE9F4C33D7E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Elipse 428">
                    <a:extLst>
                      <a:ext uri="{FF2B5EF4-FFF2-40B4-BE49-F238E27FC236}">
                        <a16:creationId xmlns:a16="http://schemas.microsoft.com/office/drawing/2014/main" id="{8E2EA95A-FB22-4B65-A1DC-69CF4A4C319A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Elipse 429">
                    <a:extLst>
                      <a:ext uri="{FF2B5EF4-FFF2-40B4-BE49-F238E27FC236}">
                        <a16:creationId xmlns:a16="http://schemas.microsoft.com/office/drawing/2014/main" id="{65C3D7CF-2724-403F-BCC5-09D1C30B1602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7" name="Retângulo: Cantos Arredondados 426">
                  <a:extLst>
                    <a:ext uri="{FF2B5EF4-FFF2-40B4-BE49-F238E27FC236}">
                      <a16:creationId xmlns:a16="http://schemas.microsoft.com/office/drawing/2014/main" id="{E65508C9-C6E3-415E-8757-B08B1272FA09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3" name="Forma Livre: Forma 422">
                <a:extLst>
                  <a:ext uri="{FF2B5EF4-FFF2-40B4-BE49-F238E27FC236}">
                    <a16:creationId xmlns:a16="http://schemas.microsoft.com/office/drawing/2014/main" id="{F125E69D-2217-4702-A1C8-144AE5312A3C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4" name="Retângulo: Cantos Arredondados 423">
                <a:extLst>
                  <a:ext uri="{FF2B5EF4-FFF2-40B4-BE49-F238E27FC236}">
                    <a16:creationId xmlns:a16="http://schemas.microsoft.com/office/drawing/2014/main" id="{BB4C20B2-BB28-4BB6-BF9B-78DF7E46BC25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5" name="Retângulo: Cantos Arredondados 424">
                <a:extLst>
                  <a:ext uri="{FF2B5EF4-FFF2-40B4-BE49-F238E27FC236}">
                    <a16:creationId xmlns:a16="http://schemas.microsoft.com/office/drawing/2014/main" id="{5E78E7E2-E597-45F7-A6FB-14AA675D4231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7" name="Agrupar 396">
              <a:extLst>
                <a:ext uri="{FF2B5EF4-FFF2-40B4-BE49-F238E27FC236}">
                  <a16:creationId xmlns:a16="http://schemas.microsoft.com/office/drawing/2014/main" id="{9ED08C05-0610-462F-AB0E-BCBBB127E794}"/>
                </a:ext>
              </a:extLst>
            </p:cNvPr>
            <p:cNvGrpSpPr/>
            <p:nvPr/>
          </p:nvGrpSpPr>
          <p:grpSpPr>
            <a:xfrm rot="20558288">
              <a:off x="291272" y="2504529"/>
              <a:ext cx="4432472" cy="2553930"/>
              <a:chOff x="3425662" y="3126658"/>
              <a:chExt cx="8255061" cy="4756449"/>
            </a:xfrm>
          </p:grpSpPr>
          <p:sp>
            <p:nvSpPr>
              <p:cNvPr id="416" name="Forma Livre: Forma 415">
                <a:extLst>
                  <a:ext uri="{FF2B5EF4-FFF2-40B4-BE49-F238E27FC236}">
                    <a16:creationId xmlns:a16="http://schemas.microsoft.com/office/drawing/2014/main" id="{5BAB55CC-7E8A-40E3-989B-C4718A8774A0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7" name="Retângulo: Cantos Arredondados 416">
                <a:extLst>
                  <a:ext uri="{FF2B5EF4-FFF2-40B4-BE49-F238E27FC236}">
                    <a16:creationId xmlns:a16="http://schemas.microsoft.com/office/drawing/2014/main" id="{04F2D20B-A01E-4E76-97DD-5FBC26997E91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8" name="Retângulo: Cantos Arredondados 417">
                <a:extLst>
                  <a:ext uri="{FF2B5EF4-FFF2-40B4-BE49-F238E27FC236}">
                    <a16:creationId xmlns:a16="http://schemas.microsoft.com/office/drawing/2014/main" id="{4924CA01-2D29-498F-91F6-7435D3044683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9" name="Retângulo: Cantos Arredondados 418">
                <a:extLst>
                  <a:ext uri="{FF2B5EF4-FFF2-40B4-BE49-F238E27FC236}">
                    <a16:creationId xmlns:a16="http://schemas.microsoft.com/office/drawing/2014/main" id="{1BF37CE5-69FD-4E8D-A652-27E8B065CF40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0" name="Retângulo: Cantos Arredondados 419">
                <a:extLst>
                  <a:ext uri="{FF2B5EF4-FFF2-40B4-BE49-F238E27FC236}">
                    <a16:creationId xmlns:a16="http://schemas.microsoft.com/office/drawing/2014/main" id="{EAA900E9-7087-4532-AD59-B9905B328DC2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1" name="Retângulo: Cantos Arredondados 420">
                <a:extLst>
                  <a:ext uri="{FF2B5EF4-FFF2-40B4-BE49-F238E27FC236}">
                    <a16:creationId xmlns:a16="http://schemas.microsoft.com/office/drawing/2014/main" id="{2725FC33-663C-4682-A39F-3A9ABAC45429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8" name="Agrupar 273">
              <a:extLst>
                <a:ext uri="{FF2B5EF4-FFF2-40B4-BE49-F238E27FC236}">
                  <a16:creationId xmlns:a16="http://schemas.microsoft.com/office/drawing/2014/main" id="{D2A8206C-1887-4FE0-BE66-3CD0AFA641BE}"/>
                </a:ext>
              </a:extLst>
            </p:cNvPr>
            <p:cNvGrpSpPr/>
            <p:nvPr/>
          </p:nvGrpSpPr>
          <p:grpSpPr>
            <a:xfrm rot="619096">
              <a:off x="3820816" y="933814"/>
              <a:ext cx="2542585" cy="3630796"/>
              <a:chOff x="8205538" y="2606549"/>
              <a:chExt cx="1665340" cy="2378096"/>
            </a:xfrm>
          </p:grpSpPr>
          <p:sp>
            <p:nvSpPr>
              <p:cNvPr id="410" name="Retângulo: Cantos Arredondados 275">
                <a:extLst>
                  <a:ext uri="{FF2B5EF4-FFF2-40B4-BE49-F238E27FC236}">
                    <a16:creationId xmlns:a16="http://schemas.microsoft.com/office/drawing/2014/main" id="{317204EC-7866-41C0-B303-439936D54FA7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1" name="Retângulo: Cantos Arredondados 276">
                <a:extLst>
                  <a:ext uri="{FF2B5EF4-FFF2-40B4-BE49-F238E27FC236}">
                    <a16:creationId xmlns:a16="http://schemas.microsoft.com/office/drawing/2014/main" id="{750325A7-F2FD-43ED-A9F4-8845BCC9D829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2" name="Retângulo: Cantos Arredondados 277">
                <a:extLst>
                  <a:ext uri="{FF2B5EF4-FFF2-40B4-BE49-F238E27FC236}">
                    <a16:creationId xmlns:a16="http://schemas.microsoft.com/office/drawing/2014/main" id="{7026523D-4882-47BB-AAF7-7DE7065EE08D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3" name="Retângulo: Cantos Arredondados 278">
                <a:extLst>
                  <a:ext uri="{FF2B5EF4-FFF2-40B4-BE49-F238E27FC236}">
                    <a16:creationId xmlns:a16="http://schemas.microsoft.com/office/drawing/2014/main" id="{6658CADD-DE51-4518-8D2E-9FE39999DFC3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4" name="Retângulo 413">
                <a:extLst>
                  <a:ext uri="{FF2B5EF4-FFF2-40B4-BE49-F238E27FC236}">
                    <a16:creationId xmlns:a16="http://schemas.microsoft.com/office/drawing/2014/main" id="{05A96FF3-2AFA-4AAD-809E-3FA25328A6AC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5" name="Retângulo: Cantos Arredondados 280">
                <a:extLst>
                  <a:ext uri="{FF2B5EF4-FFF2-40B4-BE49-F238E27FC236}">
                    <a16:creationId xmlns:a16="http://schemas.microsoft.com/office/drawing/2014/main" id="{EAEC04B6-6C2F-46B6-954D-B6F634CFCCA2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9" name="Agrupar 398">
              <a:extLst>
                <a:ext uri="{FF2B5EF4-FFF2-40B4-BE49-F238E27FC236}">
                  <a16:creationId xmlns:a16="http://schemas.microsoft.com/office/drawing/2014/main" id="{8EAC5443-87D6-45F2-A746-FD757704D94C}"/>
                </a:ext>
              </a:extLst>
            </p:cNvPr>
            <p:cNvGrpSpPr/>
            <p:nvPr/>
          </p:nvGrpSpPr>
          <p:grpSpPr>
            <a:xfrm rot="20361674">
              <a:off x="958410" y="-1447523"/>
              <a:ext cx="3113527" cy="4752488"/>
              <a:chOff x="6209093" y="737197"/>
              <a:chExt cx="4374729" cy="6677583"/>
            </a:xfrm>
          </p:grpSpPr>
          <p:sp>
            <p:nvSpPr>
              <p:cNvPr id="400" name="Retângulo: Cantos Arredondados 399">
                <a:extLst>
                  <a:ext uri="{FF2B5EF4-FFF2-40B4-BE49-F238E27FC236}">
                    <a16:creationId xmlns:a16="http://schemas.microsoft.com/office/drawing/2014/main" id="{F6B234F5-C7BE-42C9-B32E-BCEC737D8B2B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01" name="Agrupar 400">
                <a:extLst>
                  <a:ext uri="{FF2B5EF4-FFF2-40B4-BE49-F238E27FC236}">
                    <a16:creationId xmlns:a16="http://schemas.microsoft.com/office/drawing/2014/main" id="{A6CD493A-5845-484B-B0E3-3E7EF539D88E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407" name="Retângulo: Cantos Arredondados 406">
                  <a:extLst>
                    <a:ext uri="{FF2B5EF4-FFF2-40B4-BE49-F238E27FC236}">
                      <a16:creationId xmlns:a16="http://schemas.microsoft.com/office/drawing/2014/main" id="{6DAD73C9-6281-4628-A318-EE043186CF3E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Lua 407">
                  <a:extLst>
                    <a:ext uri="{FF2B5EF4-FFF2-40B4-BE49-F238E27FC236}">
                      <a16:creationId xmlns:a16="http://schemas.microsoft.com/office/drawing/2014/main" id="{3E9631AF-7C65-4561-89BC-D28926B45341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9" name="Lua 408">
                  <a:extLst>
                    <a:ext uri="{FF2B5EF4-FFF2-40B4-BE49-F238E27FC236}">
                      <a16:creationId xmlns:a16="http://schemas.microsoft.com/office/drawing/2014/main" id="{4D0758AD-6724-40A5-A7E0-172843BF56F5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2" name="Retângulo: Cantos Arredondados 401">
                <a:extLst>
                  <a:ext uri="{FF2B5EF4-FFF2-40B4-BE49-F238E27FC236}">
                    <a16:creationId xmlns:a16="http://schemas.microsoft.com/office/drawing/2014/main" id="{0CF4C023-EA60-4172-80B3-66808142BE42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3" name="Retângulo: Cantos Arredondados 402">
                <a:extLst>
                  <a:ext uri="{FF2B5EF4-FFF2-40B4-BE49-F238E27FC236}">
                    <a16:creationId xmlns:a16="http://schemas.microsoft.com/office/drawing/2014/main" id="{2CAF3BAA-38BB-4530-88E3-E9B513334229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4" name="Retângulo: Cantos Arredondados 403">
                <a:extLst>
                  <a:ext uri="{FF2B5EF4-FFF2-40B4-BE49-F238E27FC236}">
                    <a16:creationId xmlns:a16="http://schemas.microsoft.com/office/drawing/2014/main" id="{4E199305-ACE9-431C-8739-A41D94759019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5" name="Retângulo: Cantos Arredondados 404">
                <a:extLst>
                  <a:ext uri="{FF2B5EF4-FFF2-40B4-BE49-F238E27FC236}">
                    <a16:creationId xmlns:a16="http://schemas.microsoft.com/office/drawing/2014/main" id="{9E6B5ADC-D19A-4169-B0E7-01B508F6EEFB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6" name="Retângulo: Cantos Arredondados 405">
                <a:extLst>
                  <a:ext uri="{FF2B5EF4-FFF2-40B4-BE49-F238E27FC236}">
                    <a16:creationId xmlns:a16="http://schemas.microsoft.com/office/drawing/2014/main" id="{CD8D867B-4591-41A0-98D8-42EFCCB5BC07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17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94063 -1.11111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86 0.01019 L 0.13281 -0.00601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28893 0.00255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0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59622 0.07893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5" y="3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1.66667E-6 -3.7037E-6 L 1.66667E-6 1.37338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tângulo 217">
            <a:extLst>
              <a:ext uri="{FF2B5EF4-FFF2-40B4-BE49-F238E27FC236}">
                <a16:creationId xmlns:a16="http://schemas.microsoft.com/office/drawing/2014/main" id="{2763BD7C-1566-45FC-9B59-9BD54187B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BE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7" name="Elipse 326">
            <a:extLst>
              <a:ext uri="{FF2B5EF4-FFF2-40B4-BE49-F238E27FC236}">
                <a16:creationId xmlns:a16="http://schemas.microsoft.com/office/drawing/2014/main" id="{09D70403-FB66-4E53-BE9C-369BBEBA78D3}"/>
              </a:ext>
            </a:extLst>
          </p:cNvPr>
          <p:cNvSpPr/>
          <p:nvPr/>
        </p:nvSpPr>
        <p:spPr>
          <a:xfrm>
            <a:off x="2673173" y="1932719"/>
            <a:ext cx="3538287" cy="3538287"/>
          </a:xfrm>
          <a:prstGeom prst="ellipse">
            <a:avLst/>
          </a:prstGeom>
          <a:solidFill>
            <a:srgbClr val="F4D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FC9AEF0-4090-4EA8-BB8C-2F95C1BEF819}"/>
              </a:ext>
            </a:extLst>
          </p:cNvPr>
          <p:cNvGrpSpPr/>
          <p:nvPr/>
        </p:nvGrpSpPr>
        <p:grpSpPr>
          <a:xfrm>
            <a:off x="-1004" y="2234768"/>
            <a:ext cx="12156296" cy="3867374"/>
            <a:chOff x="-1004" y="2234768"/>
            <a:chExt cx="12156296" cy="3867374"/>
          </a:xfrm>
          <a:solidFill>
            <a:srgbClr val="6EC99E"/>
          </a:solidFill>
        </p:grpSpPr>
        <p:sp>
          <p:nvSpPr>
            <p:cNvPr id="227" name="Triângulo isósceles 226">
              <a:extLst>
                <a:ext uri="{FF2B5EF4-FFF2-40B4-BE49-F238E27FC236}">
                  <a16:creationId xmlns:a16="http://schemas.microsoft.com/office/drawing/2014/main" id="{BE52E100-1CA1-4C4B-BC60-A498FE0B332A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Triângulo isósceles 227">
              <a:extLst>
                <a:ext uri="{FF2B5EF4-FFF2-40B4-BE49-F238E27FC236}">
                  <a16:creationId xmlns:a16="http://schemas.microsoft.com/office/drawing/2014/main" id="{04658544-37C9-4EF9-A97D-95195468E6A6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Forma Livre: Forma 228">
              <a:extLst>
                <a:ext uri="{FF2B5EF4-FFF2-40B4-BE49-F238E27FC236}">
                  <a16:creationId xmlns:a16="http://schemas.microsoft.com/office/drawing/2014/main" id="{74137918-D087-4985-A3BE-D24887FF9859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Forma Livre: Forma 229">
              <a:extLst>
                <a:ext uri="{FF2B5EF4-FFF2-40B4-BE49-F238E27FC236}">
                  <a16:creationId xmlns:a16="http://schemas.microsoft.com/office/drawing/2014/main" id="{73A2528E-56FD-4E3C-88E2-F53192678E91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Forma Livre: Forma 230">
              <a:extLst>
                <a:ext uri="{FF2B5EF4-FFF2-40B4-BE49-F238E27FC236}">
                  <a16:creationId xmlns:a16="http://schemas.microsoft.com/office/drawing/2014/main" id="{E5D725C7-9FE1-4032-AF8E-B2B9138EB309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Forma Livre: Forma 231">
              <a:extLst>
                <a:ext uri="{FF2B5EF4-FFF2-40B4-BE49-F238E27FC236}">
                  <a16:creationId xmlns:a16="http://schemas.microsoft.com/office/drawing/2014/main" id="{DAA2F9DB-C052-47D7-A867-3FAB38CC2C4E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Forma Livre: Forma 232">
              <a:extLst>
                <a:ext uri="{FF2B5EF4-FFF2-40B4-BE49-F238E27FC236}">
                  <a16:creationId xmlns:a16="http://schemas.microsoft.com/office/drawing/2014/main" id="{EDBB9729-A36E-4CFC-BAA7-5B8F500DC199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Forma Livre: Forma 233">
              <a:extLst>
                <a:ext uri="{FF2B5EF4-FFF2-40B4-BE49-F238E27FC236}">
                  <a16:creationId xmlns:a16="http://schemas.microsoft.com/office/drawing/2014/main" id="{C78C125F-D692-4E96-9124-ED06C2332AC4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id="{5D522635-9C29-440F-8BDE-7FAF54048B2E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id="{9DFCDB37-6AC9-465D-8318-59A562BD01F6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Forma Livre: Forma 236">
              <a:extLst>
                <a:ext uri="{FF2B5EF4-FFF2-40B4-BE49-F238E27FC236}">
                  <a16:creationId xmlns:a16="http://schemas.microsoft.com/office/drawing/2014/main" id="{6294D136-9D32-4922-AF6F-D4FAAA5658D9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Forma Livre: Forma 237">
              <a:extLst>
                <a:ext uri="{FF2B5EF4-FFF2-40B4-BE49-F238E27FC236}">
                  <a16:creationId xmlns:a16="http://schemas.microsoft.com/office/drawing/2014/main" id="{D75ABD25-AD51-4E06-A9E3-5817214CA998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C2E3EAA8-FFA1-44B5-9AAD-3062CDB765F1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id="{F84ED509-8903-405D-BE83-1E49838319E7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Forma Livre: Forma 240">
              <a:extLst>
                <a:ext uri="{FF2B5EF4-FFF2-40B4-BE49-F238E27FC236}">
                  <a16:creationId xmlns:a16="http://schemas.microsoft.com/office/drawing/2014/main" id="{D500FD8D-C0C5-443B-A918-6F3C83C580CF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Forma Livre: Forma 241">
              <a:extLst>
                <a:ext uri="{FF2B5EF4-FFF2-40B4-BE49-F238E27FC236}">
                  <a16:creationId xmlns:a16="http://schemas.microsoft.com/office/drawing/2014/main" id="{0E401FDA-69E2-4B00-85CF-ACBF55B810C3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58F90F91-593A-4F6F-9182-FD3B1EA1FB47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56F7D5B1-34B3-423D-B850-B86D18C5ED27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Forma Livre: Forma 244">
              <a:extLst>
                <a:ext uri="{FF2B5EF4-FFF2-40B4-BE49-F238E27FC236}">
                  <a16:creationId xmlns:a16="http://schemas.microsoft.com/office/drawing/2014/main" id="{34CB7B78-A1EC-4A61-8593-EB869CCAAF66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Forma Livre: Forma 245">
              <a:extLst>
                <a:ext uri="{FF2B5EF4-FFF2-40B4-BE49-F238E27FC236}">
                  <a16:creationId xmlns:a16="http://schemas.microsoft.com/office/drawing/2014/main" id="{248C7808-BC39-4F8D-9816-51DA2974D43E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Triângulo isósceles 246">
              <a:extLst>
                <a:ext uri="{FF2B5EF4-FFF2-40B4-BE49-F238E27FC236}">
                  <a16:creationId xmlns:a16="http://schemas.microsoft.com/office/drawing/2014/main" id="{FAD84620-9FDF-4D10-B9D2-3CB0A78B6332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Triângulo isósceles 247">
              <a:extLst>
                <a:ext uri="{FF2B5EF4-FFF2-40B4-BE49-F238E27FC236}">
                  <a16:creationId xmlns:a16="http://schemas.microsoft.com/office/drawing/2014/main" id="{8EA7E75F-AE11-4268-9AE6-F80EBA368002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Forma Livre: Forma 248">
              <a:extLst>
                <a:ext uri="{FF2B5EF4-FFF2-40B4-BE49-F238E27FC236}">
                  <a16:creationId xmlns:a16="http://schemas.microsoft.com/office/drawing/2014/main" id="{C3A61934-25F4-416E-8AA0-FFEBAC0B4853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98CC3015-0713-464F-8340-92D21C1A58C7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5" name="Imagem 214">
            <a:extLst>
              <a:ext uri="{FF2B5EF4-FFF2-40B4-BE49-F238E27FC236}">
                <a16:creationId xmlns:a16="http://schemas.microsoft.com/office/drawing/2014/main" id="{B4B614A2-47B3-4408-8591-D536F4C4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84895" y="-2257566"/>
            <a:ext cx="8534485" cy="8534485"/>
          </a:xfrm>
          <a:prstGeom prst="rect">
            <a:avLst/>
          </a:prstGeom>
        </p:spPr>
      </p:pic>
      <p:sp>
        <p:nvSpPr>
          <p:cNvPr id="219" name="Retângulo 218">
            <a:extLst>
              <a:ext uri="{FF2B5EF4-FFF2-40B4-BE49-F238E27FC236}">
                <a16:creationId xmlns:a16="http://schemas.microsoft.com/office/drawing/2014/main" id="{192CBF17-A8C9-45CB-AFE8-E048EEE4CB1B}"/>
              </a:ext>
            </a:extLst>
          </p:cNvPr>
          <p:cNvSpPr/>
          <p:nvPr/>
        </p:nvSpPr>
        <p:spPr>
          <a:xfrm>
            <a:off x="0" y="5722374"/>
            <a:ext cx="12192000" cy="1135626"/>
          </a:xfrm>
          <a:prstGeom prst="rect">
            <a:avLst/>
          </a:prstGeom>
          <a:solidFill>
            <a:srgbClr val="6B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F8AA7271-B721-4F45-A2E1-B5B37FE7D57E}"/>
              </a:ext>
            </a:extLst>
          </p:cNvPr>
          <p:cNvGrpSpPr/>
          <p:nvPr/>
        </p:nvGrpSpPr>
        <p:grpSpPr>
          <a:xfrm>
            <a:off x="-1448359" y="1418011"/>
            <a:ext cx="3272090" cy="4369980"/>
            <a:chOff x="721243" y="1674824"/>
            <a:chExt cx="3531244" cy="4716089"/>
          </a:xfrm>
        </p:grpSpPr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D13FFE61-5CD9-4A37-9F4B-317684369144}"/>
                </a:ext>
              </a:extLst>
            </p:cNvPr>
            <p:cNvSpPr/>
            <p:nvPr/>
          </p:nvSpPr>
          <p:spPr>
            <a:xfrm>
              <a:off x="2195650" y="3381324"/>
              <a:ext cx="546064" cy="3009589"/>
            </a:xfrm>
            <a:prstGeom prst="rect">
              <a:avLst/>
            </a:prstGeom>
            <a:solidFill>
              <a:srgbClr val="532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4" name="Agrupar 253">
              <a:extLst>
                <a:ext uri="{FF2B5EF4-FFF2-40B4-BE49-F238E27FC236}">
                  <a16:creationId xmlns:a16="http://schemas.microsoft.com/office/drawing/2014/main" id="{0E9FFD18-90D8-4CE3-959A-84E7AE708650}"/>
                </a:ext>
              </a:extLst>
            </p:cNvPr>
            <p:cNvGrpSpPr/>
            <p:nvPr/>
          </p:nvGrpSpPr>
          <p:grpSpPr>
            <a:xfrm>
              <a:off x="721243" y="1674824"/>
              <a:ext cx="3531244" cy="3403608"/>
              <a:chOff x="1402136" y="1737610"/>
              <a:chExt cx="2247900" cy="2166650"/>
            </a:xfrm>
          </p:grpSpPr>
          <p:sp>
            <p:nvSpPr>
              <p:cNvPr id="255" name="Triângulo isósceles 254">
                <a:extLst>
                  <a:ext uri="{FF2B5EF4-FFF2-40B4-BE49-F238E27FC236}">
                    <a16:creationId xmlns:a16="http://schemas.microsoft.com/office/drawing/2014/main" id="{28A57CDE-2B68-4505-95D5-0250337B68FA}"/>
                  </a:ext>
                </a:extLst>
              </p:cNvPr>
              <p:cNvSpPr/>
              <p:nvPr/>
            </p:nvSpPr>
            <p:spPr>
              <a:xfrm>
                <a:off x="1402136" y="2768634"/>
                <a:ext cx="2247900" cy="1135626"/>
              </a:xfrm>
              <a:prstGeom prst="triangle">
                <a:avLst/>
              </a:prstGeom>
              <a:solidFill>
                <a:srgbClr val="518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Triângulo isósceles 255">
                <a:extLst>
                  <a:ext uri="{FF2B5EF4-FFF2-40B4-BE49-F238E27FC236}">
                    <a16:creationId xmlns:a16="http://schemas.microsoft.com/office/drawing/2014/main" id="{E26F0009-82B9-4FEA-99E1-C598AF7C4A8B}"/>
                  </a:ext>
                </a:extLst>
              </p:cNvPr>
              <p:cNvSpPr/>
              <p:nvPr/>
            </p:nvSpPr>
            <p:spPr>
              <a:xfrm>
                <a:off x="1548069" y="2163144"/>
                <a:ext cx="1956034" cy="988177"/>
              </a:xfrm>
              <a:prstGeom prst="triangle">
                <a:avLst/>
              </a:prstGeom>
              <a:solidFill>
                <a:srgbClr val="5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Triângulo isósceles 256">
                <a:extLst>
                  <a:ext uri="{FF2B5EF4-FFF2-40B4-BE49-F238E27FC236}">
                    <a16:creationId xmlns:a16="http://schemas.microsoft.com/office/drawing/2014/main" id="{7BCC83ED-2DBF-4A2E-8BDA-0847CAD9646B}"/>
                  </a:ext>
                </a:extLst>
              </p:cNvPr>
              <p:cNvSpPr/>
              <p:nvPr/>
            </p:nvSpPr>
            <p:spPr>
              <a:xfrm>
                <a:off x="1778170" y="1737610"/>
                <a:ext cx="1519419" cy="767602"/>
              </a:xfrm>
              <a:prstGeom prst="triangle">
                <a:avLst/>
              </a:prstGeom>
              <a:solidFill>
                <a:srgbClr val="6B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5758DF85-8B12-4238-871B-51DA98A94BBF}"/>
              </a:ext>
            </a:extLst>
          </p:cNvPr>
          <p:cNvGrpSpPr/>
          <p:nvPr/>
        </p:nvGrpSpPr>
        <p:grpSpPr>
          <a:xfrm flipH="1">
            <a:off x="7713671" y="2219169"/>
            <a:ext cx="3209476" cy="3939474"/>
            <a:chOff x="2017627" y="2266358"/>
            <a:chExt cx="3209476" cy="3939474"/>
          </a:xfrm>
        </p:grpSpPr>
        <p:sp>
          <p:nvSpPr>
            <p:cNvPr id="288" name="Retângulo 287">
              <a:extLst>
                <a:ext uri="{FF2B5EF4-FFF2-40B4-BE49-F238E27FC236}">
                  <a16:creationId xmlns:a16="http://schemas.microsoft.com/office/drawing/2014/main" id="{7E8A8287-B7B0-4D78-8635-CDAE726C82B9}"/>
                </a:ext>
              </a:extLst>
            </p:cNvPr>
            <p:cNvSpPr/>
            <p:nvPr/>
          </p:nvSpPr>
          <p:spPr>
            <a:xfrm>
              <a:off x="2017627" y="2266358"/>
              <a:ext cx="1332489" cy="3939474"/>
            </a:xfrm>
            <a:prstGeom prst="rect">
              <a:avLst/>
            </a:prstGeom>
            <a:solidFill>
              <a:srgbClr val="3F2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1" name="Forma Livre: Forma 290">
              <a:extLst>
                <a:ext uri="{FF2B5EF4-FFF2-40B4-BE49-F238E27FC236}">
                  <a16:creationId xmlns:a16="http://schemas.microsoft.com/office/drawing/2014/main" id="{3671324B-ED74-45CA-80B4-FD4D46A5B13B}"/>
                </a:ext>
              </a:extLst>
            </p:cNvPr>
            <p:cNvSpPr/>
            <p:nvPr/>
          </p:nvSpPr>
          <p:spPr>
            <a:xfrm>
              <a:off x="2694879" y="2495444"/>
              <a:ext cx="2532224" cy="1259666"/>
            </a:xfrm>
            <a:custGeom>
              <a:avLst/>
              <a:gdLst>
                <a:gd name="connsiteX0" fmla="*/ 0 w 4019966"/>
                <a:gd name="connsiteY0" fmla="*/ 0 h 1999750"/>
                <a:gd name="connsiteX1" fmla="*/ 548070 w 4019966"/>
                <a:gd name="connsiteY1" fmla="*/ 0 h 1999750"/>
                <a:gd name="connsiteX2" fmla="*/ 555077 w 4019966"/>
                <a:gd name="connsiteY2" fmla="*/ 138751 h 1999750"/>
                <a:gd name="connsiteX3" fmla="*/ 2009983 w 4019966"/>
                <a:gd name="connsiteY3" fmla="*/ 1451680 h 1999750"/>
                <a:gd name="connsiteX4" fmla="*/ 3464890 w 4019966"/>
                <a:gd name="connsiteY4" fmla="*/ 138751 h 1999750"/>
                <a:gd name="connsiteX5" fmla="*/ 3471896 w 4019966"/>
                <a:gd name="connsiteY5" fmla="*/ 0 h 1999750"/>
                <a:gd name="connsiteX6" fmla="*/ 4019966 w 4019966"/>
                <a:gd name="connsiteY6" fmla="*/ 0 h 1999750"/>
                <a:gd name="connsiteX7" fmla="*/ 4010130 w 4019966"/>
                <a:gd name="connsiteY7" fmla="*/ 194788 h 1999750"/>
                <a:gd name="connsiteX8" fmla="*/ 2009983 w 4019966"/>
                <a:gd name="connsiteY8" fmla="*/ 1999750 h 1999750"/>
                <a:gd name="connsiteX9" fmla="*/ 9836 w 4019966"/>
                <a:gd name="connsiteY9" fmla="*/ 194788 h 199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9966" h="1999750">
                  <a:moveTo>
                    <a:pt x="0" y="0"/>
                  </a:moveTo>
                  <a:lnTo>
                    <a:pt x="548070" y="0"/>
                  </a:lnTo>
                  <a:lnTo>
                    <a:pt x="555077" y="138751"/>
                  </a:lnTo>
                  <a:cubicBezTo>
                    <a:pt x="629969" y="876204"/>
                    <a:pt x="1252771" y="1451680"/>
                    <a:pt x="2009983" y="1451680"/>
                  </a:cubicBezTo>
                  <a:cubicBezTo>
                    <a:pt x="2767195" y="1451680"/>
                    <a:pt x="3389997" y="876204"/>
                    <a:pt x="3464890" y="138751"/>
                  </a:cubicBezTo>
                  <a:lnTo>
                    <a:pt x="3471896" y="0"/>
                  </a:lnTo>
                  <a:lnTo>
                    <a:pt x="4019966" y="0"/>
                  </a:lnTo>
                  <a:lnTo>
                    <a:pt x="4010130" y="194788"/>
                  </a:lnTo>
                  <a:cubicBezTo>
                    <a:pt x="3907171" y="1208608"/>
                    <a:pt x="3050967" y="1999750"/>
                    <a:pt x="2009983" y="1999750"/>
                  </a:cubicBezTo>
                  <a:cubicBezTo>
                    <a:pt x="968999" y="1999750"/>
                    <a:pt x="112795" y="1208608"/>
                    <a:pt x="9836" y="194788"/>
                  </a:cubicBezTo>
                  <a:close/>
                </a:path>
              </a:pathLst>
            </a:custGeom>
            <a:solidFill>
              <a:srgbClr val="3F2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35" name="Retângulo 334">
            <a:extLst>
              <a:ext uri="{FF2B5EF4-FFF2-40B4-BE49-F238E27FC236}">
                <a16:creationId xmlns:a16="http://schemas.microsoft.com/office/drawing/2014/main" id="{F658521E-DC26-4A0B-9B55-E40352015A15}"/>
              </a:ext>
            </a:extLst>
          </p:cNvPr>
          <p:cNvSpPr/>
          <p:nvPr/>
        </p:nvSpPr>
        <p:spPr>
          <a:xfrm>
            <a:off x="9590933" y="2761427"/>
            <a:ext cx="1332214" cy="355584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1" name="Forma Livre: Forma 300">
            <a:extLst>
              <a:ext uri="{FF2B5EF4-FFF2-40B4-BE49-F238E27FC236}">
                <a16:creationId xmlns:a16="http://schemas.microsoft.com/office/drawing/2014/main" id="{CABF6C18-56D1-4522-B809-5FE7FAB8E32C}"/>
              </a:ext>
            </a:extLst>
          </p:cNvPr>
          <p:cNvSpPr/>
          <p:nvPr/>
        </p:nvSpPr>
        <p:spPr>
          <a:xfrm rot="21449046">
            <a:off x="5768003" y="-2411032"/>
            <a:ext cx="7169573" cy="5853999"/>
          </a:xfrm>
          <a:custGeom>
            <a:avLst/>
            <a:gdLst>
              <a:gd name="connsiteX0" fmla="*/ 2167948 w 4312404"/>
              <a:gd name="connsiteY0" fmla="*/ 0 h 3521104"/>
              <a:gd name="connsiteX1" fmla="*/ 2825335 w 4312404"/>
              <a:gd name="connsiteY1" fmla="*/ 218279 h 3521104"/>
              <a:gd name="connsiteX2" fmla="*/ 2929473 w 4312404"/>
              <a:gd name="connsiteY2" fmla="*/ 309570 h 3521104"/>
              <a:gd name="connsiteX3" fmla="*/ 3053481 w 4312404"/>
              <a:gd name="connsiteY3" fmla="*/ 242262 h 3521104"/>
              <a:gd name="connsiteX4" fmla="*/ 3389055 w 4312404"/>
              <a:gd name="connsiteY4" fmla="*/ 174512 h 3521104"/>
              <a:gd name="connsiteX5" fmla="*/ 4251171 w 4312404"/>
              <a:gd name="connsiteY5" fmla="*/ 1036628 h 3521104"/>
              <a:gd name="connsiteX6" fmla="*/ 3998663 w 4312404"/>
              <a:gd name="connsiteY6" fmla="*/ 1646236 h 3521104"/>
              <a:gd name="connsiteX7" fmla="*/ 3971981 w 4312404"/>
              <a:gd name="connsiteY7" fmla="*/ 1668251 h 3521104"/>
              <a:gd name="connsiteX8" fmla="*/ 3987131 w 4312404"/>
              <a:gd name="connsiteY8" fmla="*/ 1715961 h 3521104"/>
              <a:gd name="connsiteX9" fmla="*/ 4016047 w 4312404"/>
              <a:gd name="connsiteY9" fmla="*/ 1884253 h 3521104"/>
              <a:gd name="connsiteX10" fmla="*/ 4018229 w 4312404"/>
              <a:gd name="connsiteY10" fmla="*/ 1927457 h 3521104"/>
              <a:gd name="connsiteX11" fmla="*/ 4042399 w 4312404"/>
              <a:gd name="connsiteY11" fmla="*/ 1947399 h 3521104"/>
              <a:gd name="connsiteX12" fmla="*/ 4312404 w 4312404"/>
              <a:gd name="connsiteY12" fmla="*/ 2599249 h 3521104"/>
              <a:gd name="connsiteX13" fmla="*/ 3390549 w 4312404"/>
              <a:gd name="connsiteY13" fmla="*/ 3521104 h 3521104"/>
              <a:gd name="connsiteX14" fmla="*/ 2738700 w 4312404"/>
              <a:gd name="connsiteY14" fmla="*/ 3251099 h 3521104"/>
              <a:gd name="connsiteX15" fmla="*/ 2737278 w 4312404"/>
              <a:gd name="connsiteY15" fmla="*/ 3249376 h 3521104"/>
              <a:gd name="connsiteX16" fmla="*/ 2655075 w 4312404"/>
              <a:gd name="connsiteY16" fmla="*/ 3245225 h 3521104"/>
              <a:gd name="connsiteX17" fmla="*/ 2151487 w 4312404"/>
              <a:gd name="connsiteY17" fmla="*/ 3079729 h 3521104"/>
              <a:gd name="connsiteX18" fmla="*/ 2103698 w 4312404"/>
              <a:gd name="connsiteY18" fmla="*/ 3048687 h 3521104"/>
              <a:gd name="connsiteX19" fmla="*/ 2045887 w 4312404"/>
              <a:gd name="connsiteY19" fmla="*/ 3096385 h 3521104"/>
              <a:gd name="connsiteX20" fmla="*/ 1740516 w 4312404"/>
              <a:gd name="connsiteY20" fmla="*/ 3189663 h 3521104"/>
              <a:gd name="connsiteX21" fmla="*/ 1273413 w 4312404"/>
              <a:gd name="connsiteY21" fmla="*/ 2926700 h 3521104"/>
              <a:gd name="connsiteX22" fmla="*/ 1259779 w 4312404"/>
              <a:gd name="connsiteY22" fmla="*/ 2900067 h 3521104"/>
              <a:gd name="connsiteX23" fmla="*/ 1206415 w 4312404"/>
              <a:gd name="connsiteY23" fmla="*/ 2944096 h 3521104"/>
              <a:gd name="connsiteX24" fmla="*/ 901044 w 4312404"/>
              <a:gd name="connsiteY24" fmla="*/ 3037374 h 3521104"/>
              <a:gd name="connsiteX25" fmla="*/ 354870 w 4312404"/>
              <a:gd name="connsiteY25" fmla="*/ 2491200 h 3521104"/>
              <a:gd name="connsiteX26" fmla="*/ 355733 w 4312404"/>
              <a:gd name="connsiteY26" fmla="*/ 2484350 h 3521104"/>
              <a:gd name="connsiteX27" fmla="*/ 317296 w 4312404"/>
              <a:gd name="connsiteY27" fmla="*/ 2480475 h 3521104"/>
              <a:gd name="connsiteX28" fmla="*/ 0 w 4312404"/>
              <a:gd name="connsiteY28" fmla="*/ 2091166 h 3521104"/>
              <a:gd name="connsiteX29" fmla="*/ 317296 w 4312404"/>
              <a:gd name="connsiteY29" fmla="*/ 1701857 h 3521104"/>
              <a:gd name="connsiteX30" fmla="*/ 337165 w 4312404"/>
              <a:gd name="connsiteY30" fmla="*/ 1699855 h 3521104"/>
              <a:gd name="connsiteX31" fmla="*/ 299631 w 4312404"/>
              <a:gd name="connsiteY31" fmla="*/ 1652086 h 3521104"/>
              <a:gd name="connsiteX32" fmla="*/ 191490 w 4312404"/>
              <a:gd name="connsiteY32" fmla="*/ 1298055 h 3521104"/>
              <a:gd name="connsiteX33" fmla="*/ 824695 w 4312404"/>
              <a:gd name="connsiteY33" fmla="*/ 664850 h 3521104"/>
              <a:gd name="connsiteX34" fmla="*/ 1071167 w 4312404"/>
              <a:gd name="connsiteY34" fmla="*/ 714611 h 3521104"/>
              <a:gd name="connsiteX35" fmla="*/ 1128275 w 4312404"/>
              <a:gd name="connsiteY35" fmla="*/ 745608 h 3521104"/>
              <a:gd name="connsiteX36" fmla="*/ 1155562 w 4312404"/>
              <a:gd name="connsiteY36" fmla="*/ 671055 h 3521104"/>
              <a:gd name="connsiteX37" fmla="*/ 2167948 w 4312404"/>
              <a:gd name="connsiteY37" fmla="*/ 0 h 352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312404" h="3521104">
                <a:moveTo>
                  <a:pt x="2167948" y="0"/>
                </a:moveTo>
                <a:cubicBezTo>
                  <a:pt x="2414465" y="0"/>
                  <a:pt x="2642020" y="81186"/>
                  <a:pt x="2825335" y="218279"/>
                </a:cubicBezTo>
                <a:lnTo>
                  <a:pt x="2929473" y="309570"/>
                </a:lnTo>
                <a:lnTo>
                  <a:pt x="3053481" y="242262"/>
                </a:lnTo>
                <a:cubicBezTo>
                  <a:pt x="3156623" y="198636"/>
                  <a:pt x="3270022" y="174512"/>
                  <a:pt x="3389055" y="174512"/>
                </a:cubicBezTo>
                <a:cubicBezTo>
                  <a:pt x="3865189" y="174512"/>
                  <a:pt x="4251171" y="560494"/>
                  <a:pt x="4251171" y="1036628"/>
                </a:cubicBezTo>
                <a:cubicBezTo>
                  <a:pt x="4251171" y="1274695"/>
                  <a:pt x="4154676" y="1490224"/>
                  <a:pt x="3998663" y="1646236"/>
                </a:cubicBezTo>
                <a:lnTo>
                  <a:pt x="3971981" y="1668251"/>
                </a:lnTo>
                <a:lnTo>
                  <a:pt x="3987131" y="1715961"/>
                </a:lnTo>
                <a:cubicBezTo>
                  <a:pt x="4000495" y="1770724"/>
                  <a:pt x="4010224" y="1826911"/>
                  <a:pt x="4016047" y="1884253"/>
                </a:cubicBezTo>
                <a:lnTo>
                  <a:pt x="4018229" y="1927457"/>
                </a:lnTo>
                <a:lnTo>
                  <a:pt x="4042399" y="1947399"/>
                </a:lnTo>
                <a:cubicBezTo>
                  <a:pt x="4209222" y="2114222"/>
                  <a:pt x="4312404" y="2344686"/>
                  <a:pt x="4312404" y="2599249"/>
                </a:cubicBezTo>
                <a:cubicBezTo>
                  <a:pt x="4312404" y="3108375"/>
                  <a:pt x="3899675" y="3521104"/>
                  <a:pt x="3390549" y="3521104"/>
                </a:cubicBezTo>
                <a:cubicBezTo>
                  <a:pt x="3135986" y="3521104"/>
                  <a:pt x="2905523" y="3417922"/>
                  <a:pt x="2738700" y="3251099"/>
                </a:cubicBezTo>
                <a:lnTo>
                  <a:pt x="2737278" y="3249376"/>
                </a:lnTo>
                <a:lnTo>
                  <a:pt x="2655075" y="3245225"/>
                </a:lnTo>
                <a:cubicBezTo>
                  <a:pt x="2472623" y="3226696"/>
                  <a:pt x="2301859" y="3168630"/>
                  <a:pt x="2151487" y="3079729"/>
                </a:cubicBezTo>
                <a:lnTo>
                  <a:pt x="2103698" y="3048687"/>
                </a:lnTo>
                <a:lnTo>
                  <a:pt x="2045887" y="3096385"/>
                </a:lnTo>
                <a:cubicBezTo>
                  <a:pt x="1958717" y="3155276"/>
                  <a:pt x="1853632" y="3189663"/>
                  <a:pt x="1740516" y="3189663"/>
                </a:cubicBezTo>
                <a:cubicBezTo>
                  <a:pt x="1542562" y="3189663"/>
                  <a:pt x="1369205" y="3084353"/>
                  <a:pt x="1273413" y="2926700"/>
                </a:cubicBezTo>
                <a:lnTo>
                  <a:pt x="1259779" y="2900067"/>
                </a:lnTo>
                <a:lnTo>
                  <a:pt x="1206415" y="2944096"/>
                </a:lnTo>
                <a:cubicBezTo>
                  <a:pt x="1119245" y="3002987"/>
                  <a:pt x="1014160" y="3037374"/>
                  <a:pt x="901044" y="3037374"/>
                </a:cubicBezTo>
                <a:cubicBezTo>
                  <a:pt x="599400" y="3037374"/>
                  <a:pt x="354870" y="2792844"/>
                  <a:pt x="354870" y="2491200"/>
                </a:cubicBezTo>
                <a:lnTo>
                  <a:pt x="355733" y="2484350"/>
                </a:lnTo>
                <a:lnTo>
                  <a:pt x="317296" y="2480475"/>
                </a:lnTo>
                <a:cubicBezTo>
                  <a:pt x="136215" y="2443420"/>
                  <a:pt x="0" y="2283201"/>
                  <a:pt x="0" y="2091166"/>
                </a:cubicBezTo>
                <a:cubicBezTo>
                  <a:pt x="0" y="1899132"/>
                  <a:pt x="136215" y="1738912"/>
                  <a:pt x="317296" y="1701857"/>
                </a:cubicBezTo>
                <a:lnTo>
                  <a:pt x="337165" y="1699855"/>
                </a:lnTo>
                <a:lnTo>
                  <a:pt x="299631" y="1652086"/>
                </a:lnTo>
                <a:cubicBezTo>
                  <a:pt x="231356" y="1551026"/>
                  <a:pt x="191490" y="1429196"/>
                  <a:pt x="191490" y="1298055"/>
                </a:cubicBezTo>
                <a:cubicBezTo>
                  <a:pt x="191490" y="948346"/>
                  <a:pt x="474986" y="664850"/>
                  <a:pt x="824695" y="664850"/>
                </a:cubicBezTo>
                <a:cubicBezTo>
                  <a:pt x="912122" y="664850"/>
                  <a:pt x="995411" y="682569"/>
                  <a:pt x="1071167" y="714611"/>
                </a:cubicBezTo>
                <a:lnTo>
                  <a:pt x="1128275" y="745608"/>
                </a:lnTo>
                <a:lnTo>
                  <a:pt x="1155562" y="671055"/>
                </a:lnTo>
                <a:cubicBezTo>
                  <a:pt x="1322359" y="276704"/>
                  <a:pt x="1712840" y="0"/>
                  <a:pt x="2167948" y="0"/>
                </a:cubicBezTo>
                <a:close/>
              </a:path>
            </a:pathLst>
          </a:custGeom>
          <a:solidFill>
            <a:srgbClr val="6B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6" name="Forma Livre: Forma 325">
            <a:extLst>
              <a:ext uri="{FF2B5EF4-FFF2-40B4-BE49-F238E27FC236}">
                <a16:creationId xmlns:a16="http://schemas.microsoft.com/office/drawing/2014/main" id="{95CCFE84-7FC0-4016-9552-8A8603DA3F81}"/>
              </a:ext>
            </a:extLst>
          </p:cNvPr>
          <p:cNvSpPr/>
          <p:nvPr/>
        </p:nvSpPr>
        <p:spPr>
          <a:xfrm>
            <a:off x="7053672" y="-2321773"/>
            <a:ext cx="5446765" cy="4423403"/>
          </a:xfrm>
          <a:custGeom>
            <a:avLst/>
            <a:gdLst>
              <a:gd name="connsiteX0" fmla="*/ 3659625 w 5446765"/>
              <a:gd name="connsiteY0" fmla="*/ 0 h 4423403"/>
              <a:gd name="connsiteX1" fmla="*/ 4265596 w 5446765"/>
              <a:gd name="connsiteY1" fmla="*/ 401665 h 4423403"/>
              <a:gd name="connsiteX2" fmla="*/ 4281137 w 5446765"/>
              <a:gd name="connsiteY2" fmla="*/ 451728 h 4423403"/>
              <a:gd name="connsiteX3" fmla="*/ 4349487 w 5446765"/>
              <a:gd name="connsiteY3" fmla="*/ 430511 h 4423403"/>
              <a:gd name="connsiteX4" fmla="*/ 4482027 w 5446765"/>
              <a:gd name="connsiteY4" fmla="*/ 417150 h 4423403"/>
              <a:gd name="connsiteX5" fmla="*/ 5139680 w 5446765"/>
              <a:gd name="connsiteY5" fmla="*/ 1074803 h 4423403"/>
              <a:gd name="connsiteX6" fmla="*/ 5027363 w 5446765"/>
              <a:gd name="connsiteY6" fmla="*/ 1442503 h 4423403"/>
              <a:gd name="connsiteX7" fmla="*/ 5020347 w 5446765"/>
              <a:gd name="connsiteY7" fmla="*/ 1451007 h 4423403"/>
              <a:gd name="connsiteX8" fmla="*/ 5126882 w 5446765"/>
              <a:gd name="connsiteY8" fmla="*/ 1508833 h 4423403"/>
              <a:gd name="connsiteX9" fmla="*/ 5416835 w 5446765"/>
              <a:gd name="connsiteY9" fmla="*/ 2054169 h 4423403"/>
              <a:gd name="connsiteX10" fmla="*/ 5224213 w 5446765"/>
              <a:gd name="connsiteY10" fmla="*/ 2519200 h 4423403"/>
              <a:gd name="connsiteX11" fmla="*/ 5188325 w 5446765"/>
              <a:gd name="connsiteY11" fmla="*/ 2548810 h 4423403"/>
              <a:gd name="connsiteX12" fmla="*/ 5275919 w 5446765"/>
              <a:gd name="connsiteY12" fmla="*/ 2624665 h 4423403"/>
              <a:gd name="connsiteX13" fmla="*/ 5446765 w 5446765"/>
              <a:gd name="connsiteY13" fmla="*/ 3066856 h 4423403"/>
              <a:gd name="connsiteX14" fmla="*/ 4789112 w 5446765"/>
              <a:gd name="connsiteY14" fmla="*/ 3724509 h 4423403"/>
              <a:gd name="connsiteX15" fmla="*/ 4593546 w 5446765"/>
              <a:gd name="connsiteY15" fmla="*/ 3694942 h 4423403"/>
              <a:gd name="connsiteX16" fmla="*/ 4575700 w 5446765"/>
              <a:gd name="connsiteY16" fmla="*/ 3687911 h 4423403"/>
              <a:gd name="connsiteX17" fmla="*/ 4583547 w 5446765"/>
              <a:gd name="connsiteY17" fmla="*/ 3765750 h 4423403"/>
              <a:gd name="connsiteX18" fmla="*/ 3925894 w 5446765"/>
              <a:gd name="connsiteY18" fmla="*/ 4423403 h 4423403"/>
              <a:gd name="connsiteX19" fmla="*/ 3268241 w 5446765"/>
              <a:gd name="connsiteY19" fmla="*/ 3765750 h 4423403"/>
              <a:gd name="connsiteX20" fmla="*/ 3271784 w 5446765"/>
              <a:gd name="connsiteY20" fmla="*/ 3730601 h 4423403"/>
              <a:gd name="connsiteX21" fmla="*/ 3187082 w 5446765"/>
              <a:gd name="connsiteY21" fmla="*/ 3771404 h 4423403"/>
              <a:gd name="connsiteX22" fmla="*/ 2790686 w 5446765"/>
              <a:gd name="connsiteY22" fmla="*/ 3851433 h 4423403"/>
              <a:gd name="connsiteX23" fmla="*/ 2585449 w 5446765"/>
              <a:gd name="connsiteY23" fmla="*/ 3830743 h 4423403"/>
              <a:gd name="connsiteX24" fmla="*/ 2539294 w 5446765"/>
              <a:gd name="connsiteY24" fmla="*/ 3818876 h 4423403"/>
              <a:gd name="connsiteX25" fmla="*/ 2521280 w 5446765"/>
              <a:gd name="connsiteY25" fmla="*/ 3833738 h 4423403"/>
              <a:gd name="connsiteX26" fmla="*/ 2153580 w 5446765"/>
              <a:gd name="connsiteY26" fmla="*/ 3946055 h 4423403"/>
              <a:gd name="connsiteX27" fmla="*/ 1495927 w 5446765"/>
              <a:gd name="connsiteY27" fmla="*/ 3288402 h 4423403"/>
              <a:gd name="connsiteX28" fmla="*/ 1499470 w 5446765"/>
              <a:gd name="connsiteY28" fmla="*/ 3253253 h 4423403"/>
              <a:gd name="connsiteX29" fmla="*/ 1414768 w 5446765"/>
              <a:gd name="connsiteY29" fmla="*/ 3294056 h 4423403"/>
              <a:gd name="connsiteX30" fmla="*/ 1018372 w 5446765"/>
              <a:gd name="connsiteY30" fmla="*/ 3374085 h 4423403"/>
              <a:gd name="connsiteX31" fmla="*/ 0 w 5446765"/>
              <a:gd name="connsiteY31" fmla="*/ 2355713 h 4423403"/>
              <a:gd name="connsiteX32" fmla="*/ 1018372 w 5446765"/>
              <a:gd name="connsiteY32" fmla="*/ 1337341 h 4423403"/>
              <a:gd name="connsiteX33" fmla="*/ 1223609 w 5446765"/>
              <a:gd name="connsiteY33" fmla="*/ 1358031 h 4423403"/>
              <a:gd name="connsiteX34" fmla="*/ 1285692 w 5446765"/>
              <a:gd name="connsiteY34" fmla="*/ 1373994 h 4423403"/>
              <a:gd name="connsiteX35" fmla="*/ 1280292 w 5446765"/>
              <a:gd name="connsiteY35" fmla="*/ 1357350 h 4423403"/>
              <a:gd name="connsiteX36" fmla="*/ 1259588 w 5446765"/>
              <a:gd name="connsiteY36" fmla="*/ 1192992 h 4423403"/>
              <a:gd name="connsiteX37" fmla="*/ 1917241 w 5446765"/>
              <a:gd name="connsiteY37" fmla="*/ 535339 h 4423403"/>
              <a:gd name="connsiteX38" fmla="*/ 2424718 w 5446765"/>
              <a:gd name="connsiteY38" fmla="*/ 774664 h 4423403"/>
              <a:gd name="connsiteX39" fmla="*/ 2473802 w 5446765"/>
              <a:gd name="connsiteY39" fmla="*/ 843703 h 4423403"/>
              <a:gd name="connsiteX40" fmla="*/ 2555519 w 5446765"/>
              <a:gd name="connsiteY40" fmla="*/ 822692 h 4423403"/>
              <a:gd name="connsiteX41" fmla="*/ 2760756 w 5446765"/>
              <a:gd name="connsiteY41" fmla="*/ 802002 h 4423403"/>
              <a:gd name="connsiteX42" fmla="*/ 2965993 w 5446765"/>
              <a:gd name="connsiteY42" fmla="*/ 822692 h 4423403"/>
              <a:gd name="connsiteX43" fmla="*/ 3028076 w 5446765"/>
              <a:gd name="connsiteY43" fmla="*/ 838655 h 4423403"/>
              <a:gd name="connsiteX44" fmla="*/ 3022676 w 5446765"/>
              <a:gd name="connsiteY44" fmla="*/ 822011 h 4423403"/>
              <a:gd name="connsiteX45" fmla="*/ 3001972 w 5446765"/>
              <a:gd name="connsiteY45" fmla="*/ 657653 h 4423403"/>
              <a:gd name="connsiteX46" fmla="*/ 3659625 w 5446765"/>
              <a:gd name="connsiteY46" fmla="*/ 0 h 442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46765" h="4423403">
                <a:moveTo>
                  <a:pt x="3659625" y="0"/>
                </a:moveTo>
                <a:cubicBezTo>
                  <a:pt x="3932034" y="0"/>
                  <a:pt x="4165759" y="165623"/>
                  <a:pt x="4265596" y="401665"/>
                </a:cubicBezTo>
                <a:lnTo>
                  <a:pt x="4281137" y="451728"/>
                </a:lnTo>
                <a:lnTo>
                  <a:pt x="4349487" y="430511"/>
                </a:lnTo>
                <a:cubicBezTo>
                  <a:pt x="4392299" y="421751"/>
                  <a:pt x="4436625" y="417150"/>
                  <a:pt x="4482027" y="417150"/>
                </a:cubicBezTo>
                <a:cubicBezTo>
                  <a:pt x="4845239" y="417150"/>
                  <a:pt x="5139680" y="711591"/>
                  <a:pt x="5139680" y="1074803"/>
                </a:cubicBezTo>
                <a:cubicBezTo>
                  <a:pt x="5139680" y="1211008"/>
                  <a:pt x="5098274" y="1337541"/>
                  <a:pt x="5027363" y="1442503"/>
                </a:cubicBezTo>
                <a:lnTo>
                  <a:pt x="5020347" y="1451007"/>
                </a:lnTo>
                <a:lnTo>
                  <a:pt x="5126882" y="1508833"/>
                </a:lnTo>
                <a:cubicBezTo>
                  <a:pt x="5301819" y="1627018"/>
                  <a:pt x="5416835" y="1827162"/>
                  <a:pt x="5416835" y="2054169"/>
                </a:cubicBezTo>
                <a:cubicBezTo>
                  <a:pt x="5416835" y="2235775"/>
                  <a:pt x="5343225" y="2400188"/>
                  <a:pt x="5224213" y="2519200"/>
                </a:cubicBezTo>
                <a:lnTo>
                  <a:pt x="5188325" y="2548810"/>
                </a:lnTo>
                <a:lnTo>
                  <a:pt x="5275919" y="2624665"/>
                </a:lnTo>
                <a:cubicBezTo>
                  <a:pt x="5382069" y="2741456"/>
                  <a:pt x="5446765" y="2896601"/>
                  <a:pt x="5446765" y="3066856"/>
                </a:cubicBezTo>
                <a:cubicBezTo>
                  <a:pt x="5446765" y="3430068"/>
                  <a:pt x="5152324" y="3724509"/>
                  <a:pt x="4789112" y="3724509"/>
                </a:cubicBezTo>
                <a:cubicBezTo>
                  <a:pt x="4721010" y="3724509"/>
                  <a:pt x="4655325" y="3714158"/>
                  <a:pt x="4593546" y="3694942"/>
                </a:cubicBezTo>
                <a:lnTo>
                  <a:pt x="4575700" y="3687911"/>
                </a:lnTo>
                <a:lnTo>
                  <a:pt x="4583547" y="3765750"/>
                </a:lnTo>
                <a:cubicBezTo>
                  <a:pt x="4583547" y="4128962"/>
                  <a:pt x="4289106" y="4423403"/>
                  <a:pt x="3925894" y="4423403"/>
                </a:cubicBezTo>
                <a:cubicBezTo>
                  <a:pt x="3562682" y="4423403"/>
                  <a:pt x="3268241" y="4128962"/>
                  <a:pt x="3268241" y="3765750"/>
                </a:cubicBezTo>
                <a:lnTo>
                  <a:pt x="3271784" y="3730601"/>
                </a:lnTo>
                <a:lnTo>
                  <a:pt x="3187082" y="3771404"/>
                </a:lnTo>
                <a:cubicBezTo>
                  <a:pt x="3065246" y="3822937"/>
                  <a:pt x="2931294" y="3851433"/>
                  <a:pt x="2790686" y="3851433"/>
                </a:cubicBezTo>
                <a:cubicBezTo>
                  <a:pt x="2720382" y="3851433"/>
                  <a:pt x="2651742" y="3844309"/>
                  <a:pt x="2585449" y="3830743"/>
                </a:cubicBezTo>
                <a:lnTo>
                  <a:pt x="2539294" y="3818876"/>
                </a:lnTo>
                <a:lnTo>
                  <a:pt x="2521280" y="3833738"/>
                </a:lnTo>
                <a:cubicBezTo>
                  <a:pt x="2416318" y="3904649"/>
                  <a:pt x="2289785" y="3946055"/>
                  <a:pt x="2153580" y="3946055"/>
                </a:cubicBezTo>
                <a:cubicBezTo>
                  <a:pt x="1790368" y="3946055"/>
                  <a:pt x="1495927" y="3651614"/>
                  <a:pt x="1495927" y="3288402"/>
                </a:cubicBezTo>
                <a:lnTo>
                  <a:pt x="1499470" y="3253253"/>
                </a:lnTo>
                <a:lnTo>
                  <a:pt x="1414768" y="3294056"/>
                </a:lnTo>
                <a:cubicBezTo>
                  <a:pt x="1292932" y="3345589"/>
                  <a:pt x="1158980" y="3374085"/>
                  <a:pt x="1018372" y="3374085"/>
                </a:cubicBezTo>
                <a:cubicBezTo>
                  <a:pt x="455941" y="3374085"/>
                  <a:pt x="0" y="2918144"/>
                  <a:pt x="0" y="2355713"/>
                </a:cubicBezTo>
                <a:cubicBezTo>
                  <a:pt x="0" y="1793282"/>
                  <a:pt x="455941" y="1337341"/>
                  <a:pt x="1018372" y="1337341"/>
                </a:cubicBezTo>
                <a:cubicBezTo>
                  <a:pt x="1088676" y="1337341"/>
                  <a:pt x="1157316" y="1344465"/>
                  <a:pt x="1223609" y="1358031"/>
                </a:cubicBezTo>
                <a:lnTo>
                  <a:pt x="1285692" y="1373994"/>
                </a:lnTo>
                <a:lnTo>
                  <a:pt x="1280292" y="1357350"/>
                </a:lnTo>
                <a:cubicBezTo>
                  <a:pt x="1266776" y="1304817"/>
                  <a:pt x="1259588" y="1249744"/>
                  <a:pt x="1259588" y="1192992"/>
                </a:cubicBezTo>
                <a:cubicBezTo>
                  <a:pt x="1259588" y="829780"/>
                  <a:pt x="1554029" y="535339"/>
                  <a:pt x="1917241" y="535339"/>
                </a:cubicBezTo>
                <a:cubicBezTo>
                  <a:pt x="2121548" y="535339"/>
                  <a:pt x="2304095" y="628502"/>
                  <a:pt x="2424718" y="774664"/>
                </a:cubicBezTo>
                <a:lnTo>
                  <a:pt x="2473802" y="843703"/>
                </a:lnTo>
                <a:lnTo>
                  <a:pt x="2555519" y="822692"/>
                </a:lnTo>
                <a:cubicBezTo>
                  <a:pt x="2621812" y="809126"/>
                  <a:pt x="2690452" y="802002"/>
                  <a:pt x="2760756" y="802002"/>
                </a:cubicBezTo>
                <a:cubicBezTo>
                  <a:pt x="2831060" y="802002"/>
                  <a:pt x="2899700" y="809126"/>
                  <a:pt x="2965993" y="822692"/>
                </a:cubicBezTo>
                <a:lnTo>
                  <a:pt x="3028076" y="838655"/>
                </a:lnTo>
                <a:lnTo>
                  <a:pt x="3022676" y="822011"/>
                </a:lnTo>
                <a:cubicBezTo>
                  <a:pt x="3009160" y="769478"/>
                  <a:pt x="3001972" y="714405"/>
                  <a:pt x="3001972" y="657653"/>
                </a:cubicBezTo>
                <a:cubicBezTo>
                  <a:pt x="3001972" y="294441"/>
                  <a:pt x="3296413" y="0"/>
                  <a:pt x="3659625" y="0"/>
                </a:cubicBezTo>
                <a:close/>
              </a:path>
            </a:pathLst>
          </a:custGeom>
          <a:solidFill>
            <a:srgbClr val="75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4" name="Agrupar 313">
            <a:extLst>
              <a:ext uri="{FF2B5EF4-FFF2-40B4-BE49-F238E27FC236}">
                <a16:creationId xmlns:a16="http://schemas.microsoft.com/office/drawing/2014/main" id="{A0B5116D-CCEE-4418-987C-CA72FE39F4E7}"/>
              </a:ext>
            </a:extLst>
          </p:cNvPr>
          <p:cNvGrpSpPr/>
          <p:nvPr/>
        </p:nvGrpSpPr>
        <p:grpSpPr>
          <a:xfrm>
            <a:off x="476480" y="2432907"/>
            <a:ext cx="2492921" cy="3329375"/>
            <a:chOff x="721243" y="1674824"/>
            <a:chExt cx="3531244" cy="4716089"/>
          </a:xfrm>
        </p:grpSpPr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3336882D-96FC-452E-BB67-7EEDCC0425B4}"/>
                </a:ext>
              </a:extLst>
            </p:cNvPr>
            <p:cNvSpPr/>
            <p:nvPr/>
          </p:nvSpPr>
          <p:spPr>
            <a:xfrm>
              <a:off x="2195650" y="3381324"/>
              <a:ext cx="546064" cy="3009589"/>
            </a:xfrm>
            <a:prstGeom prst="rect">
              <a:avLst/>
            </a:prstGeom>
            <a:solidFill>
              <a:srgbClr val="532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6" name="Agrupar 315">
              <a:extLst>
                <a:ext uri="{FF2B5EF4-FFF2-40B4-BE49-F238E27FC236}">
                  <a16:creationId xmlns:a16="http://schemas.microsoft.com/office/drawing/2014/main" id="{3B4BA6B0-B12A-4EDC-890E-9F8129C49DD6}"/>
                </a:ext>
              </a:extLst>
            </p:cNvPr>
            <p:cNvGrpSpPr/>
            <p:nvPr/>
          </p:nvGrpSpPr>
          <p:grpSpPr>
            <a:xfrm>
              <a:off x="721243" y="1674824"/>
              <a:ext cx="3531244" cy="3403608"/>
              <a:chOff x="1402136" y="1737610"/>
              <a:chExt cx="2247900" cy="2166650"/>
            </a:xfrm>
          </p:grpSpPr>
          <p:sp>
            <p:nvSpPr>
              <p:cNvPr id="317" name="Triângulo isósceles 316">
                <a:extLst>
                  <a:ext uri="{FF2B5EF4-FFF2-40B4-BE49-F238E27FC236}">
                    <a16:creationId xmlns:a16="http://schemas.microsoft.com/office/drawing/2014/main" id="{E192EA1C-15FA-4E2B-BDC9-08B128A5F7DF}"/>
                  </a:ext>
                </a:extLst>
              </p:cNvPr>
              <p:cNvSpPr/>
              <p:nvPr/>
            </p:nvSpPr>
            <p:spPr>
              <a:xfrm>
                <a:off x="1402136" y="2768634"/>
                <a:ext cx="2247900" cy="1135626"/>
              </a:xfrm>
              <a:prstGeom prst="triangle">
                <a:avLst/>
              </a:prstGeom>
              <a:solidFill>
                <a:srgbClr val="518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Triângulo isósceles 317">
                <a:extLst>
                  <a:ext uri="{FF2B5EF4-FFF2-40B4-BE49-F238E27FC236}">
                    <a16:creationId xmlns:a16="http://schemas.microsoft.com/office/drawing/2014/main" id="{B9C53765-8D0F-438A-BAD9-56FBD699BD5A}"/>
                  </a:ext>
                </a:extLst>
              </p:cNvPr>
              <p:cNvSpPr/>
              <p:nvPr/>
            </p:nvSpPr>
            <p:spPr>
              <a:xfrm>
                <a:off x="1548069" y="2163144"/>
                <a:ext cx="1956034" cy="988177"/>
              </a:xfrm>
              <a:prstGeom prst="triangle">
                <a:avLst/>
              </a:prstGeom>
              <a:solidFill>
                <a:srgbClr val="5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Triângulo isósceles 318">
                <a:extLst>
                  <a:ext uri="{FF2B5EF4-FFF2-40B4-BE49-F238E27FC236}">
                    <a16:creationId xmlns:a16="http://schemas.microsoft.com/office/drawing/2014/main" id="{2503A90E-B261-4135-8F11-402651344D38}"/>
                  </a:ext>
                </a:extLst>
              </p:cNvPr>
              <p:cNvSpPr/>
              <p:nvPr/>
            </p:nvSpPr>
            <p:spPr>
              <a:xfrm>
                <a:off x="1778170" y="1737610"/>
                <a:ext cx="1519419" cy="767602"/>
              </a:xfrm>
              <a:prstGeom prst="triangle">
                <a:avLst/>
              </a:prstGeom>
              <a:solidFill>
                <a:srgbClr val="6B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28" name="Elipse 327">
            <a:extLst>
              <a:ext uri="{FF2B5EF4-FFF2-40B4-BE49-F238E27FC236}">
                <a16:creationId xmlns:a16="http://schemas.microsoft.com/office/drawing/2014/main" id="{D54DCB88-C3CE-4152-8F4E-BA1CC43B66F9}"/>
              </a:ext>
            </a:extLst>
          </p:cNvPr>
          <p:cNvSpPr/>
          <p:nvPr/>
        </p:nvSpPr>
        <p:spPr>
          <a:xfrm>
            <a:off x="4113903" y="5846734"/>
            <a:ext cx="2174130" cy="436016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6" name="Agrupar 385">
            <a:extLst>
              <a:ext uri="{FF2B5EF4-FFF2-40B4-BE49-F238E27FC236}">
                <a16:creationId xmlns:a16="http://schemas.microsoft.com/office/drawing/2014/main" id="{A1F0F974-0788-42A6-B371-9CBCC653189C}"/>
              </a:ext>
            </a:extLst>
          </p:cNvPr>
          <p:cNvGrpSpPr/>
          <p:nvPr/>
        </p:nvGrpSpPr>
        <p:grpSpPr>
          <a:xfrm>
            <a:off x="4109406" y="2636323"/>
            <a:ext cx="3500625" cy="3446855"/>
            <a:chOff x="4109406" y="2636323"/>
            <a:chExt cx="3500625" cy="3446855"/>
          </a:xfrm>
        </p:grpSpPr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4FE7AD97-DAC2-46C9-9FBD-D61E8369063F}"/>
                </a:ext>
              </a:extLst>
            </p:cNvPr>
            <p:cNvGrpSpPr/>
            <p:nvPr/>
          </p:nvGrpSpPr>
          <p:grpSpPr>
            <a:xfrm>
              <a:off x="4109406" y="4033925"/>
              <a:ext cx="2157122" cy="1497577"/>
              <a:chOff x="8496139" y="2806618"/>
              <a:chExt cx="1997901" cy="1387039"/>
            </a:xfrm>
          </p:grpSpPr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id="{A5C4A9E7-71BC-470A-AFC3-84620BC606E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Retângulo: Cantos Arredondados 213">
                <a:extLst>
                  <a:ext uri="{FF2B5EF4-FFF2-40B4-BE49-F238E27FC236}">
                    <a16:creationId xmlns:a16="http://schemas.microsoft.com/office/drawing/2014/main" id="{C7BC8AC5-8D22-4900-8C7B-445B2EF123EC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EEFB413A-8878-4CF8-A03D-612904CA446D}"/>
                </a:ext>
              </a:extLst>
            </p:cNvPr>
            <p:cNvGrpSpPr/>
            <p:nvPr/>
          </p:nvGrpSpPr>
          <p:grpSpPr>
            <a:xfrm rot="20769997">
              <a:off x="5208170" y="3635523"/>
              <a:ext cx="2401861" cy="2140765"/>
              <a:chOff x="10010203" y="2780896"/>
              <a:chExt cx="2224576" cy="1982752"/>
            </a:xfrm>
          </p:grpSpPr>
          <p:sp>
            <p:nvSpPr>
              <p:cNvPr id="210" name="Arco 209">
                <a:extLst>
                  <a:ext uri="{FF2B5EF4-FFF2-40B4-BE49-F238E27FC236}">
                    <a16:creationId xmlns:a16="http://schemas.microsoft.com/office/drawing/2014/main" id="{8E9A8B76-E250-42A1-9828-FF85E3D6A0A7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Arco 210">
                <a:extLst>
                  <a:ext uri="{FF2B5EF4-FFF2-40B4-BE49-F238E27FC236}">
                    <a16:creationId xmlns:a16="http://schemas.microsoft.com/office/drawing/2014/main" id="{A9AB41DD-586C-4402-BC6E-0D2AD2D18198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6B198EAF-5831-4845-9FA6-39A605EBD524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BDF55751-6EC4-400B-B474-30DEBCB1166B}"/>
                </a:ext>
              </a:extLst>
            </p:cNvPr>
            <p:cNvSpPr/>
            <p:nvPr/>
          </p:nvSpPr>
          <p:spPr>
            <a:xfrm>
              <a:off x="4479777" y="5648782"/>
              <a:ext cx="693043" cy="432843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E64EDEE1-FA79-4A7E-A315-5E334FC0E9E6}"/>
                </a:ext>
              </a:extLst>
            </p:cNvPr>
            <p:cNvSpPr/>
            <p:nvPr/>
          </p:nvSpPr>
          <p:spPr>
            <a:xfrm>
              <a:off x="5265997" y="5650335"/>
              <a:ext cx="693043" cy="432843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7" name="Agrupar 176">
              <a:extLst>
                <a:ext uri="{FF2B5EF4-FFF2-40B4-BE49-F238E27FC236}">
                  <a16:creationId xmlns:a16="http://schemas.microsoft.com/office/drawing/2014/main" id="{899ABE0E-21CF-497F-8A43-81C2BC6DF2AC}"/>
                </a:ext>
              </a:extLst>
            </p:cNvPr>
            <p:cNvGrpSpPr/>
            <p:nvPr/>
          </p:nvGrpSpPr>
          <p:grpSpPr>
            <a:xfrm rot="8100000">
              <a:off x="4110151" y="4155688"/>
              <a:ext cx="427738" cy="928551"/>
              <a:chOff x="7903266" y="3924381"/>
              <a:chExt cx="562164" cy="1220369"/>
            </a:xfrm>
          </p:grpSpPr>
          <p:sp>
            <p:nvSpPr>
              <p:cNvPr id="208" name="Retângulo: Cantos Arredondados 207">
                <a:extLst>
                  <a:ext uri="{FF2B5EF4-FFF2-40B4-BE49-F238E27FC236}">
                    <a16:creationId xmlns:a16="http://schemas.microsoft.com/office/drawing/2014/main" id="{9E793102-0F17-432F-A0F5-21454F4C4F71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orma Livre: Forma 208">
                <a:extLst>
                  <a:ext uri="{FF2B5EF4-FFF2-40B4-BE49-F238E27FC236}">
                    <a16:creationId xmlns:a16="http://schemas.microsoft.com/office/drawing/2014/main" id="{3B11DDA1-A17D-487E-8CE6-935191E86E3D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8" name="Agrupar 177">
              <a:extLst>
                <a:ext uri="{FF2B5EF4-FFF2-40B4-BE49-F238E27FC236}">
                  <a16:creationId xmlns:a16="http://schemas.microsoft.com/office/drawing/2014/main" id="{3128EB91-4DC8-4067-B64A-F5E2AD3A7D5F}"/>
                </a:ext>
              </a:extLst>
            </p:cNvPr>
            <p:cNvGrpSpPr/>
            <p:nvPr/>
          </p:nvGrpSpPr>
          <p:grpSpPr>
            <a:xfrm rot="13500000" flipH="1">
              <a:off x="5956962" y="4114842"/>
              <a:ext cx="427738" cy="928553"/>
              <a:chOff x="7903266" y="3924381"/>
              <a:chExt cx="562164" cy="1220369"/>
            </a:xfrm>
          </p:grpSpPr>
          <p:sp>
            <p:nvSpPr>
              <p:cNvPr id="206" name="Retângulo: Cantos Arredondados 205">
                <a:extLst>
                  <a:ext uri="{FF2B5EF4-FFF2-40B4-BE49-F238E27FC236}">
                    <a16:creationId xmlns:a16="http://schemas.microsoft.com/office/drawing/2014/main" id="{769D4A2F-EE96-45AF-9E23-1E8D81C1A30B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Forma Livre: Forma 206">
                <a:extLst>
                  <a:ext uri="{FF2B5EF4-FFF2-40B4-BE49-F238E27FC236}">
                    <a16:creationId xmlns:a16="http://schemas.microsoft.com/office/drawing/2014/main" id="{B122F7E3-33D8-43BB-BBE6-73D55D17D05E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8E137668-EC17-4E8A-9103-74833419B051}"/>
                </a:ext>
              </a:extLst>
            </p:cNvPr>
            <p:cNvGrpSpPr/>
            <p:nvPr/>
          </p:nvGrpSpPr>
          <p:grpSpPr>
            <a:xfrm>
              <a:off x="4567005" y="3808194"/>
              <a:ext cx="1318743" cy="2148719"/>
              <a:chOff x="8597048" y="1895779"/>
              <a:chExt cx="1850872" cy="2655364"/>
            </a:xfrm>
          </p:grpSpPr>
          <p:sp>
            <p:nvSpPr>
              <p:cNvPr id="204" name="Forma Livre: Forma 203">
                <a:extLst>
                  <a:ext uri="{FF2B5EF4-FFF2-40B4-BE49-F238E27FC236}">
                    <a16:creationId xmlns:a16="http://schemas.microsoft.com/office/drawing/2014/main" id="{A357849B-CAFF-4F1D-9497-5D4593FD61CE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Forma Livre: Forma 204">
                <a:extLst>
                  <a:ext uri="{FF2B5EF4-FFF2-40B4-BE49-F238E27FC236}">
                    <a16:creationId xmlns:a16="http://schemas.microsoft.com/office/drawing/2014/main" id="{D0B1FDF4-7568-498D-8742-2A7507CB7F81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163FDF89-A204-4B47-8BA1-9BCA7CBC8C86}"/>
                </a:ext>
              </a:extLst>
            </p:cNvPr>
            <p:cNvGrpSpPr/>
            <p:nvPr/>
          </p:nvGrpSpPr>
          <p:grpSpPr>
            <a:xfrm>
              <a:off x="4554902" y="4323910"/>
              <a:ext cx="1342951" cy="664538"/>
              <a:chOff x="8908752" y="3075198"/>
              <a:chExt cx="1243826" cy="615488"/>
            </a:xfrm>
          </p:grpSpPr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id="{794ABE69-3031-491C-AB03-D403EAF5E4F0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23DD9266-F3C5-403B-B5A0-2767BCA7433E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23EF5B43-45E4-4AD5-A610-957001C6FC1A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1" name="Retângulo: Cantos Arredondados 180">
              <a:extLst>
                <a:ext uri="{FF2B5EF4-FFF2-40B4-BE49-F238E27FC236}">
                  <a16:creationId xmlns:a16="http://schemas.microsoft.com/office/drawing/2014/main" id="{08C288B6-FF87-4F8E-8712-2B7A29B35024}"/>
                </a:ext>
              </a:extLst>
            </p:cNvPr>
            <p:cNvSpPr/>
            <p:nvPr/>
          </p:nvSpPr>
          <p:spPr>
            <a:xfrm>
              <a:off x="4227189" y="2636323"/>
              <a:ext cx="1998374" cy="1998374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2" name="Agrupar 181">
              <a:extLst>
                <a:ext uri="{FF2B5EF4-FFF2-40B4-BE49-F238E27FC236}">
                  <a16:creationId xmlns:a16="http://schemas.microsoft.com/office/drawing/2014/main" id="{946BFB1F-D05A-4004-9DF5-FE2B695F1A1B}"/>
                </a:ext>
              </a:extLst>
            </p:cNvPr>
            <p:cNvGrpSpPr/>
            <p:nvPr/>
          </p:nvGrpSpPr>
          <p:grpSpPr>
            <a:xfrm>
              <a:off x="4456924" y="3021172"/>
              <a:ext cx="1538905" cy="1340874"/>
              <a:chOff x="8194640" y="1189136"/>
              <a:chExt cx="2773895" cy="2416940"/>
            </a:xfrm>
          </p:grpSpPr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C622B984-32A1-45FE-BE5C-3211BEC89B62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: Cantos Arredondados 198">
                <a:extLst>
                  <a:ext uri="{FF2B5EF4-FFF2-40B4-BE49-F238E27FC236}">
                    <a16:creationId xmlns:a16="http://schemas.microsoft.com/office/drawing/2014/main" id="{0C72D675-9B46-4900-9E25-E080D6C114F3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: Cantos Arredondados 199">
                <a:extLst>
                  <a:ext uri="{FF2B5EF4-FFF2-40B4-BE49-F238E27FC236}">
                    <a16:creationId xmlns:a16="http://schemas.microsoft.com/office/drawing/2014/main" id="{4E3C4846-16B1-4D0D-982D-1CA890E5211E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7423E585-9237-4573-BEE7-09BDBB939610}"/>
                </a:ext>
              </a:extLst>
            </p:cNvPr>
            <p:cNvGrpSpPr/>
            <p:nvPr/>
          </p:nvGrpSpPr>
          <p:grpSpPr>
            <a:xfrm>
              <a:off x="5103844" y="3818353"/>
              <a:ext cx="193851" cy="49364"/>
              <a:chOff x="9410036" y="2492658"/>
              <a:chExt cx="179542" cy="45719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6B893BF-99AE-45D4-8661-747A46C9F582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662C9D38-96B1-4BFE-9B55-6AAEA29D98A7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4" name="Agrupar 183">
              <a:extLst>
                <a:ext uri="{FF2B5EF4-FFF2-40B4-BE49-F238E27FC236}">
                  <a16:creationId xmlns:a16="http://schemas.microsoft.com/office/drawing/2014/main" id="{B2FE82CF-02A5-471C-A213-3469047E49B6}"/>
                </a:ext>
              </a:extLst>
            </p:cNvPr>
            <p:cNvGrpSpPr/>
            <p:nvPr/>
          </p:nvGrpSpPr>
          <p:grpSpPr>
            <a:xfrm>
              <a:off x="5059455" y="3992511"/>
              <a:ext cx="309551" cy="156045"/>
              <a:chOff x="9376066" y="2653960"/>
              <a:chExt cx="286703" cy="144528"/>
            </a:xfrm>
          </p:grpSpPr>
          <p:sp>
            <p:nvSpPr>
              <p:cNvPr id="194" name="Forma Livre: Forma 193">
                <a:extLst>
                  <a:ext uri="{FF2B5EF4-FFF2-40B4-BE49-F238E27FC236}">
                    <a16:creationId xmlns:a16="http://schemas.microsoft.com/office/drawing/2014/main" id="{D6BA7800-FDAD-4BC5-A40B-B7F69F1B4D9B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Elipse 194">
                <a:extLst>
                  <a:ext uri="{FF2B5EF4-FFF2-40B4-BE49-F238E27FC236}">
                    <a16:creationId xmlns:a16="http://schemas.microsoft.com/office/drawing/2014/main" id="{31AE4BDB-8832-4A5A-8756-F6E652510841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E602FA2E-B714-4AFF-BA72-C78C0F0ACE0D}"/>
              </a:ext>
            </a:extLst>
          </p:cNvPr>
          <p:cNvGrpSpPr/>
          <p:nvPr/>
        </p:nvGrpSpPr>
        <p:grpSpPr>
          <a:xfrm>
            <a:off x="4730609" y="3480162"/>
            <a:ext cx="972138" cy="389610"/>
            <a:chOff x="7061629" y="3425331"/>
            <a:chExt cx="433019" cy="173544"/>
          </a:xfrm>
        </p:grpSpPr>
        <p:sp>
          <p:nvSpPr>
            <p:cNvPr id="192" name="Semicírculo 191">
              <a:extLst>
                <a:ext uri="{FF2B5EF4-FFF2-40B4-BE49-F238E27FC236}">
                  <a16:creationId xmlns:a16="http://schemas.microsoft.com/office/drawing/2014/main" id="{8FC01F25-CBF7-4034-9A77-0F0C3FA3BCFD}"/>
                </a:ext>
              </a:extLst>
            </p:cNvPr>
            <p:cNvSpPr/>
            <p:nvPr/>
          </p:nvSpPr>
          <p:spPr>
            <a:xfrm>
              <a:off x="7061629" y="3425331"/>
              <a:ext cx="173544" cy="173544"/>
            </a:xfrm>
            <a:prstGeom prst="blockArc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3" name="Semicírculo 192">
              <a:extLst>
                <a:ext uri="{FF2B5EF4-FFF2-40B4-BE49-F238E27FC236}">
                  <a16:creationId xmlns:a16="http://schemas.microsoft.com/office/drawing/2014/main" id="{35455374-1DCB-4388-BE1F-8BA618DA3486}"/>
                </a:ext>
              </a:extLst>
            </p:cNvPr>
            <p:cNvSpPr/>
            <p:nvPr/>
          </p:nvSpPr>
          <p:spPr>
            <a:xfrm>
              <a:off x="7321104" y="3425331"/>
              <a:ext cx="173544" cy="173544"/>
            </a:xfrm>
            <a:prstGeom prst="blockArc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29" name="Retângulo 328">
            <a:extLst>
              <a:ext uri="{FF2B5EF4-FFF2-40B4-BE49-F238E27FC236}">
                <a16:creationId xmlns:a16="http://schemas.microsoft.com/office/drawing/2014/main" id="{5CCCB317-83ED-4B91-ABF7-E9092DB239B6}"/>
              </a:ext>
            </a:extLst>
          </p:cNvPr>
          <p:cNvSpPr/>
          <p:nvPr/>
        </p:nvSpPr>
        <p:spPr>
          <a:xfrm>
            <a:off x="1515236" y="4838647"/>
            <a:ext cx="385532" cy="111965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FC3F5056-B3C7-4B3B-9FC9-71691D519F1B}"/>
              </a:ext>
            </a:extLst>
          </p:cNvPr>
          <p:cNvSpPr/>
          <p:nvPr/>
        </p:nvSpPr>
        <p:spPr>
          <a:xfrm>
            <a:off x="1301565" y="4000712"/>
            <a:ext cx="845031" cy="111965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1" name="Retângulo 330">
            <a:extLst>
              <a:ext uri="{FF2B5EF4-FFF2-40B4-BE49-F238E27FC236}">
                <a16:creationId xmlns:a16="http://schemas.microsoft.com/office/drawing/2014/main" id="{760D2FF6-8DAC-4364-9BEA-200DBB16547F}"/>
              </a:ext>
            </a:extLst>
          </p:cNvPr>
          <p:cNvSpPr/>
          <p:nvPr/>
        </p:nvSpPr>
        <p:spPr>
          <a:xfrm>
            <a:off x="1325942" y="3284178"/>
            <a:ext cx="789755" cy="129442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B29E4AC9-9DD9-4BC9-B600-15DD7E3298E7}"/>
              </a:ext>
            </a:extLst>
          </p:cNvPr>
          <p:cNvSpPr/>
          <p:nvPr/>
        </p:nvSpPr>
        <p:spPr>
          <a:xfrm>
            <a:off x="-365732" y="3468064"/>
            <a:ext cx="1107239" cy="129442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332">
            <a:extLst>
              <a:ext uri="{FF2B5EF4-FFF2-40B4-BE49-F238E27FC236}">
                <a16:creationId xmlns:a16="http://schemas.microsoft.com/office/drawing/2014/main" id="{D6AFC4BD-F604-4560-A95B-4FB20BA0096D}"/>
              </a:ext>
            </a:extLst>
          </p:cNvPr>
          <p:cNvSpPr/>
          <p:nvPr/>
        </p:nvSpPr>
        <p:spPr>
          <a:xfrm>
            <a:off x="-304234" y="2534087"/>
            <a:ext cx="986561" cy="129442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4" name="Retângulo 333">
            <a:extLst>
              <a:ext uri="{FF2B5EF4-FFF2-40B4-BE49-F238E27FC236}">
                <a16:creationId xmlns:a16="http://schemas.microsoft.com/office/drawing/2014/main" id="{113313D5-3346-4619-9FAA-250F9CE0CC2F}"/>
              </a:ext>
            </a:extLst>
          </p:cNvPr>
          <p:cNvSpPr/>
          <p:nvPr/>
        </p:nvSpPr>
        <p:spPr>
          <a:xfrm>
            <a:off x="-83941" y="4577551"/>
            <a:ext cx="507773" cy="12944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5" name="Agrupar 384">
            <a:extLst>
              <a:ext uri="{FF2B5EF4-FFF2-40B4-BE49-F238E27FC236}">
                <a16:creationId xmlns:a16="http://schemas.microsoft.com/office/drawing/2014/main" id="{F1BC7B30-9B90-4CCD-96C4-97F4022793E1}"/>
              </a:ext>
            </a:extLst>
          </p:cNvPr>
          <p:cNvGrpSpPr/>
          <p:nvPr/>
        </p:nvGrpSpPr>
        <p:grpSpPr>
          <a:xfrm>
            <a:off x="4816085" y="3403997"/>
            <a:ext cx="787860" cy="414488"/>
            <a:chOff x="8567595" y="3743520"/>
            <a:chExt cx="787860" cy="414488"/>
          </a:xfrm>
        </p:grpSpPr>
        <p:sp>
          <p:nvSpPr>
            <p:cNvPr id="381" name="Retângulo: Cantos Arredondados 380">
              <a:extLst>
                <a:ext uri="{FF2B5EF4-FFF2-40B4-BE49-F238E27FC236}">
                  <a16:creationId xmlns:a16="http://schemas.microsoft.com/office/drawing/2014/main" id="{B31E41C2-CC88-47D3-B492-E025CE18B1D1}"/>
                </a:ext>
              </a:extLst>
            </p:cNvPr>
            <p:cNvSpPr/>
            <p:nvPr/>
          </p:nvSpPr>
          <p:spPr>
            <a:xfrm>
              <a:off x="9095639" y="3743520"/>
              <a:ext cx="259816" cy="40814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82" name="Retângulo: Cantos Arredondados 381">
              <a:extLst>
                <a:ext uri="{FF2B5EF4-FFF2-40B4-BE49-F238E27FC236}">
                  <a16:creationId xmlns:a16="http://schemas.microsoft.com/office/drawing/2014/main" id="{32F72511-F87B-428D-8A39-8431E50BB82F}"/>
                </a:ext>
              </a:extLst>
            </p:cNvPr>
            <p:cNvSpPr/>
            <p:nvPr/>
          </p:nvSpPr>
          <p:spPr>
            <a:xfrm>
              <a:off x="9247172" y="3806790"/>
              <a:ext cx="76581" cy="1693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83" name="Retângulo: Cantos Arredondados 382">
              <a:extLst>
                <a:ext uri="{FF2B5EF4-FFF2-40B4-BE49-F238E27FC236}">
                  <a16:creationId xmlns:a16="http://schemas.microsoft.com/office/drawing/2014/main" id="{DF4865E6-8BA8-49AB-99BE-6A5FFA83D24B}"/>
                </a:ext>
              </a:extLst>
            </p:cNvPr>
            <p:cNvSpPr/>
            <p:nvPr/>
          </p:nvSpPr>
          <p:spPr>
            <a:xfrm>
              <a:off x="8567595" y="3749862"/>
              <a:ext cx="259816" cy="40814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Retângulo: Cantos Arredondados 383">
              <a:extLst>
                <a:ext uri="{FF2B5EF4-FFF2-40B4-BE49-F238E27FC236}">
                  <a16:creationId xmlns:a16="http://schemas.microsoft.com/office/drawing/2014/main" id="{9EB4F8DF-B368-4676-A56F-B545D656B800}"/>
                </a:ext>
              </a:extLst>
            </p:cNvPr>
            <p:cNvSpPr/>
            <p:nvPr/>
          </p:nvSpPr>
          <p:spPr>
            <a:xfrm>
              <a:off x="8719128" y="3813132"/>
              <a:ext cx="76581" cy="1693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1430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22BA8E3F-362B-4083-BCC1-7C58505CB55C}"/>
              </a:ext>
            </a:extLst>
          </p:cNvPr>
          <p:cNvGrpSpPr/>
          <p:nvPr/>
        </p:nvGrpSpPr>
        <p:grpSpPr>
          <a:xfrm>
            <a:off x="-1623831" y="-2651139"/>
            <a:ext cx="15439662" cy="9991167"/>
            <a:chOff x="-1457862" y="-3860507"/>
            <a:chExt cx="15439662" cy="9991167"/>
          </a:xfrm>
        </p:grpSpPr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C4D5B354-D5A7-439D-BDFB-1B4FBAEFEE48}"/>
                </a:ext>
              </a:extLst>
            </p:cNvPr>
            <p:cNvGrpSpPr/>
            <p:nvPr/>
          </p:nvGrpSpPr>
          <p:grpSpPr>
            <a:xfrm rot="5700549">
              <a:off x="4778685" y="-4780799"/>
              <a:ext cx="2211870" cy="5640740"/>
              <a:chOff x="11455518" y="-5433753"/>
              <a:chExt cx="4626114" cy="11797583"/>
            </a:xfrm>
          </p:grpSpPr>
          <p:sp>
            <p:nvSpPr>
              <p:cNvPr id="191" name="Retângulo: Cantos Arredondados 190">
                <a:extLst>
                  <a:ext uri="{FF2B5EF4-FFF2-40B4-BE49-F238E27FC236}">
                    <a16:creationId xmlns:a16="http://schemas.microsoft.com/office/drawing/2014/main" id="{62DD4B60-4C41-49B8-BBE1-50F83DE3236E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Retângulo: Cantos Arredondados 191">
                <a:extLst>
                  <a:ext uri="{FF2B5EF4-FFF2-40B4-BE49-F238E27FC236}">
                    <a16:creationId xmlns:a16="http://schemas.microsoft.com/office/drawing/2014/main" id="{DB7BD3CA-FA32-436D-B46B-1D1F6EB505B7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Lágrima 192">
                <a:extLst>
                  <a:ext uri="{FF2B5EF4-FFF2-40B4-BE49-F238E27FC236}">
                    <a16:creationId xmlns:a16="http://schemas.microsoft.com/office/drawing/2014/main" id="{68018140-67DE-4F0D-8E82-1B499C554BF6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: Cantos Arredondados 193">
                <a:extLst>
                  <a:ext uri="{FF2B5EF4-FFF2-40B4-BE49-F238E27FC236}">
                    <a16:creationId xmlns:a16="http://schemas.microsoft.com/office/drawing/2014/main" id="{FEDD9A13-198E-46CD-AE16-3798BE7FEC4A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Retângulo: Cantos Arredondados 194">
                <a:extLst>
                  <a:ext uri="{FF2B5EF4-FFF2-40B4-BE49-F238E27FC236}">
                    <a16:creationId xmlns:a16="http://schemas.microsoft.com/office/drawing/2014/main" id="{2BE53D0E-3906-438C-9199-7E2B53D987D4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9A0721A4-DDAF-498E-BD4F-E1F1C05231CA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: Cantos Arredondados 196">
                <a:extLst>
                  <a:ext uri="{FF2B5EF4-FFF2-40B4-BE49-F238E27FC236}">
                    <a16:creationId xmlns:a16="http://schemas.microsoft.com/office/drawing/2014/main" id="{94922430-7051-4DBB-9314-22DC43774463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8D942663-290A-43C1-8F42-785CA5C552C5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: Cantos Arredondados 198">
                <a:extLst>
                  <a:ext uri="{FF2B5EF4-FFF2-40B4-BE49-F238E27FC236}">
                    <a16:creationId xmlns:a16="http://schemas.microsoft.com/office/drawing/2014/main" id="{BA82852A-5F84-446A-BEE2-04FD9619130A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: Cantos Arredondados 199">
                <a:extLst>
                  <a:ext uri="{FF2B5EF4-FFF2-40B4-BE49-F238E27FC236}">
                    <a16:creationId xmlns:a16="http://schemas.microsoft.com/office/drawing/2014/main" id="{12613E0C-5BDF-49DF-8B8A-F65054BF0F5D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00">
                <a:extLst>
                  <a:ext uri="{FF2B5EF4-FFF2-40B4-BE49-F238E27FC236}">
                    <a16:creationId xmlns:a16="http://schemas.microsoft.com/office/drawing/2014/main" id="{DB4A02BA-6DCD-488F-8B54-56B3967E446B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3" name="Agrupar 273">
              <a:extLst>
                <a:ext uri="{FF2B5EF4-FFF2-40B4-BE49-F238E27FC236}">
                  <a16:creationId xmlns:a16="http://schemas.microsoft.com/office/drawing/2014/main" id="{F54E0EB0-06BF-4E72-91A5-96145BF105F5}"/>
                </a:ext>
              </a:extLst>
            </p:cNvPr>
            <p:cNvGrpSpPr/>
            <p:nvPr/>
          </p:nvGrpSpPr>
          <p:grpSpPr>
            <a:xfrm rot="20624570">
              <a:off x="1742954" y="-3273610"/>
              <a:ext cx="2542585" cy="3630796"/>
              <a:chOff x="8205538" y="2606549"/>
              <a:chExt cx="1665340" cy="2378096"/>
            </a:xfrm>
          </p:grpSpPr>
          <p:sp>
            <p:nvSpPr>
              <p:cNvPr id="184" name="Retângulo: Cantos Arredondados 275">
                <a:extLst>
                  <a:ext uri="{FF2B5EF4-FFF2-40B4-BE49-F238E27FC236}">
                    <a16:creationId xmlns:a16="http://schemas.microsoft.com/office/drawing/2014/main" id="{7DAFD0E8-7D61-4846-9F10-042F57BC8084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: Cantos Arredondados 276">
                <a:extLst>
                  <a:ext uri="{FF2B5EF4-FFF2-40B4-BE49-F238E27FC236}">
                    <a16:creationId xmlns:a16="http://schemas.microsoft.com/office/drawing/2014/main" id="{263FB99E-8120-40F5-8ABD-5C1D76ACCB1E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: Cantos Arredondados 277">
                <a:extLst>
                  <a:ext uri="{FF2B5EF4-FFF2-40B4-BE49-F238E27FC236}">
                    <a16:creationId xmlns:a16="http://schemas.microsoft.com/office/drawing/2014/main" id="{5C499E5C-F9D3-4950-AF1C-E6530B66B653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Retângulo: Cantos Arredondados 278">
                <a:extLst>
                  <a:ext uri="{FF2B5EF4-FFF2-40B4-BE49-F238E27FC236}">
                    <a16:creationId xmlns:a16="http://schemas.microsoft.com/office/drawing/2014/main" id="{CE5C3ECA-6D83-477D-82BA-AB691B991AF2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id="{0F9F8810-09D1-4CE9-A4E5-6CDDDE2EAE56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280">
                <a:extLst>
                  <a:ext uri="{FF2B5EF4-FFF2-40B4-BE49-F238E27FC236}">
                    <a16:creationId xmlns:a16="http://schemas.microsoft.com/office/drawing/2014/main" id="{9F75C61B-77C3-4040-9C68-3AA96F352A1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id="{199169A6-F263-41AD-A53E-47752D8685D6}"/>
                </a:ext>
              </a:extLst>
            </p:cNvPr>
            <p:cNvGrpSpPr/>
            <p:nvPr/>
          </p:nvGrpSpPr>
          <p:grpSpPr>
            <a:xfrm rot="20602183" flipH="1">
              <a:off x="10146735" y="-2030675"/>
              <a:ext cx="2326925" cy="5624697"/>
              <a:chOff x="13356297" y="-1446745"/>
              <a:chExt cx="3557942" cy="8600339"/>
            </a:xfrm>
          </p:grpSpPr>
          <p:grpSp>
            <p:nvGrpSpPr>
              <p:cNvPr id="160" name="Agrupar 159">
                <a:extLst>
                  <a:ext uri="{FF2B5EF4-FFF2-40B4-BE49-F238E27FC236}">
                    <a16:creationId xmlns:a16="http://schemas.microsoft.com/office/drawing/2014/main" id="{A7045E80-081C-4CC7-B26F-ABD4BF577129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:a16="http://schemas.microsoft.com/office/drawing/2014/main" id="{41CA9451-5F00-4C5F-B7D4-45C303F9E2C5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:a16="http://schemas.microsoft.com/office/drawing/2014/main" id="{F65B532E-3849-49C1-B31A-3C89DB613615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1" name="Agrupar 160">
                <a:extLst>
                  <a:ext uri="{FF2B5EF4-FFF2-40B4-BE49-F238E27FC236}">
                    <a16:creationId xmlns:a16="http://schemas.microsoft.com/office/drawing/2014/main" id="{0E73D9DC-72AF-4534-8DEE-7F083DC2DC55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68" name="Agrupar 167">
                  <a:extLst>
                    <a:ext uri="{FF2B5EF4-FFF2-40B4-BE49-F238E27FC236}">
                      <a16:creationId xmlns:a16="http://schemas.microsoft.com/office/drawing/2014/main" id="{8B119ED1-7347-453F-AB0B-0E75C546A6BE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75" name="Retângulo: Cantos Arredondados 174">
                    <a:extLst>
                      <a:ext uri="{FF2B5EF4-FFF2-40B4-BE49-F238E27FC236}">
                        <a16:creationId xmlns:a16="http://schemas.microsoft.com/office/drawing/2014/main" id="{8550CAE9-71C1-48AD-A765-56423C160EB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id="{A96206FE-738C-4143-9273-0C30CD57629E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id="{C8D4F024-57CE-44BB-A0E4-7443753E8C82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Retângulo: Cantos Arredondados 177">
                    <a:extLst>
                      <a:ext uri="{FF2B5EF4-FFF2-40B4-BE49-F238E27FC236}">
                        <a16:creationId xmlns:a16="http://schemas.microsoft.com/office/drawing/2014/main" id="{3220690C-1DD7-4878-99FE-B0448FEF544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: Cantos Arredondados 178">
                    <a:extLst>
                      <a:ext uri="{FF2B5EF4-FFF2-40B4-BE49-F238E27FC236}">
                        <a16:creationId xmlns:a16="http://schemas.microsoft.com/office/drawing/2014/main" id="{AD8CDC1A-7923-4787-92E0-1728C5900008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Elipse 179">
                    <a:extLst>
                      <a:ext uri="{FF2B5EF4-FFF2-40B4-BE49-F238E27FC236}">
                        <a16:creationId xmlns:a16="http://schemas.microsoft.com/office/drawing/2014/main" id="{68EFD857-0FFF-48F1-9D4F-DFBD4B0E803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69" name="Agrupar 168">
                  <a:extLst>
                    <a:ext uri="{FF2B5EF4-FFF2-40B4-BE49-F238E27FC236}">
                      <a16:creationId xmlns:a16="http://schemas.microsoft.com/office/drawing/2014/main" id="{64C9269B-E354-4D3B-9AFA-EE7A6F360AF5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id="{E2F78344-0184-432F-B5C3-629373952C0C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DA69AC16-9526-4CFF-A54E-B3CB7C0C186B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:a16="http://schemas.microsoft.com/office/drawing/2014/main" id="{210E8293-612D-4491-A40E-0EB2755B7495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:a16="http://schemas.microsoft.com/office/drawing/2014/main" id="{6CC39C93-4B3A-4BA1-B526-BACEB3351A3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: Cantos Arredondados 173">
                    <a:extLst>
                      <a:ext uri="{FF2B5EF4-FFF2-40B4-BE49-F238E27FC236}">
                        <a16:creationId xmlns:a16="http://schemas.microsoft.com/office/drawing/2014/main" id="{D23A7081-BFB0-49E7-BF45-D0C092456B6B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62" name="Retângulo: Cantos Arredondados 161">
                <a:extLst>
                  <a:ext uri="{FF2B5EF4-FFF2-40B4-BE49-F238E27FC236}">
                    <a16:creationId xmlns:a16="http://schemas.microsoft.com/office/drawing/2014/main" id="{B51E4D27-F86C-454E-B034-0DD448074FFC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: Cantos Arredondados 162">
                <a:extLst>
                  <a:ext uri="{FF2B5EF4-FFF2-40B4-BE49-F238E27FC236}">
                    <a16:creationId xmlns:a16="http://schemas.microsoft.com/office/drawing/2014/main" id="{73E85D3E-5435-47DD-9115-C65ABD05A36A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Retângulo: Cantos Arredondados 163">
                <a:extLst>
                  <a:ext uri="{FF2B5EF4-FFF2-40B4-BE49-F238E27FC236}">
                    <a16:creationId xmlns:a16="http://schemas.microsoft.com/office/drawing/2014/main" id="{6A8A73BD-40B4-4264-BDED-1428BFF9EB9A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: Cantos Arredondados 164">
                <a:extLst>
                  <a:ext uri="{FF2B5EF4-FFF2-40B4-BE49-F238E27FC236}">
                    <a16:creationId xmlns:a16="http://schemas.microsoft.com/office/drawing/2014/main" id="{124996E7-6C63-49FE-8E65-4931B6D3C46B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: Cantos Arredondados 165">
                <a:extLst>
                  <a:ext uri="{FF2B5EF4-FFF2-40B4-BE49-F238E27FC236}">
                    <a16:creationId xmlns:a16="http://schemas.microsoft.com/office/drawing/2014/main" id="{EB68B82A-8C76-481B-A399-C6829AAEF3BC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Retângulo: Cantos Arredondados 166">
                <a:extLst>
                  <a:ext uri="{FF2B5EF4-FFF2-40B4-BE49-F238E27FC236}">
                    <a16:creationId xmlns:a16="http://schemas.microsoft.com/office/drawing/2014/main" id="{6EDF6020-8C82-4B55-B13E-DA5E1EBB3B4E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id="{76D98396-253C-4DC9-8B70-6DD12D256E4C}"/>
                </a:ext>
              </a:extLst>
            </p:cNvPr>
            <p:cNvGrpSpPr/>
            <p:nvPr/>
          </p:nvGrpSpPr>
          <p:grpSpPr>
            <a:xfrm rot="2010154">
              <a:off x="8235115" y="-3175093"/>
              <a:ext cx="5662933" cy="3262905"/>
              <a:chOff x="3425662" y="3126658"/>
              <a:chExt cx="8255061" cy="4756449"/>
            </a:xfrm>
          </p:grpSpPr>
          <p:sp>
            <p:nvSpPr>
              <p:cNvPr id="153" name="Forma Livre: Forma 152">
                <a:extLst>
                  <a:ext uri="{FF2B5EF4-FFF2-40B4-BE49-F238E27FC236}">
                    <a16:creationId xmlns:a16="http://schemas.microsoft.com/office/drawing/2014/main" id="{C0D62891-139D-49EA-BB3E-D551CC51217E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id="{3E759182-C9BC-4A84-B970-2F0468C20F6F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C593790D-809B-4CF9-B44C-3415A3E2A172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37ED58E1-2032-4572-BDF6-DF70337BD882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: Cantos Arredondados 156">
                <a:extLst>
                  <a:ext uri="{FF2B5EF4-FFF2-40B4-BE49-F238E27FC236}">
                    <a16:creationId xmlns:a16="http://schemas.microsoft.com/office/drawing/2014/main" id="{8DB4EA18-4224-4717-9490-F9EE4A5332C3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0262A613-218A-424E-811D-A9B7D43AC03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D247E27B-BFC6-41CF-9751-8F77857E9074}"/>
                </a:ext>
              </a:extLst>
            </p:cNvPr>
            <p:cNvGrpSpPr/>
            <p:nvPr/>
          </p:nvGrpSpPr>
          <p:grpSpPr>
            <a:xfrm rot="20208984">
              <a:off x="6630878" y="-3806920"/>
              <a:ext cx="4067698" cy="8040866"/>
              <a:chOff x="13243150" y="307415"/>
              <a:chExt cx="3063809" cy="6056415"/>
            </a:xfrm>
          </p:grpSpPr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7AB7F3FF-6970-4397-93CC-F4ED8EDF1EAC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9F408DA3-C655-4DF4-970E-F87D0FB7A41A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73007FAF-AB90-40C8-BC16-DB0E2644C20C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4F53C3B0-BDE9-41CA-9C43-7028BD724131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34846DC5-C109-437A-83A9-3F01546798AB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819DDC8E-50FC-4BA9-A722-20684462E518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05CF4E6-5953-4A0D-8409-6E6A63EFAB52}"/>
                </a:ext>
              </a:extLst>
            </p:cNvPr>
            <p:cNvSpPr/>
            <p:nvPr/>
          </p:nvSpPr>
          <p:spPr>
            <a:xfrm>
              <a:off x="-232020" y="-3136646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A0D8668E-0864-4E51-8301-11B7088B1E53}"/>
                </a:ext>
              </a:extLst>
            </p:cNvPr>
            <p:cNvGrpSpPr/>
            <p:nvPr/>
          </p:nvGrpSpPr>
          <p:grpSpPr>
            <a:xfrm rot="920541">
              <a:off x="7679282" y="1352692"/>
              <a:ext cx="6302518" cy="3711777"/>
              <a:chOff x="8830290" y="4358340"/>
              <a:chExt cx="6069296" cy="3574428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2E0C910D-68C1-4434-92E1-3E536563BE4C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18">
                <a:extLst>
                  <a:ext uri="{FF2B5EF4-FFF2-40B4-BE49-F238E27FC236}">
                    <a16:creationId xmlns:a16="http://schemas.microsoft.com/office/drawing/2014/main" id="{F3868C61-9D30-4C3C-B82C-07169D985D6C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10EDED4-C1C6-446C-8510-496D8351B3C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Semicírculo 120">
                <a:extLst>
                  <a:ext uri="{FF2B5EF4-FFF2-40B4-BE49-F238E27FC236}">
                    <a16:creationId xmlns:a16="http://schemas.microsoft.com/office/drawing/2014/main" id="{743FD783-C3D0-4591-97FC-8886BF8E89CE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B76CDF0A-1C48-45F1-B09D-EAC57C06F5C6}"/>
                </a:ext>
              </a:extLst>
            </p:cNvPr>
            <p:cNvGrpSpPr/>
            <p:nvPr/>
          </p:nvGrpSpPr>
          <p:grpSpPr>
            <a:xfrm rot="1814322">
              <a:off x="6277246" y="-625401"/>
              <a:ext cx="2211870" cy="5640740"/>
              <a:chOff x="11455518" y="-5433753"/>
              <a:chExt cx="4626114" cy="11797583"/>
            </a:xfrm>
          </p:grpSpPr>
          <p:sp>
            <p:nvSpPr>
              <p:cNvPr id="97" name="Retângulo: Cantos Arredondados 96">
                <a:extLst>
                  <a:ext uri="{FF2B5EF4-FFF2-40B4-BE49-F238E27FC236}">
                    <a16:creationId xmlns:a16="http://schemas.microsoft.com/office/drawing/2014/main" id="{360AED28-7B52-45EC-9615-9FAB48E808B0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3D682ABE-B298-4E24-A229-CFABD0EA6BB2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Lágrima 98">
                <a:extLst>
                  <a:ext uri="{FF2B5EF4-FFF2-40B4-BE49-F238E27FC236}">
                    <a16:creationId xmlns:a16="http://schemas.microsoft.com/office/drawing/2014/main" id="{D8CE5255-B24A-4BF5-834F-05CBB35168E8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A11989E0-6526-4A90-A501-4A63B5D02AAC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E6B45CA0-6F8E-49C7-BF58-B21321594FB6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955C61B2-DDA3-4038-8C7A-1F8A50CF350E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D3F35B0C-C417-4757-A2C4-5D6416E37719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: Cantos Arredondados 103">
                <a:extLst>
                  <a:ext uri="{FF2B5EF4-FFF2-40B4-BE49-F238E27FC236}">
                    <a16:creationId xmlns:a16="http://schemas.microsoft.com/office/drawing/2014/main" id="{DB29E0E2-E56B-47C3-B003-BE0335A4EAF8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: Cantos Arredondados 104">
                <a:extLst>
                  <a:ext uri="{FF2B5EF4-FFF2-40B4-BE49-F238E27FC236}">
                    <a16:creationId xmlns:a16="http://schemas.microsoft.com/office/drawing/2014/main" id="{93F63962-D276-4934-B685-A309B92F395B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AA98509-A59E-40E4-A978-D9D2850DFEC5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543D6817-C959-4BF8-BF55-F129601082B3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07B6F382-1E8D-4DA7-BA64-3049280068D4}"/>
                </a:ext>
              </a:extLst>
            </p:cNvPr>
            <p:cNvGrpSpPr/>
            <p:nvPr/>
          </p:nvGrpSpPr>
          <p:grpSpPr>
            <a:xfrm rot="20696287">
              <a:off x="2206949" y="-3018156"/>
              <a:ext cx="1907769" cy="5064807"/>
              <a:chOff x="13414140" y="-2581097"/>
              <a:chExt cx="4509547" cy="11972079"/>
            </a:xfrm>
          </p:grpSpPr>
          <p:sp>
            <p:nvSpPr>
              <p:cNvPr id="81" name="Forma Livre: Forma 80">
                <a:extLst>
                  <a:ext uri="{FF2B5EF4-FFF2-40B4-BE49-F238E27FC236}">
                    <a16:creationId xmlns:a16="http://schemas.microsoft.com/office/drawing/2014/main" id="{90F2E3BE-FBFA-4659-BD58-85AC29024E8F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66405C49-048E-4D6D-A053-F6087365DE0C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8822566D-DBF1-46DC-BBA0-7C6FA05E6857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584949E6-CDB1-4FB6-95ED-957C76F656A5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Seta: Divisa 84">
                <a:extLst>
                  <a:ext uri="{FF2B5EF4-FFF2-40B4-BE49-F238E27FC236}">
                    <a16:creationId xmlns:a16="http://schemas.microsoft.com/office/drawing/2014/main" id="{1005F8CA-9546-4D95-BA7D-2F276359F0C5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AD58528D-B558-412A-BFF3-20D0C741F994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A7844F1-F092-495C-A5B7-C6A17E5CEA83}"/>
                </a:ext>
              </a:extLst>
            </p:cNvPr>
            <p:cNvGrpSpPr/>
            <p:nvPr/>
          </p:nvGrpSpPr>
          <p:grpSpPr>
            <a:xfrm rot="20524785">
              <a:off x="-442519" y="-3860507"/>
              <a:ext cx="2326925" cy="5624697"/>
              <a:chOff x="13356297" y="-1446745"/>
              <a:chExt cx="3557942" cy="8600339"/>
            </a:xfrm>
          </p:grpSpPr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B0CF0A84-F653-4E1D-8766-9A2502F671B8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AC179325-2022-4B68-8796-D4ABCBCD063F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77">
                  <a:extLst>
                    <a:ext uri="{FF2B5EF4-FFF2-40B4-BE49-F238E27FC236}">
                      <a16:creationId xmlns:a16="http://schemas.microsoft.com/office/drawing/2014/main" id="{155D8A69-9DEF-4E34-9046-AA9742BF812D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E8286E45-1CC9-404A-AC88-4B1DFEC355D0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64" name="Agrupar 63">
                  <a:extLst>
                    <a:ext uri="{FF2B5EF4-FFF2-40B4-BE49-F238E27FC236}">
                      <a16:creationId xmlns:a16="http://schemas.microsoft.com/office/drawing/2014/main" id="{EB3BF87B-95FE-4B08-9687-DC78146457C4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71" name="Retângulo: Cantos Arredondados 70">
                    <a:extLst>
                      <a:ext uri="{FF2B5EF4-FFF2-40B4-BE49-F238E27FC236}">
                        <a16:creationId xmlns:a16="http://schemas.microsoft.com/office/drawing/2014/main" id="{611542E3-D458-467D-A9DB-8A1D97E82891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: Cantos Arredondados 71">
                    <a:extLst>
                      <a:ext uri="{FF2B5EF4-FFF2-40B4-BE49-F238E27FC236}">
                        <a16:creationId xmlns:a16="http://schemas.microsoft.com/office/drawing/2014/main" id="{05F2A570-1071-492E-965B-D974849575B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: Cantos Arredondados 72">
                    <a:extLst>
                      <a:ext uri="{FF2B5EF4-FFF2-40B4-BE49-F238E27FC236}">
                        <a16:creationId xmlns:a16="http://schemas.microsoft.com/office/drawing/2014/main" id="{ECC11636-693D-4939-BBBA-6B9F5A2B3F5A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73">
                    <a:extLst>
                      <a:ext uri="{FF2B5EF4-FFF2-40B4-BE49-F238E27FC236}">
                        <a16:creationId xmlns:a16="http://schemas.microsoft.com/office/drawing/2014/main" id="{A11092AD-039C-4DD5-9DB8-8A22ABF1709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: Cantos Arredondados 74">
                    <a:extLst>
                      <a:ext uri="{FF2B5EF4-FFF2-40B4-BE49-F238E27FC236}">
                        <a16:creationId xmlns:a16="http://schemas.microsoft.com/office/drawing/2014/main" id="{196D4A6C-C601-43D0-9E09-95D2EA2A381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70F99A8F-5268-4FC1-99DF-1F6FF66C09F1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65" name="Agrupar 64">
                  <a:extLst>
                    <a:ext uri="{FF2B5EF4-FFF2-40B4-BE49-F238E27FC236}">
                      <a16:creationId xmlns:a16="http://schemas.microsoft.com/office/drawing/2014/main" id="{81D67BDA-0EB9-491E-B38B-C5BBACB39D4D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id="{9A7681F7-8952-4A3C-BEFC-7D43252F2F4C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id="{7A945E76-BD61-44A0-A4CC-C9FF8D8BBF36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tângulo: Cantos Arredondados 67">
                    <a:extLst>
                      <a:ext uri="{FF2B5EF4-FFF2-40B4-BE49-F238E27FC236}">
                        <a16:creationId xmlns:a16="http://schemas.microsoft.com/office/drawing/2014/main" id="{88D5FC1F-0774-4EAB-9A72-24EB45C8DA1D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: Cantos Arredondados 68">
                    <a:extLst>
                      <a:ext uri="{FF2B5EF4-FFF2-40B4-BE49-F238E27FC236}">
                        <a16:creationId xmlns:a16="http://schemas.microsoft.com/office/drawing/2014/main" id="{30ABA416-55A1-4218-901A-EC3C0BAF749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Retângulo: Cantos Arredondados 69">
                    <a:extLst>
                      <a:ext uri="{FF2B5EF4-FFF2-40B4-BE49-F238E27FC236}">
                        <a16:creationId xmlns:a16="http://schemas.microsoft.com/office/drawing/2014/main" id="{EFF1612F-FE90-4763-BE33-04B5E1450E3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FC23075B-2DB6-4676-839B-16E96C1047EA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82A2B14F-55DC-4B81-BAEE-12D3FEC06D5F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FC09C838-BD7F-4D99-9C09-A54B6FC7D0F4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E5A5EC7C-9450-45E5-8E06-5CADC37AE705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F76FE796-86D0-4E7A-8736-6140E37FBD1D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C8ECA93E-4CCF-493D-80BD-8D6684D89E4C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8BB5967-4FD7-4932-AC72-CEDD2E4DD505}"/>
                </a:ext>
              </a:extLst>
            </p:cNvPr>
            <p:cNvGrpSpPr/>
            <p:nvPr/>
          </p:nvGrpSpPr>
          <p:grpSpPr>
            <a:xfrm rot="960745">
              <a:off x="4693844" y="-1327383"/>
              <a:ext cx="2399685" cy="3087575"/>
              <a:chOff x="3684874" y="1102128"/>
              <a:chExt cx="4878097" cy="6276445"/>
            </a:xfrm>
          </p:grpSpPr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8E2BBDBB-D944-443D-9C01-85BABFCAF30C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FD2B5886-17D4-4B22-9A26-E0CDE12CD428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5D5180E4-287F-4EA8-A8C6-91927E881609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B26079E8-62F7-4ABC-A7D0-3C4C3B27035A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3BF67396-0CA7-4F0A-A7C0-6318A4E172EA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007F091F-7904-4497-B865-560E90C9240A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Triângulo Retângulo 52">
                <a:extLst>
                  <a:ext uri="{FF2B5EF4-FFF2-40B4-BE49-F238E27FC236}">
                    <a16:creationId xmlns:a16="http://schemas.microsoft.com/office/drawing/2014/main" id="{175D05F8-A247-4991-94AE-B9B37047FC6C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02CED66-492B-45EC-832E-467926755EE6}"/>
                </a:ext>
              </a:extLst>
            </p:cNvPr>
            <p:cNvGrpSpPr/>
            <p:nvPr/>
          </p:nvGrpSpPr>
          <p:grpSpPr>
            <a:xfrm rot="1374816">
              <a:off x="2949615" y="-3338998"/>
              <a:ext cx="3182794" cy="5132862"/>
              <a:chOff x="6463471" y="-274142"/>
              <a:chExt cx="4754218" cy="7667086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5714C3EF-36F3-4BC0-860D-494E2B458A84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6D917BBC-976E-417D-AE25-0CB87C08588E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42" name="Forma Livre: Forma 41">
                  <a:extLst>
                    <a:ext uri="{FF2B5EF4-FFF2-40B4-BE49-F238E27FC236}">
                      <a16:creationId xmlns:a16="http://schemas.microsoft.com/office/drawing/2014/main" id="{C8AD17B6-E1A0-4676-88A9-CCA846FFF7BE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46E20C54-738F-48D3-AF4C-9D54570C29D5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07738EF1-D059-4978-9FEE-B54D25E6257E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F92AE166-B29E-4268-A8CD-590FE9E5CA3D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BAB2FF7-6098-4F8E-A30F-D6C3B4AAE1ED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7DE24B9A-4C7E-4B1B-B746-DCAD57628081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4D048BCB-4D72-4119-A43B-73F10ADCF5C3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30B58D0B-9A55-4576-B791-BDE767932DD9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F967AFD2-3A57-4DF8-B0ED-2A8B2FC725AF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9DC26783-9AFF-44B5-8F13-B6FC91CBA33F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A14419FB-8AE9-49DB-9FA1-D785E2B6BC37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09AA4830-6C3C-42B7-BBF2-76F7713D3894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35" name="Agrupar 34">
                  <a:extLst>
                    <a:ext uri="{FF2B5EF4-FFF2-40B4-BE49-F238E27FC236}">
                      <a16:creationId xmlns:a16="http://schemas.microsoft.com/office/drawing/2014/main" id="{494C25D4-11B6-42B1-88E0-E002B590CC1A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37" name="Forma Livre: Forma 36">
                    <a:extLst>
                      <a:ext uri="{FF2B5EF4-FFF2-40B4-BE49-F238E27FC236}">
                        <a16:creationId xmlns:a16="http://schemas.microsoft.com/office/drawing/2014/main" id="{20D35219-C779-4BD8-A646-ECF6552EDC05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0846554B-547F-48A4-B2E7-AF1F0273E577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6" name="Retângulo: Cantos Arredondados 35">
                  <a:extLst>
                    <a:ext uri="{FF2B5EF4-FFF2-40B4-BE49-F238E27FC236}">
                      <a16:creationId xmlns:a16="http://schemas.microsoft.com/office/drawing/2014/main" id="{55244EED-8F6D-4C62-8A2A-EB77C5DECD68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851768D-2DC4-4861-A365-8E4FA247B890}"/>
                </a:ext>
              </a:extLst>
            </p:cNvPr>
            <p:cNvSpPr/>
            <p:nvPr/>
          </p:nvSpPr>
          <p:spPr>
            <a:xfrm rot="631361">
              <a:off x="4974041" y="187979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23" name="Agrupar 122">
              <a:extLst>
                <a:ext uri="{FF2B5EF4-FFF2-40B4-BE49-F238E27FC236}">
                  <a16:creationId xmlns:a16="http://schemas.microsoft.com/office/drawing/2014/main" id="{E6D2E40A-70FB-4007-BDBA-1D09443756C7}"/>
                </a:ext>
              </a:extLst>
            </p:cNvPr>
            <p:cNvGrpSpPr/>
            <p:nvPr/>
          </p:nvGrpSpPr>
          <p:grpSpPr>
            <a:xfrm rot="950732">
              <a:off x="-1457862" y="-769449"/>
              <a:ext cx="3339622" cy="6900109"/>
              <a:chOff x="8882975" y="628610"/>
              <a:chExt cx="2130244" cy="4401369"/>
            </a:xfrm>
          </p:grpSpPr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86A6BC5A-B496-4FE1-BF31-A9126EAAE2F9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28" name="Agrupar 127">
                  <a:extLst>
                    <a:ext uri="{FF2B5EF4-FFF2-40B4-BE49-F238E27FC236}">
                      <a16:creationId xmlns:a16="http://schemas.microsoft.com/office/drawing/2014/main" id="{39CDA26B-B145-401E-B527-456532C73F64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:a16="http://schemas.microsoft.com/office/drawing/2014/main" id="{6C543CFD-D008-46DE-882F-E6B724850C7D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" name="Elipse 130">
                    <a:extLst>
                      <a:ext uri="{FF2B5EF4-FFF2-40B4-BE49-F238E27FC236}">
                        <a16:creationId xmlns:a16="http://schemas.microsoft.com/office/drawing/2014/main" id="{07763E16-9043-4423-B978-6325207EB83C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Elipse 131">
                    <a:extLst>
                      <a:ext uri="{FF2B5EF4-FFF2-40B4-BE49-F238E27FC236}">
                        <a16:creationId xmlns:a16="http://schemas.microsoft.com/office/drawing/2014/main" id="{499F7958-4D26-43D6-8160-D8EEBA3CD538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9" name="Retângulo: Cantos Arredondados 128">
                  <a:extLst>
                    <a:ext uri="{FF2B5EF4-FFF2-40B4-BE49-F238E27FC236}">
                      <a16:creationId xmlns:a16="http://schemas.microsoft.com/office/drawing/2014/main" id="{CDDAB9DF-1A59-44B4-A20D-BE9FD5E42D35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5" name="Forma Livre: Forma 124">
                <a:extLst>
                  <a:ext uri="{FF2B5EF4-FFF2-40B4-BE49-F238E27FC236}">
                    <a16:creationId xmlns:a16="http://schemas.microsoft.com/office/drawing/2014/main" id="{72EF436E-8BE3-4433-B5FE-C5A040014E59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75068578-E4ED-4108-8F1F-4BEFC4F7B8CE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3EDDB9F-8CA1-4D0C-BB2C-EEA826C03722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09CB94F4-2770-489E-ADBD-3996FB237481}"/>
                </a:ext>
              </a:extLst>
            </p:cNvPr>
            <p:cNvGrpSpPr/>
            <p:nvPr/>
          </p:nvGrpSpPr>
          <p:grpSpPr>
            <a:xfrm rot="20558288">
              <a:off x="291272" y="2504529"/>
              <a:ext cx="4432472" cy="2553930"/>
              <a:chOff x="3425662" y="3126658"/>
              <a:chExt cx="8255061" cy="4756449"/>
            </a:xfrm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517C641E-5494-4D0E-BA71-D8A8E9DEF84F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6676B0BE-9ADA-4542-9617-A68AA3FBCC82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BD79BAE5-FBD8-4738-8F24-7AE9B3F6E366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FFC089BB-52D8-407A-82B8-5B3E1B94A889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D2A1CC92-C4AC-4B68-8693-ACB1A84DE175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56AC2ED5-CAB0-4E73-AD44-D18B05A0190D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273">
              <a:extLst>
                <a:ext uri="{FF2B5EF4-FFF2-40B4-BE49-F238E27FC236}">
                  <a16:creationId xmlns:a16="http://schemas.microsoft.com/office/drawing/2014/main" id="{2D1E7190-C0C9-4562-958A-ABA43A867515}"/>
                </a:ext>
              </a:extLst>
            </p:cNvPr>
            <p:cNvGrpSpPr/>
            <p:nvPr/>
          </p:nvGrpSpPr>
          <p:grpSpPr>
            <a:xfrm rot="619096">
              <a:off x="3820816" y="933814"/>
              <a:ext cx="2542585" cy="3630796"/>
              <a:chOff x="8205538" y="2606549"/>
              <a:chExt cx="1665340" cy="2378096"/>
            </a:xfrm>
          </p:grpSpPr>
          <p:sp>
            <p:nvSpPr>
              <p:cNvPr id="19" name="Retângulo: Cantos Arredondados 275">
                <a:extLst>
                  <a:ext uri="{FF2B5EF4-FFF2-40B4-BE49-F238E27FC236}">
                    <a16:creationId xmlns:a16="http://schemas.microsoft.com/office/drawing/2014/main" id="{48724DFE-E57B-47B0-AFBD-8F47B31D2220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276">
                <a:extLst>
                  <a:ext uri="{FF2B5EF4-FFF2-40B4-BE49-F238E27FC236}">
                    <a16:creationId xmlns:a16="http://schemas.microsoft.com/office/drawing/2014/main" id="{5CFB5DAF-69F6-43C9-BC52-DA2FA687019C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77">
                <a:extLst>
                  <a:ext uri="{FF2B5EF4-FFF2-40B4-BE49-F238E27FC236}">
                    <a16:creationId xmlns:a16="http://schemas.microsoft.com/office/drawing/2014/main" id="{1A966C80-FCDA-4C5E-80FF-C97E9994E688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78">
                <a:extLst>
                  <a:ext uri="{FF2B5EF4-FFF2-40B4-BE49-F238E27FC236}">
                    <a16:creationId xmlns:a16="http://schemas.microsoft.com/office/drawing/2014/main" id="{78722A8E-3D37-4E9C-8F94-7B747C456627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A9F3E83-8A39-4574-B379-7CEAFE9F1997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80">
                <a:extLst>
                  <a:ext uri="{FF2B5EF4-FFF2-40B4-BE49-F238E27FC236}">
                    <a16:creationId xmlns:a16="http://schemas.microsoft.com/office/drawing/2014/main" id="{3E5AD540-6C01-476C-BFA4-D2E9EF636837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F7ACEFE1-B8FF-4038-920A-D388C6A4E69A}"/>
                </a:ext>
              </a:extLst>
            </p:cNvPr>
            <p:cNvGrpSpPr/>
            <p:nvPr/>
          </p:nvGrpSpPr>
          <p:grpSpPr>
            <a:xfrm rot="20361674">
              <a:off x="958410" y="-1447523"/>
              <a:ext cx="3113527" cy="4752488"/>
              <a:chOff x="6209093" y="737197"/>
              <a:chExt cx="4374729" cy="6677583"/>
            </a:xfrm>
          </p:grpSpPr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5840CFAD-1E43-4C2A-917E-9FB69CB0D51A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6DDA2EF7-B3DA-4D4C-91D7-56169F229A12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560BCC84-BEE5-4863-B7A6-0075376C21BF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Lua 142">
                  <a:extLst>
                    <a:ext uri="{FF2B5EF4-FFF2-40B4-BE49-F238E27FC236}">
                      <a16:creationId xmlns:a16="http://schemas.microsoft.com/office/drawing/2014/main" id="{32EFD935-9334-4D0D-B832-76DA6988A711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4" name="Lua 143">
                  <a:extLst>
                    <a:ext uri="{FF2B5EF4-FFF2-40B4-BE49-F238E27FC236}">
                      <a16:creationId xmlns:a16="http://schemas.microsoft.com/office/drawing/2014/main" id="{B2BD74D7-0B3D-452E-B3CF-D639BA6BC9F8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7" name="Retângulo: Cantos Arredondados 136">
                <a:extLst>
                  <a:ext uri="{FF2B5EF4-FFF2-40B4-BE49-F238E27FC236}">
                    <a16:creationId xmlns:a16="http://schemas.microsoft.com/office/drawing/2014/main" id="{07D681DD-1DAE-4BCB-9A15-73486EDC7366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B03C7F68-9B40-475A-A963-DFFEFDF35B81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: Cantos Arredondados 138">
                <a:extLst>
                  <a:ext uri="{FF2B5EF4-FFF2-40B4-BE49-F238E27FC236}">
                    <a16:creationId xmlns:a16="http://schemas.microsoft.com/office/drawing/2014/main" id="{03439D66-A682-4E36-947C-BE639AD7E157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EFA54AC7-86E1-43BC-8D8C-748DE06B30D9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45167775-7344-48DA-8132-5AF8899D445F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96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393EAD2-6CC5-4025-96CC-05DFA5EDC7C3}"/>
              </a:ext>
            </a:extLst>
          </p:cNvPr>
          <p:cNvSpPr/>
          <p:nvPr/>
        </p:nvSpPr>
        <p:spPr>
          <a:xfrm>
            <a:off x="908328" y="1005591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FB28B33-F1BB-4653-9B99-3B688D22BD05}"/>
              </a:ext>
            </a:extLst>
          </p:cNvPr>
          <p:cNvSpPr/>
          <p:nvPr/>
        </p:nvSpPr>
        <p:spPr>
          <a:xfrm>
            <a:off x="908328" y="2671997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DE56E2D-51DA-4194-B6CF-B0955B1E4E17}"/>
              </a:ext>
            </a:extLst>
          </p:cNvPr>
          <p:cNvSpPr/>
          <p:nvPr/>
        </p:nvSpPr>
        <p:spPr>
          <a:xfrm>
            <a:off x="908328" y="4338403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F3C8917-8257-41D0-9804-0CC865A7B953}"/>
              </a:ext>
            </a:extLst>
          </p:cNvPr>
          <p:cNvSpPr/>
          <p:nvPr/>
        </p:nvSpPr>
        <p:spPr>
          <a:xfrm>
            <a:off x="2619705" y="1005591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56388FF-FF69-4398-9FA6-E1C08E0C2C05}"/>
              </a:ext>
            </a:extLst>
          </p:cNvPr>
          <p:cNvSpPr/>
          <p:nvPr/>
        </p:nvSpPr>
        <p:spPr>
          <a:xfrm>
            <a:off x="2627200" y="2671997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491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18</cp:revision>
  <dcterms:created xsi:type="dcterms:W3CDTF">2019-05-23T23:19:37Z</dcterms:created>
  <dcterms:modified xsi:type="dcterms:W3CDTF">2019-05-24T01:17:55Z</dcterms:modified>
</cp:coreProperties>
</file>