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BB00"/>
    <a:srgbClr val="D6A800"/>
    <a:srgbClr val="8FFF00"/>
    <a:srgbClr val="A3BBE1"/>
    <a:srgbClr val="8EABDA"/>
    <a:srgbClr val="EF8D4B"/>
    <a:srgbClr val="000000"/>
    <a:srgbClr val="FE0000"/>
    <a:srgbClr val="89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3506" autoAdjust="0"/>
  </p:normalViewPr>
  <p:slideViewPr>
    <p:cSldViewPr snapToGrid="0">
      <p:cViewPr>
        <p:scale>
          <a:sx n="75" d="100"/>
          <a:sy n="75" d="100"/>
        </p:scale>
        <p:origin x="-103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=""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=""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=""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=""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=""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=""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=""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=""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=""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=""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=""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=""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=""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=""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=""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=""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=""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=""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=""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=""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=""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=""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=""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=""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=""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=""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=""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=""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=""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=""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=""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=""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=""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=""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=""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=""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=""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=""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=""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=""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=""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=""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=""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=""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=""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=""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=""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=""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=""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=""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=""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=""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=""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=""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=""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=""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=""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=""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034071" y="4455780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=""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=""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=""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=""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=""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=""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=""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201220" y="2157102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=""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=""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=""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=""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=""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=""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=""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=""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=""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=""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=""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=""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=""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=""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=""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=""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=""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=""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=""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=""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=""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=""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=""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=""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=""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=""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=""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=""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=""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=""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=""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=""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=""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=""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=""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=""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=""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=""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="" xmlns:a16="http://schemas.microsoft.com/office/drawing/2014/main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="" xmlns:a16="http://schemas.microsoft.com/office/drawing/2014/main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="" xmlns:a16="http://schemas.microsoft.com/office/drawing/2014/main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="" xmlns:a16="http://schemas.microsoft.com/office/drawing/2014/main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="" xmlns:a16="http://schemas.microsoft.com/office/drawing/2014/main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="" xmlns:a16="http://schemas.microsoft.com/office/drawing/2014/main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="" xmlns:a16="http://schemas.microsoft.com/office/drawing/2014/main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="" xmlns:a16="http://schemas.microsoft.com/office/drawing/2014/main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="" xmlns:a16="http://schemas.microsoft.com/office/drawing/2014/main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="" xmlns:a16="http://schemas.microsoft.com/office/drawing/2014/main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="" xmlns:a16="http://schemas.microsoft.com/office/drawing/2014/main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="" xmlns:a16="http://schemas.microsoft.com/office/drawing/2014/main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="" xmlns:a16="http://schemas.microsoft.com/office/drawing/2014/main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="" xmlns:a16="http://schemas.microsoft.com/office/drawing/2014/main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="" xmlns:a16="http://schemas.microsoft.com/office/drawing/2014/main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="" xmlns:a16="http://schemas.microsoft.com/office/drawing/2014/main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="" xmlns:a16="http://schemas.microsoft.com/office/drawing/2014/main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="" xmlns:a16="http://schemas.microsoft.com/office/drawing/2014/main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="" xmlns:a16="http://schemas.microsoft.com/office/drawing/2014/main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="" xmlns:a16="http://schemas.microsoft.com/office/drawing/2014/main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="" xmlns:a16="http://schemas.microsoft.com/office/drawing/2014/main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="" xmlns:a16="http://schemas.microsoft.com/office/drawing/2014/main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="" xmlns:a16="http://schemas.microsoft.com/office/drawing/2014/main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="" xmlns:a16="http://schemas.microsoft.com/office/drawing/2014/main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="" xmlns:a16="http://schemas.microsoft.com/office/drawing/2014/main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="" xmlns:a16="http://schemas.microsoft.com/office/drawing/2014/main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="" xmlns:a16="http://schemas.microsoft.com/office/drawing/2014/main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="" xmlns:a16="http://schemas.microsoft.com/office/drawing/2014/main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9193936" y="4475454"/>
            <a:ext cx="1447616" cy="1447616"/>
            <a:chOff x="6730680" y="4007904"/>
            <a:chExt cx="1447616" cy="1447616"/>
          </a:xfrm>
        </p:grpSpPr>
        <p:sp>
          <p:nvSpPr>
            <p:cNvPr id="219" name="Retângulo 218"/>
            <p:cNvSpPr/>
            <p:nvPr/>
          </p:nvSpPr>
          <p:spPr>
            <a:xfrm>
              <a:off x="6730680" y="4007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7225702" y="4186528"/>
              <a:ext cx="441148" cy="1181992"/>
              <a:chOff x="9558217" y="4355685"/>
              <a:chExt cx="745300" cy="1996924"/>
            </a:xfrm>
          </p:grpSpPr>
          <p:sp>
            <p:nvSpPr>
              <p:cNvPr id="247" name="Retângulo 246"/>
              <p:cNvSpPr/>
              <p:nvPr/>
            </p:nvSpPr>
            <p:spPr>
              <a:xfrm>
                <a:off x="9767459" y="4355685"/>
                <a:ext cx="331230" cy="278853"/>
              </a:xfrm>
              <a:prstGeom prst="rect">
                <a:avLst/>
              </a:prstGeom>
              <a:solidFill>
                <a:srgbClr val="D6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de cantos arredondados 245"/>
              <p:cNvSpPr/>
              <p:nvPr/>
            </p:nvSpPr>
            <p:spPr>
              <a:xfrm>
                <a:off x="9558217" y="4835583"/>
                <a:ext cx="745300" cy="1517026"/>
              </a:xfrm>
              <a:prstGeom prst="roundRect">
                <a:avLst>
                  <a:gd name="adj" fmla="val 2614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Retângulo de cantos arredondados 216"/>
              <p:cNvSpPr/>
              <p:nvPr/>
            </p:nvSpPr>
            <p:spPr>
              <a:xfrm>
                <a:off x="9708328" y="4454131"/>
                <a:ext cx="445077" cy="1517026"/>
              </a:xfrm>
              <a:prstGeom prst="roundRect">
                <a:avLst>
                  <a:gd name="adj" fmla="val 1473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9558217" y="5136706"/>
                <a:ext cx="745110" cy="5977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9708328" y="5216661"/>
                <a:ext cx="430589" cy="430589"/>
              </a:xfrm>
              <a:prstGeom prst="ellipse">
                <a:avLst/>
              </a:prstGeom>
              <a:solidFill>
                <a:srgbClr val="EE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 de 4 pontas 217"/>
              <p:cNvSpPr/>
              <p:nvPr/>
            </p:nvSpPr>
            <p:spPr>
              <a:xfrm>
                <a:off x="10022558" y="4927932"/>
                <a:ext cx="239290" cy="23929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Triângulo isósceles 251"/>
              <p:cNvSpPr/>
              <p:nvPr/>
            </p:nvSpPr>
            <p:spPr>
              <a:xfrm>
                <a:off x="9560657" y="5339752"/>
                <a:ext cx="742669" cy="39469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10541089" y="4435921"/>
            <a:ext cx="1447616" cy="1447616"/>
            <a:chOff x="6503581" y="2458794"/>
            <a:chExt cx="1447616" cy="1447616"/>
          </a:xfrm>
        </p:grpSpPr>
        <p:sp>
          <p:nvSpPr>
            <p:cNvPr id="220" name="Retângulo 219"/>
            <p:cNvSpPr/>
            <p:nvPr/>
          </p:nvSpPr>
          <p:spPr>
            <a:xfrm>
              <a:off x="6503581" y="24587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867057" y="2670084"/>
              <a:ext cx="672266" cy="1127307"/>
              <a:chOff x="9185750" y="3563559"/>
              <a:chExt cx="2522897" cy="4230586"/>
            </a:xfrm>
          </p:grpSpPr>
          <p:sp>
            <p:nvSpPr>
              <p:cNvPr id="242" name="Elipse 241"/>
              <p:cNvSpPr/>
              <p:nvPr/>
            </p:nvSpPr>
            <p:spPr>
              <a:xfrm>
                <a:off x="9909269" y="7605173"/>
                <a:ext cx="1121324" cy="188972"/>
              </a:xfrm>
              <a:prstGeom prst="ellipse">
                <a:avLst/>
              </a:prstGeom>
              <a:solidFill>
                <a:srgbClr val="A3B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Retângulo 238"/>
              <p:cNvSpPr/>
              <p:nvPr/>
            </p:nvSpPr>
            <p:spPr>
              <a:xfrm>
                <a:off x="10357778" y="5193675"/>
                <a:ext cx="224306" cy="2505984"/>
              </a:xfrm>
              <a:prstGeom prst="rect">
                <a:avLst/>
              </a:prstGeom>
              <a:solidFill>
                <a:srgbClr val="8EAB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Grupo 223"/>
              <p:cNvGrpSpPr/>
              <p:nvPr/>
            </p:nvGrpSpPr>
            <p:grpSpPr>
              <a:xfrm>
                <a:off x="9185750" y="3563559"/>
                <a:ext cx="2522897" cy="2041170"/>
                <a:chOff x="9185750" y="3563559"/>
                <a:chExt cx="2522897" cy="2041170"/>
              </a:xfrm>
            </p:grpSpPr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10446467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de cantos arredondados 25"/>
                <p:cNvSpPr/>
                <p:nvPr/>
              </p:nvSpPr>
              <p:spPr>
                <a:xfrm flipH="1">
                  <a:off x="9185750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rgbClr val="A3BB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Estrela de 4 pontas 228"/>
              <p:cNvSpPr/>
              <p:nvPr/>
            </p:nvSpPr>
            <p:spPr>
              <a:xfrm>
                <a:off x="10896600" y="3743089"/>
                <a:ext cx="596900" cy="59690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=""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=""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=""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=""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=""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=""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=""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=""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=""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=""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=""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=""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=""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=""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=""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=""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=""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=""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=""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=""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=""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=""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=""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=""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=""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=""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=""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=""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=""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=""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=""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=""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=""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=""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=""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=""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=""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=""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=""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=""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=""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=""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=""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=""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=""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=""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=""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=""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=""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=""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=""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=""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=""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=""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=""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=""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=""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=""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=""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=""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=""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=""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=""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=""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=""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=""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=""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=""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=""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=""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=""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=""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=""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360498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=""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=""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=""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=""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=""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=""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=""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=""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=""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=""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=""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=""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=""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=""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=""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=""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23B3D13-F8F4-4407-9511-7F54F820F9E1}"/>
              </a:ext>
            </a:extLst>
          </p:cNvPr>
          <p:cNvGrpSpPr/>
          <p:nvPr/>
        </p:nvGrpSpPr>
        <p:grpSpPr>
          <a:xfrm>
            <a:off x="4978087" y="4487677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="" xmlns:a16="http://schemas.microsoft.com/office/drawing/2014/main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="" xmlns:a16="http://schemas.microsoft.com/office/drawing/2014/main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="" xmlns:a16="http://schemas.microsoft.com/office/drawing/2014/main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="" xmlns:a16="http://schemas.microsoft.com/office/drawing/2014/main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="" xmlns:a16="http://schemas.microsoft.com/office/drawing/2014/main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="" xmlns:a16="http://schemas.microsoft.com/office/drawing/2014/main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="" xmlns:a16="http://schemas.microsoft.com/office/drawing/2014/main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="" xmlns:a16="http://schemas.microsoft.com/office/drawing/2014/main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="" xmlns:a16="http://schemas.microsoft.com/office/drawing/2014/main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="" xmlns:a16="http://schemas.microsoft.com/office/drawing/2014/main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="" xmlns:a16="http://schemas.microsoft.com/office/drawing/2014/main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="" xmlns:a16="http://schemas.microsoft.com/office/drawing/2014/main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="" xmlns:a16="http://schemas.microsoft.com/office/drawing/2014/main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="" xmlns:a16="http://schemas.microsoft.com/office/drawing/2014/main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="" xmlns:a16="http://schemas.microsoft.com/office/drawing/2014/main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="" xmlns:a16="http://schemas.microsoft.com/office/drawing/2014/main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="" xmlns:a16="http://schemas.microsoft.com/office/drawing/2014/main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="" xmlns:a16="http://schemas.microsoft.com/office/drawing/2014/main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="" xmlns:a16="http://schemas.microsoft.com/office/drawing/2014/main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="" xmlns:a16="http://schemas.microsoft.com/office/drawing/2014/main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="" xmlns:a16="http://schemas.microsoft.com/office/drawing/2014/main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7209380" y="4568009"/>
            <a:ext cx="1447616" cy="1447616"/>
            <a:chOff x="8290756" y="4669381"/>
            <a:chExt cx="1447616" cy="1447616"/>
          </a:xfrm>
        </p:grpSpPr>
        <p:sp>
          <p:nvSpPr>
            <p:cNvPr id="178" name="Retângulo 177"/>
            <p:cNvSpPr/>
            <p:nvPr/>
          </p:nvSpPr>
          <p:spPr>
            <a:xfrm>
              <a:off x="8290756" y="466938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0" name="Agrupar 227">
              <a:extLst>
                <a:ext uri="{FF2B5EF4-FFF2-40B4-BE49-F238E27FC236}">
                  <a16:creationId xmlns="" xmlns:a16="http://schemas.microsoft.com/office/drawing/2014/main" id="{223951B6-3098-466C-A085-2773F37F748B}"/>
                </a:ext>
              </a:extLst>
            </p:cNvPr>
            <p:cNvGrpSpPr/>
            <p:nvPr/>
          </p:nvGrpSpPr>
          <p:grpSpPr>
            <a:xfrm>
              <a:off x="8645232" y="4728736"/>
              <a:ext cx="746797" cy="1328905"/>
              <a:chOff x="6149245" y="2362633"/>
              <a:chExt cx="1885495" cy="3355188"/>
            </a:xfrm>
          </p:grpSpPr>
          <p:sp>
            <p:nvSpPr>
              <p:cNvPr id="181" name="Forma Livre: Forma 213">
                <a:extLst>
                  <a:ext uri="{FF2B5EF4-FFF2-40B4-BE49-F238E27FC236}">
                    <a16:creationId xmlns="" xmlns:a16="http://schemas.microsoft.com/office/drawing/2014/main" id="{D2AD6431-87D7-469D-89DE-FFC27A12CD83}"/>
                  </a:ext>
                </a:extLst>
              </p:cNvPr>
              <p:cNvSpPr/>
              <p:nvPr/>
            </p:nvSpPr>
            <p:spPr>
              <a:xfrm flipH="1">
                <a:off x="7073394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3D2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Forma Livre: Forma 210">
                <a:extLst>
                  <a:ext uri="{FF2B5EF4-FFF2-40B4-BE49-F238E27FC236}">
                    <a16:creationId xmlns="" xmlns:a16="http://schemas.microsoft.com/office/drawing/2014/main" id="{0B7E4478-34F2-40B8-8BEC-2E5AC38A55D1}"/>
                  </a:ext>
                </a:extLst>
              </p:cNvPr>
              <p:cNvSpPr/>
              <p:nvPr/>
            </p:nvSpPr>
            <p:spPr>
              <a:xfrm>
                <a:off x="6527920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523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Forma Livre: Forma 209">
                <a:extLst>
                  <a:ext uri="{FF2B5EF4-FFF2-40B4-BE49-F238E27FC236}">
                    <a16:creationId xmlns="" xmlns:a16="http://schemas.microsoft.com/office/drawing/2014/main" id="{40B4D429-CDD9-4D98-BE58-F67D4200EEF0}"/>
                  </a:ext>
                </a:extLst>
              </p:cNvPr>
              <p:cNvSpPr/>
              <p:nvPr/>
            </p:nvSpPr>
            <p:spPr>
              <a:xfrm rot="2700000" flipH="1">
                <a:off x="6605780" y="2855882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orma Livre: Forma 214">
                <a:extLst>
                  <a:ext uri="{FF2B5EF4-FFF2-40B4-BE49-F238E27FC236}">
                    <a16:creationId xmlns="" xmlns:a16="http://schemas.microsoft.com/office/drawing/2014/main" id="{60ABFA97-52A7-4112-9905-B83F88187298}"/>
                  </a:ext>
                </a:extLst>
              </p:cNvPr>
              <p:cNvSpPr/>
              <p:nvPr/>
            </p:nvSpPr>
            <p:spPr>
              <a:xfrm rot="2700000" flipH="1">
                <a:off x="6592454" y="3336603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orma Livre: Forma 216">
                <a:extLst>
                  <a:ext uri="{FF2B5EF4-FFF2-40B4-BE49-F238E27FC236}">
                    <a16:creationId xmlns="" xmlns:a16="http://schemas.microsoft.com/office/drawing/2014/main" id="{74B76651-5BBB-4650-9482-5D13BEFCC37E}"/>
                  </a:ext>
                </a:extLst>
              </p:cNvPr>
              <p:cNvSpPr/>
              <p:nvPr/>
            </p:nvSpPr>
            <p:spPr>
              <a:xfrm rot="2700000" flipH="1">
                <a:off x="6592456" y="3851271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: Forma 217">
                <a:extLst>
                  <a:ext uri="{FF2B5EF4-FFF2-40B4-BE49-F238E27FC236}">
                    <a16:creationId xmlns="" xmlns:a16="http://schemas.microsoft.com/office/drawing/2014/main" id="{B5BFF33C-274C-4CC0-81E9-34D917A21362}"/>
                  </a:ext>
                </a:extLst>
              </p:cNvPr>
              <p:cNvSpPr/>
              <p:nvPr/>
            </p:nvSpPr>
            <p:spPr>
              <a:xfrm rot="2700000" flipH="1">
                <a:off x="6590112" y="4328819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3" name="Agrupar 26">
                <a:extLst>
                  <a:ext uri="{FF2B5EF4-FFF2-40B4-BE49-F238E27FC236}">
                    <a16:creationId xmlns="" xmlns:a16="http://schemas.microsoft.com/office/drawing/2014/main" id="{117B0CA3-A80D-4F77-8C8A-7A3E8FEE0A51}"/>
                  </a:ext>
                </a:extLst>
              </p:cNvPr>
              <p:cNvGrpSpPr/>
              <p:nvPr/>
            </p:nvGrpSpPr>
            <p:grpSpPr>
              <a:xfrm>
                <a:off x="6155964" y="2888363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9" name="Retângulo: Cantos Arredondados 23">
                  <a:extLst>
                    <a:ext uri="{FF2B5EF4-FFF2-40B4-BE49-F238E27FC236}">
                      <a16:creationId xmlns="" xmlns:a16="http://schemas.microsoft.com/office/drawing/2014/main" id="{EB30D078-2C70-4195-A3B3-E695EC01ACD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: Cantos Arredondados 24">
                  <a:extLst>
                    <a:ext uri="{FF2B5EF4-FFF2-40B4-BE49-F238E27FC236}">
                      <a16:creationId xmlns="" xmlns:a16="http://schemas.microsoft.com/office/drawing/2014/main" id="{9F177C87-A5A4-46D8-8537-C0EF16FE1207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: Cantos Arredondados 25">
                  <a:extLst>
                    <a:ext uri="{FF2B5EF4-FFF2-40B4-BE49-F238E27FC236}">
                      <a16:creationId xmlns="" xmlns:a16="http://schemas.microsoft.com/office/drawing/2014/main" id="{D0D68CF4-DD30-4D18-BD97-9B57BE9C1FEB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: Cantos Arredondados 218">
                  <a:extLst>
                    <a:ext uri="{FF2B5EF4-FFF2-40B4-BE49-F238E27FC236}">
                      <a16:creationId xmlns="" xmlns:a16="http://schemas.microsoft.com/office/drawing/2014/main" id="{9D831F5E-CBC5-4547-AEAB-96877A38E87B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219">
                <a:extLst>
                  <a:ext uri="{FF2B5EF4-FFF2-40B4-BE49-F238E27FC236}">
                    <a16:creationId xmlns="" xmlns:a16="http://schemas.microsoft.com/office/drawing/2014/main" id="{D92A764F-1620-41A4-A62E-6F620AE1FFB0}"/>
                  </a:ext>
                </a:extLst>
              </p:cNvPr>
              <p:cNvGrpSpPr/>
              <p:nvPr/>
            </p:nvGrpSpPr>
            <p:grpSpPr>
              <a:xfrm>
                <a:off x="6149245" y="4852102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3" name="Retângulo: Cantos Arredondados 220">
                  <a:extLst>
                    <a:ext uri="{FF2B5EF4-FFF2-40B4-BE49-F238E27FC236}">
                      <a16:creationId xmlns="" xmlns:a16="http://schemas.microsoft.com/office/drawing/2014/main" id="{315C6797-D57F-4FDD-AEA7-E29B8F38F22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21">
                  <a:extLst>
                    <a:ext uri="{FF2B5EF4-FFF2-40B4-BE49-F238E27FC236}">
                      <a16:creationId xmlns="" xmlns:a16="http://schemas.microsoft.com/office/drawing/2014/main" id="{50B13B56-316B-4253-B338-01347797659F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22">
                  <a:extLst>
                    <a:ext uri="{FF2B5EF4-FFF2-40B4-BE49-F238E27FC236}">
                      <a16:creationId xmlns="" xmlns:a16="http://schemas.microsoft.com/office/drawing/2014/main" id="{4BE22BE6-D7E8-4276-8A1F-3C9832CCB6B2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Retângulo: Cantos Arredondados 223">
                  <a:extLst>
                    <a:ext uri="{FF2B5EF4-FFF2-40B4-BE49-F238E27FC236}">
                      <a16:creationId xmlns="" xmlns:a16="http://schemas.microsoft.com/office/drawing/2014/main" id="{08CAF68B-D4F2-489F-8957-58E24DA8EAE5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9" name="Retângulo: Cantos Arredondados 28">
                <a:extLst>
                  <a:ext uri="{FF2B5EF4-FFF2-40B4-BE49-F238E27FC236}">
                    <a16:creationId xmlns="" xmlns:a16="http://schemas.microsoft.com/office/drawing/2014/main" id="{45E983FA-3D6E-43BD-B713-59CCA887D9DF}"/>
                  </a:ext>
                </a:extLst>
              </p:cNvPr>
              <p:cNvSpPr/>
              <p:nvPr/>
            </p:nvSpPr>
            <p:spPr>
              <a:xfrm>
                <a:off x="7856805" y="2996304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: Cantos Arredondados 225">
                <a:extLst>
                  <a:ext uri="{FF2B5EF4-FFF2-40B4-BE49-F238E27FC236}">
                    <a16:creationId xmlns="" xmlns:a16="http://schemas.microsoft.com/office/drawing/2014/main" id="{FB0DF15F-2FB4-4FEA-9B8A-5E97BFC0B550}"/>
                  </a:ext>
                </a:extLst>
              </p:cNvPr>
              <p:cNvSpPr/>
              <p:nvPr/>
            </p:nvSpPr>
            <p:spPr>
              <a:xfrm>
                <a:off x="7856805" y="4960043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8956933" y="4339975"/>
            <a:ext cx="1447616" cy="1447616"/>
            <a:chOff x="8956933" y="4339975"/>
            <a:chExt cx="1447616" cy="1447616"/>
          </a:xfrm>
        </p:grpSpPr>
        <p:sp>
          <p:nvSpPr>
            <p:cNvPr id="235" name="Retângulo 234"/>
            <p:cNvSpPr/>
            <p:nvPr/>
          </p:nvSpPr>
          <p:spPr>
            <a:xfrm>
              <a:off x="8956933" y="433997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53">
              <a:extLst>
                <a:ext uri="{FF2B5EF4-FFF2-40B4-BE49-F238E27FC236}">
                  <a16:creationId xmlns="" xmlns:a16="http://schemas.microsoft.com/office/drawing/2014/main" id="{0E36011B-B58D-49D7-BCDF-727A44C83D25}"/>
                </a:ext>
              </a:extLst>
            </p:cNvPr>
            <p:cNvGrpSpPr/>
            <p:nvPr/>
          </p:nvGrpSpPr>
          <p:grpSpPr>
            <a:xfrm>
              <a:off x="9094205" y="4778127"/>
              <a:ext cx="1222620" cy="740613"/>
              <a:chOff x="5408295" y="2675703"/>
              <a:chExt cx="4366079" cy="2644791"/>
            </a:xfrm>
          </p:grpSpPr>
          <p:sp>
            <p:nvSpPr>
              <p:cNvPr id="237" name="Elipse 236">
                <a:extLst>
                  <a:ext uri="{FF2B5EF4-FFF2-40B4-BE49-F238E27FC236}">
                    <a16:creationId xmlns="" xmlns:a16="http://schemas.microsoft.com/office/drawing/2014/main" id="{88C65847-8D15-4626-9180-CEE88F83C399}"/>
                  </a:ext>
                </a:extLst>
              </p:cNvPr>
              <p:cNvSpPr/>
              <p:nvPr/>
            </p:nvSpPr>
            <p:spPr>
              <a:xfrm>
                <a:off x="8916431" y="4293532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="" xmlns:a16="http://schemas.microsoft.com/office/drawing/2014/main" id="{6A95063C-5D9A-4BD5-ADCF-40B9BF7E2ADA}"/>
                  </a:ext>
                </a:extLst>
              </p:cNvPr>
              <p:cNvSpPr/>
              <p:nvPr/>
            </p:nvSpPr>
            <p:spPr>
              <a:xfrm>
                <a:off x="6808344" y="4256216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0" name="Agrupar 153">
                <a:extLst>
                  <a:ext uri="{FF2B5EF4-FFF2-40B4-BE49-F238E27FC236}">
                    <a16:creationId xmlns="" xmlns:a16="http://schemas.microsoft.com/office/drawing/2014/main" id="{EAAC8F19-2F5C-491F-8FD2-2DF4A2CFBFDE}"/>
                  </a:ext>
                </a:extLst>
              </p:cNvPr>
              <p:cNvGrpSpPr/>
              <p:nvPr/>
            </p:nvGrpSpPr>
            <p:grpSpPr>
              <a:xfrm>
                <a:off x="6122310" y="2753650"/>
                <a:ext cx="3652064" cy="1862846"/>
                <a:chOff x="5226112" y="3077326"/>
                <a:chExt cx="3652064" cy="1862846"/>
              </a:xfrm>
              <a:solidFill>
                <a:srgbClr val="E19004"/>
              </a:solidFill>
            </p:grpSpPr>
            <p:sp>
              <p:nvSpPr>
                <p:cNvPr id="284" name="Retângulo: Cantos Arredondados 154">
                  <a:extLst>
                    <a:ext uri="{FF2B5EF4-FFF2-40B4-BE49-F238E27FC236}">
                      <a16:creationId xmlns="" xmlns:a16="http://schemas.microsoft.com/office/drawing/2014/main" id="{8860D49F-2B10-4EE8-979C-050F81F3CB99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: Cantos Arredondados 155">
                  <a:extLst>
                    <a:ext uri="{FF2B5EF4-FFF2-40B4-BE49-F238E27FC236}">
                      <a16:creationId xmlns="" xmlns:a16="http://schemas.microsoft.com/office/drawing/2014/main" id="{7711BC48-D5CD-41E5-B770-9A5C116FACD3}"/>
                    </a:ext>
                  </a:extLst>
                </p:cNvPr>
                <p:cNvSpPr/>
                <p:nvPr/>
              </p:nvSpPr>
              <p:spPr>
                <a:xfrm>
                  <a:off x="574931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41" name="Agrupar 242">
                <a:extLst>
                  <a:ext uri="{FF2B5EF4-FFF2-40B4-BE49-F238E27FC236}">
                    <a16:creationId xmlns="" xmlns:a16="http://schemas.microsoft.com/office/drawing/2014/main" id="{7A1CEFD3-F9F0-4EEF-85B1-39B7C58C8085}"/>
                  </a:ext>
                </a:extLst>
              </p:cNvPr>
              <p:cNvGrpSpPr/>
              <p:nvPr/>
            </p:nvGrpSpPr>
            <p:grpSpPr>
              <a:xfrm>
                <a:off x="5416814" y="2753650"/>
                <a:ext cx="3869774" cy="1862846"/>
                <a:chOff x="5226112" y="3077326"/>
                <a:chExt cx="3869774" cy="1862846"/>
              </a:xfrm>
            </p:grpSpPr>
            <p:sp>
              <p:nvSpPr>
                <p:cNvPr id="282" name="Retângulo: Cantos Arredondados 238">
                  <a:extLst>
                    <a:ext uri="{FF2B5EF4-FFF2-40B4-BE49-F238E27FC236}">
                      <a16:creationId xmlns="" xmlns:a16="http://schemas.microsoft.com/office/drawing/2014/main" id="{16092879-95E0-4C11-B807-1C84E13C1545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146">
                  <a:extLst>
                    <a:ext uri="{FF2B5EF4-FFF2-40B4-BE49-F238E27FC236}">
                      <a16:creationId xmlns="" xmlns:a16="http://schemas.microsoft.com/office/drawing/2014/main" id="{D722D720-9139-4E5D-8342-5BB5C78381A3}"/>
                    </a:ext>
                  </a:extLst>
                </p:cNvPr>
                <p:cNvSpPr/>
                <p:nvPr/>
              </p:nvSpPr>
              <p:spPr>
                <a:xfrm>
                  <a:off x="596702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2" name="Retângulo: Cantos Arredondados 144">
                <a:extLst>
                  <a:ext uri="{FF2B5EF4-FFF2-40B4-BE49-F238E27FC236}">
                    <a16:creationId xmlns="" xmlns:a16="http://schemas.microsoft.com/office/drawing/2014/main" id="{BF396E6D-2D66-40DC-9012-20803C28ABDD}"/>
                  </a:ext>
                </a:extLst>
              </p:cNvPr>
              <p:cNvSpPr/>
              <p:nvPr/>
            </p:nvSpPr>
            <p:spPr>
              <a:xfrm>
                <a:off x="5408295" y="2683891"/>
                <a:ext cx="2940811" cy="385407"/>
              </a:xfrm>
              <a:prstGeom prst="roundRect">
                <a:avLst>
                  <a:gd name="adj" fmla="val 12436"/>
                </a:avLst>
              </a:prstGeom>
              <a:solidFill>
                <a:srgbClr val="FFE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156">
                <a:extLst>
                  <a:ext uri="{FF2B5EF4-FFF2-40B4-BE49-F238E27FC236}">
                    <a16:creationId xmlns="" xmlns:a16="http://schemas.microsoft.com/office/drawing/2014/main" id="{B69F09E4-5071-41AC-B4E1-890A0051A688}"/>
                  </a:ext>
                </a:extLst>
              </p:cNvPr>
              <p:cNvSpPr/>
              <p:nvPr/>
            </p:nvSpPr>
            <p:spPr>
              <a:xfrm>
                <a:off x="8246010" y="2675703"/>
                <a:ext cx="829026" cy="385407"/>
              </a:xfrm>
              <a:prstGeom prst="roundRect">
                <a:avLst>
                  <a:gd name="adj" fmla="val 124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4">
                <a:extLst>
                  <a:ext uri="{FF2B5EF4-FFF2-40B4-BE49-F238E27FC236}">
                    <a16:creationId xmlns="" xmlns:a16="http://schemas.microsoft.com/office/drawing/2014/main" id="{B15C0427-C62E-46AE-BED5-9191FFDE2700}"/>
                  </a:ext>
                </a:extLst>
              </p:cNvPr>
              <p:cNvGrpSpPr/>
              <p:nvPr/>
            </p:nvGrpSpPr>
            <p:grpSpPr>
              <a:xfrm>
                <a:off x="5744764" y="4287731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80" name="Elipse 279">
                  <a:extLst>
                    <a:ext uri="{FF2B5EF4-FFF2-40B4-BE49-F238E27FC236}">
                      <a16:creationId xmlns="" xmlns:a16="http://schemas.microsoft.com/office/drawing/2014/main" id="{1D972CF2-1AF8-49B3-9BAD-9BA011BED583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="" xmlns:a16="http://schemas.microsoft.com/office/drawing/2014/main" id="{47658414-2BE0-4932-B2C7-259B6F1C85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160">
                <a:extLst>
                  <a:ext uri="{FF2B5EF4-FFF2-40B4-BE49-F238E27FC236}">
                    <a16:creationId xmlns="" xmlns:a16="http://schemas.microsoft.com/office/drawing/2014/main" id="{D636B87C-1F30-4122-BCAB-8C75FE35CAE3}"/>
                  </a:ext>
                </a:extLst>
              </p:cNvPr>
              <p:cNvGrpSpPr/>
              <p:nvPr/>
            </p:nvGrpSpPr>
            <p:grpSpPr>
              <a:xfrm>
                <a:off x="7712928" y="4258087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78" name="Elipse 277">
                  <a:extLst>
                    <a:ext uri="{FF2B5EF4-FFF2-40B4-BE49-F238E27FC236}">
                      <a16:creationId xmlns="" xmlns:a16="http://schemas.microsoft.com/office/drawing/2014/main" id="{2A87AD91-93B1-4FE7-8873-ABF83D159F8E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="" xmlns:a16="http://schemas.microsoft.com/office/drawing/2014/main" id="{B73D11DE-F11D-4EBD-B189-AD351EE6F2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4" name="Agrupar 248">
                <a:extLst>
                  <a:ext uri="{FF2B5EF4-FFF2-40B4-BE49-F238E27FC236}">
                    <a16:creationId xmlns="" xmlns:a16="http://schemas.microsoft.com/office/drawing/2014/main" id="{34738872-6151-476C-82F5-8ECA20DB26AE}"/>
                  </a:ext>
                </a:extLst>
              </p:cNvPr>
              <p:cNvGrpSpPr/>
              <p:nvPr/>
            </p:nvGrpSpPr>
            <p:grpSpPr>
              <a:xfrm>
                <a:off x="5414614" y="3980728"/>
                <a:ext cx="2433513" cy="224599"/>
                <a:chOff x="5192978" y="4110387"/>
                <a:chExt cx="2733244" cy="246868"/>
              </a:xfrm>
            </p:grpSpPr>
            <p:sp>
              <p:nvSpPr>
                <p:cNvPr id="276" name="Retângulo 275">
                  <a:extLst>
                    <a:ext uri="{FF2B5EF4-FFF2-40B4-BE49-F238E27FC236}">
                      <a16:creationId xmlns="" xmlns:a16="http://schemas.microsoft.com/office/drawing/2014/main" id="{DC895C5D-0F28-4466-AA7E-20D382E651E3}"/>
                    </a:ext>
                  </a:extLst>
                </p:cNvPr>
                <p:cNvSpPr/>
                <p:nvPr/>
              </p:nvSpPr>
              <p:spPr>
                <a:xfrm>
                  <a:off x="5192978" y="4110387"/>
                  <a:ext cx="2733244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="" xmlns:a16="http://schemas.microsoft.com/office/drawing/2014/main" id="{42C3F89E-9BCF-4C2D-98D9-C6B58E0E6F8B}"/>
                    </a:ext>
                  </a:extLst>
                </p:cNvPr>
                <p:cNvSpPr/>
                <p:nvPr/>
              </p:nvSpPr>
              <p:spPr>
                <a:xfrm>
                  <a:off x="5192979" y="4263794"/>
                  <a:ext cx="2733243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5" name="Retângulo: Cantos Arredondados 249">
                <a:extLst>
                  <a:ext uri="{FF2B5EF4-FFF2-40B4-BE49-F238E27FC236}">
                    <a16:creationId xmlns="" xmlns:a16="http://schemas.microsoft.com/office/drawing/2014/main" id="{A9027E78-6B1F-4633-9E34-9EDA02F45BC6}"/>
                  </a:ext>
                </a:extLst>
              </p:cNvPr>
              <p:cNvSpPr/>
              <p:nvPr/>
            </p:nvSpPr>
            <p:spPr>
              <a:xfrm>
                <a:off x="5594013" y="315413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: Cantos Arredondados 178">
                <a:extLst>
                  <a:ext uri="{FF2B5EF4-FFF2-40B4-BE49-F238E27FC236}">
                    <a16:creationId xmlns="" xmlns:a16="http://schemas.microsoft.com/office/drawing/2014/main" id="{2B31197D-95F5-4960-ADD1-ADA55D263528}"/>
                  </a:ext>
                </a:extLst>
              </p:cNvPr>
              <p:cNvSpPr/>
              <p:nvPr/>
            </p:nvSpPr>
            <p:spPr>
              <a:xfrm>
                <a:off x="6285104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: Cantos Arredondados 181">
                <a:extLst>
                  <a:ext uri="{FF2B5EF4-FFF2-40B4-BE49-F238E27FC236}">
                    <a16:creationId xmlns="" xmlns:a16="http://schemas.microsoft.com/office/drawing/2014/main" id="{D5FC3EA6-7FED-484D-802C-EB058181E85A}"/>
                  </a:ext>
                </a:extLst>
              </p:cNvPr>
              <p:cNvSpPr/>
              <p:nvPr/>
            </p:nvSpPr>
            <p:spPr>
              <a:xfrm>
                <a:off x="6962180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Retângulo: Cantos Arredondados 183">
                <a:extLst>
                  <a:ext uri="{FF2B5EF4-FFF2-40B4-BE49-F238E27FC236}">
                    <a16:creationId xmlns="" xmlns:a16="http://schemas.microsoft.com/office/drawing/2014/main" id="{6690C5D9-E64D-4E23-A6FB-976E85619BD9}"/>
                  </a:ext>
                </a:extLst>
              </p:cNvPr>
              <p:cNvSpPr/>
              <p:nvPr/>
            </p:nvSpPr>
            <p:spPr>
              <a:xfrm>
                <a:off x="7622439" y="316207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184">
                <a:extLst>
                  <a:ext uri="{FF2B5EF4-FFF2-40B4-BE49-F238E27FC236}">
                    <a16:creationId xmlns="" xmlns:a16="http://schemas.microsoft.com/office/drawing/2014/main" id="{8CC73677-EFDC-47BE-A248-5665C07DBC6F}"/>
                  </a:ext>
                </a:extLst>
              </p:cNvPr>
              <p:cNvSpPr/>
              <p:nvPr/>
            </p:nvSpPr>
            <p:spPr>
              <a:xfrm>
                <a:off x="8476587" y="3132320"/>
                <a:ext cx="481376" cy="59095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="" xmlns:a16="http://schemas.microsoft.com/office/drawing/2014/main" id="{E0DCB820-92B7-417E-93EF-35EBC5759E5D}"/>
                  </a:ext>
                </a:extLst>
              </p:cNvPr>
              <p:cNvSpPr/>
              <p:nvPr/>
            </p:nvSpPr>
            <p:spPr>
              <a:xfrm>
                <a:off x="8846158" y="3913387"/>
                <a:ext cx="244915" cy="291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="" xmlns:a16="http://schemas.microsoft.com/office/drawing/2014/main" id="{05E247D9-DB19-4C33-817C-0A7CEDDED2D6}"/>
                  </a:ext>
                </a:extLst>
              </p:cNvPr>
              <p:cNvSpPr/>
              <p:nvPr/>
            </p:nvSpPr>
            <p:spPr>
              <a:xfrm>
                <a:off x="9462743" y="3904879"/>
                <a:ext cx="244915" cy="291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2" name="Agrupar 252">
                <a:extLst>
                  <a:ext uri="{FF2B5EF4-FFF2-40B4-BE49-F238E27FC236}">
                    <a16:creationId xmlns="" xmlns:a16="http://schemas.microsoft.com/office/drawing/2014/main" id="{097E2450-FE15-43B8-8D52-28FDF4D235F5}"/>
                  </a:ext>
                </a:extLst>
              </p:cNvPr>
              <p:cNvGrpSpPr/>
              <p:nvPr/>
            </p:nvGrpSpPr>
            <p:grpSpPr>
              <a:xfrm>
                <a:off x="9153402" y="3975969"/>
                <a:ext cx="263981" cy="189340"/>
                <a:chOff x="8962700" y="4299645"/>
                <a:chExt cx="263981" cy="189340"/>
              </a:xfrm>
            </p:grpSpPr>
            <p:sp>
              <p:nvSpPr>
                <p:cNvPr id="273" name="Retângulo: Cantos Arredondados 251">
                  <a:extLst>
                    <a:ext uri="{FF2B5EF4-FFF2-40B4-BE49-F238E27FC236}">
                      <a16:creationId xmlns="" xmlns:a16="http://schemas.microsoft.com/office/drawing/2014/main" id="{72B1645F-6BB2-4C78-9375-266A08F6EC36}"/>
                    </a:ext>
                  </a:extLst>
                </p:cNvPr>
                <p:cNvSpPr/>
                <p:nvPr/>
              </p:nvSpPr>
              <p:spPr>
                <a:xfrm>
                  <a:off x="8962700" y="4299645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87">
                  <a:extLst>
                    <a:ext uri="{FF2B5EF4-FFF2-40B4-BE49-F238E27FC236}">
                      <a16:creationId xmlns="" xmlns:a16="http://schemas.microsoft.com/office/drawing/2014/main" id="{D16861D5-ABFF-4863-914E-DBEDCDA7D858}"/>
                    </a:ext>
                  </a:extLst>
                </p:cNvPr>
                <p:cNvSpPr/>
                <p:nvPr/>
              </p:nvSpPr>
              <p:spPr>
                <a:xfrm>
                  <a:off x="8967494" y="436981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Retângulo: Cantos Arredondados 188">
                  <a:extLst>
                    <a:ext uri="{FF2B5EF4-FFF2-40B4-BE49-F238E27FC236}">
                      <a16:creationId xmlns="" xmlns:a16="http://schemas.microsoft.com/office/drawing/2014/main" id="{51325952-B50E-4917-9987-B654060249C6}"/>
                    </a:ext>
                  </a:extLst>
                </p:cNvPr>
                <p:cNvSpPr/>
                <p:nvPr/>
              </p:nvSpPr>
              <p:spPr>
                <a:xfrm>
                  <a:off x="8967493" y="444225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" name="Grupo 6"/>
          <p:cNvGrpSpPr/>
          <p:nvPr/>
        </p:nvGrpSpPr>
        <p:grpSpPr>
          <a:xfrm>
            <a:off x="10782682" y="4720991"/>
            <a:ext cx="1447616" cy="1447616"/>
            <a:chOff x="11022676" y="4694937"/>
            <a:chExt cx="1447616" cy="1447616"/>
          </a:xfrm>
        </p:grpSpPr>
        <p:sp>
          <p:nvSpPr>
            <p:cNvPr id="286" name="Retângulo 285"/>
            <p:cNvSpPr/>
            <p:nvPr/>
          </p:nvSpPr>
          <p:spPr>
            <a:xfrm>
              <a:off x="11022676" y="469493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7" name="Agrupar 254">
              <a:extLst>
                <a:ext uri="{FF2B5EF4-FFF2-40B4-BE49-F238E27FC236}">
                  <a16:creationId xmlns="" xmlns:a16="http://schemas.microsoft.com/office/drawing/2014/main" id="{02E63453-1E3A-4F68-8AEA-60E738ECC415}"/>
                </a:ext>
              </a:extLst>
            </p:cNvPr>
            <p:cNvGrpSpPr/>
            <p:nvPr/>
          </p:nvGrpSpPr>
          <p:grpSpPr>
            <a:xfrm>
              <a:off x="11138936" y="4819269"/>
              <a:ext cx="1215096" cy="1236380"/>
              <a:chOff x="9468398" y="1205935"/>
              <a:chExt cx="3923831" cy="3992564"/>
            </a:xfrm>
          </p:grpSpPr>
          <p:sp>
            <p:nvSpPr>
              <p:cNvPr id="288" name="Retângulo: Cantos Arredondados 231">
                <a:extLst>
                  <a:ext uri="{FF2B5EF4-FFF2-40B4-BE49-F238E27FC236}">
                    <a16:creationId xmlns="" xmlns:a16="http://schemas.microsoft.com/office/drawing/2014/main" id="{55531CCB-96BA-4C40-BEDA-A6AF8E6F51D7}"/>
                  </a:ext>
                </a:extLst>
              </p:cNvPr>
              <p:cNvSpPr/>
              <p:nvPr/>
            </p:nvSpPr>
            <p:spPr>
              <a:xfrm>
                <a:off x="10259738" y="1205935"/>
                <a:ext cx="2325181" cy="1182217"/>
              </a:xfrm>
              <a:prstGeom prst="roundRect">
                <a:avLst>
                  <a:gd name="adj" fmla="val 3895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135">
                <a:extLst>
                  <a:ext uri="{FF2B5EF4-FFF2-40B4-BE49-F238E27FC236}">
                    <a16:creationId xmlns="" xmlns:a16="http://schemas.microsoft.com/office/drawing/2014/main" id="{671B2D91-6991-4AD9-82A1-76C00AF2A68F}"/>
                  </a:ext>
                </a:extLst>
              </p:cNvPr>
              <p:cNvSpPr/>
              <p:nvPr/>
            </p:nvSpPr>
            <p:spPr>
              <a:xfrm flipH="1">
                <a:off x="11346649" y="1491707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50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0" name="Agrupar 230">
                <a:extLst>
                  <a:ext uri="{FF2B5EF4-FFF2-40B4-BE49-F238E27FC236}">
                    <a16:creationId xmlns="" xmlns:a16="http://schemas.microsoft.com/office/drawing/2014/main" id="{710703C8-7BCA-44A1-B374-5B84A63CC31E}"/>
                  </a:ext>
                </a:extLst>
              </p:cNvPr>
              <p:cNvGrpSpPr/>
              <p:nvPr/>
            </p:nvGrpSpPr>
            <p:grpSpPr>
              <a:xfrm>
                <a:off x="9468398" y="2257867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9" name="Retângulo: Cantos Arredondados 228">
                  <a:extLst>
                    <a:ext uri="{FF2B5EF4-FFF2-40B4-BE49-F238E27FC236}">
                      <a16:creationId xmlns="" xmlns:a16="http://schemas.microsoft.com/office/drawing/2014/main" id="{464BB597-DD4A-41F0-9B7F-7A4C9B3A0C4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 309">
                  <a:extLst>
                    <a:ext uri="{FF2B5EF4-FFF2-40B4-BE49-F238E27FC236}">
                      <a16:creationId xmlns="" xmlns:a16="http://schemas.microsoft.com/office/drawing/2014/main" id="{D2A8D44F-D2DF-4109-8220-6872DDF752A9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 310">
                  <a:extLst>
                    <a:ext uri="{FF2B5EF4-FFF2-40B4-BE49-F238E27FC236}">
                      <a16:creationId xmlns="" xmlns:a16="http://schemas.microsoft.com/office/drawing/2014/main" id="{755817AE-18D2-497D-8423-BD1DD3E05125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1" name="Agrupar 120">
                <a:extLst>
                  <a:ext uri="{FF2B5EF4-FFF2-40B4-BE49-F238E27FC236}">
                    <a16:creationId xmlns="" xmlns:a16="http://schemas.microsoft.com/office/drawing/2014/main" id="{DD31B629-711A-4E3C-9D28-5BF32BC2C5FD}"/>
                  </a:ext>
                </a:extLst>
              </p:cNvPr>
              <p:cNvGrpSpPr/>
              <p:nvPr/>
            </p:nvGrpSpPr>
            <p:grpSpPr>
              <a:xfrm flipH="1">
                <a:off x="12688782" y="2272704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6" name="Retângulo: Cantos Arredondados 121">
                  <a:extLst>
                    <a:ext uri="{FF2B5EF4-FFF2-40B4-BE49-F238E27FC236}">
                      <a16:creationId xmlns="" xmlns:a16="http://schemas.microsoft.com/office/drawing/2014/main" id="{2020F067-0B3E-4D16-9D3F-64932EF522E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="" xmlns:a16="http://schemas.microsoft.com/office/drawing/2014/main" id="{432DF631-9B5D-4AAF-A56E-34D8ACC7EDD2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 307">
                  <a:extLst>
                    <a:ext uri="{FF2B5EF4-FFF2-40B4-BE49-F238E27FC236}">
                      <a16:creationId xmlns="" xmlns:a16="http://schemas.microsoft.com/office/drawing/2014/main" id="{FCC6B4AD-8087-4192-8D35-3FE2A3CBF74D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2" name="Retângulo: Cantos Arredondados 109">
                <a:extLst>
                  <a:ext uri="{FF2B5EF4-FFF2-40B4-BE49-F238E27FC236}">
                    <a16:creationId xmlns="" xmlns:a16="http://schemas.microsoft.com/office/drawing/2014/main" id="{23F5AA8B-BB71-4AB9-BA44-83CE6FE85A42}"/>
                  </a:ext>
                </a:extLst>
              </p:cNvPr>
              <p:cNvSpPr/>
              <p:nvPr/>
            </p:nvSpPr>
            <p:spPr>
              <a:xfrm>
                <a:off x="11840046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">
                <a:extLst>
                  <a:ext uri="{FF2B5EF4-FFF2-40B4-BE49-F238E27FC236}">
                    <a16:creationId xmlns="" xmlns:a16="http://schemas.microsoft.com/office/drawing/2014/main" id="{B56E6F60-0E16-4CAB-9F34-4AB6704D7B4A}"/>
                  </a:ext>
                </a:extLst>
              </p:cNvPr>
              <p:cNvSpPr/>
              <p:nvPr/>
            </p:nvSpPr>
            <p:spPr>
              <a:xfrm>
                <a:off x="10167164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Forma Livre: Forma 134">
                <a:extLst>
                  <a:ext uri="{FF2B5EF4-FFF2-40B4-BE49-F238E27FC236}">
                    <a16:creationId xmlns="" xmlns:a16="http://schemas.microsoft.com/office/drawing/2014/main" id="{9DBC55D9-6635-428F-8C64-96FC496DBFE6}"/>
                  </a:ext>
                </a:extLst>
              </p:cNvPr>
              <p:cNvSpPr/>
              <p:nvPr/>
            </p:nvSpPr>
            <p:spPr>
              <a:xfrm>
                <a:off x="9944390" y="1491383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137">
                <a:extLst>
                  <a:ext uri="{FF2B5EF4-FFF2-40B4-BE49-F238E27FC236}">
                    <a16:creationId xmlns="" xmlns:a16="http://schemas.microsoft.com/office/drawing/2014/main" id="{79437FA0-3579-43FA-9E6E-3E24F32B87F5}"/>
                  </a:ext>
                </a:extLst>
              </p:cNvPr>
              <p:cNvSpPr/>
              <p:nvPr/>
            </p:nvSpPr>
            <p:spPr>
              <a:xfrm>
                <a:off x="11496127" y="4270667"/>
                <a:ext cx="158540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="" xmlns:a16="http://schemas.microsoft.com/office/drawing/2014/main" id="{B3D20968-B7FF-4E2C-AB65-51E13F898555}"/>
                  </a:ext>
                </a:extLst>
              </p:cNvPr>
              <p:cNvSpPr/>
              <p:nvPr/>
            </p:nvSpPr>
            <p:spPr>
              <a:xfrm>
                <a:off x="9944390" y="2211004"/>
                <a:ext cx="2955880" cy="1578013"/>
              </a:xfrm>
              <a:prstGeom prst="rect">
                <a:avLst/>
              </a:prstGeom>
              <a:solidFill>
                <a:srgbClr val="CBD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Elipse 296">
                <a:extLst>
                  <a:ext uri="{FF2B5EF4-FFF2-40B4-BE49-F238E27FC236}">
                    <a16:creationId xmlns="" xmlns:a16="http://schemas.microsoft.com/office/drawing/2014/main" id="{9FC5A96F-A464-46BC-91B0-F529514BAAB2}"/>
                  </a:ext>
                </a:extLst>
              </p:cNvPr>
              <p:cNvSpPr/>
              <p:nvPr/>
            </p:nvSpPr>
            <p:spPr>
              <a:xfrm>
                <a:off x="10515505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>
                <a:extLst>
                  <a:ext uri="{FF2B5EF4-FFF2-40B4-BE49-F238E27FC236}">
                    <a16:creationId xmlns="" xmlns:a16="http://schemas.microsoft.com/office/drawing/2014/main" id="{BEAC3E51-5320-42FE-AF29-CDBD8053E935}"/>
                  </a:ext>
                </a:extLst>
              </p:cNvPr>
              <p:cNvSpPr/>
              <p:nvPr/>
            </p:nvSpPr>
            <p:spPr>
              <a:xfrm>
                <a:off x="11982757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: Cantos Arredondados 226">
                <a:extLst>
                  <a:ext uri="{FF2B5EF4-FFF2-40B4-BE49-F238E27FC236}">
                    <a16:creationId xmlns="" xmlns:a16="http://schemas.microsoft.com/office/drawing/2014/main" id="{0816181B-8CE7-420C-BE5E-EF6F64FD2D90}"/>
                  </a:ext>
                </a:extLst>
              </p:cNvPr>
              <p:cNvSpPr/>
              <p:nvPr/>
            </p:nvSpPr>
            <p:spPr>
              <a:xfrm>
                <a:off x="11076374" y="3857454"/>
                <a:ext cx="775130" cy="34622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 299">
                <a:extLst>
                  <a:ext uri="{FF2B5EF4-FFF2-40B4-BE49-F238E27FC236}">
                    <a16:creationId xmlns="" xmlns:a16="http://schemas.microsoft.com/office/drawing/2014/main" id="{3D4C90FF-698F-4EE1-ACE4-76A85C760AB7}"/>
                  </a:ext>
                </a:extLst>
              </p:cNvPr>
              <p:cNvSpPr/>
              <p:nvPr/>
            </p:nvSpPr>
            <p:spPr>
              <a:xfrm>
                <a:off x="11076374" y="1491383"/>
                <a:ext cx="638654" cy="719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="" xmlns:a16="http://schemas.microsoft.com/office/drawing/2014/main" id="{E87DB59D-AEF3-4CCB-9AA5-3062BA4F2B90}"/>
                  </a:ext>
                </a:extLst>
              </p:cNvPr>
              <p:cNvSpPr/>
              <p:nvPr/>
            </p:nvSpPr>
            <p:spPr>
              <a:xfrm>
                <a:off x="10259738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Elipse 301">
                <a:extLst>
                  <a:ext uri="{FF2B5EF4-FFF2-40B4-BE49-F238E27FC236}">
                    <a16:creationId xmlns="" xmlns:a16="http://schemas.microsoft.com/office/drawing/2014/main" id="{52E80479-725B-4025-9E3C-5A738AC0E1F4}"/>
                  </a:ext>
                </a:extLst>
              </p:cNvPr>
              <p:cNvSpPr/>
              <p:nvPr/>
            </p:nvSpPr>
            <p:spPr>
              <a:xfrm>
                <a:off x="10655316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="" xmlns:a16="http://schemas.microsoft.com/office/drawing/2014/main" id="{418DF3A8-EF8C-4ABD-885C-74F462E52CD8}"/>
                  </a:ext>
                </a:extLst>
              </p:cNvPr>
              <p:cNvSpPr/>
              <p:nvPr/>
            </p:nvSpPr>
            <p:spPr>
              <a:xfrm>
                <a:off x="11880319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Elipse 303">
                <a:extLst>
                  <a:ext uri="{FF2B5EF4-FFF2-40B4-BE49-F238E27FC236}">
                    <a16:creationId xmlns="" xmlns:a16="http://schemas.microsoft.com/office/drawing/2014/main" id="{4DF05220-A9F6-4AF8-8FB7-5EACBFF98810}"/>
                  </a:ext>
                </a:extLst>
              </p:cNvPr>
              <p:cNvSpPr/>
              <p:nvPr/>
            </p:nvSpPr>
            <p:spPr>
              <a:xfrm>
                <a:off x="12275897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Forma Livre: Forma 138">
                <a:extLst>
                  <a:ext uri="{FF2B5EF4-FFF2-40B4-BE49-F238E27FC236}">
                    <a16:creationId xmlns="" xmlns:a16="http://schemas.microsoft.com/office/drawing/2014/main" id="{286E6924-4A37-484B-9A2E-6E95C9ABA6A6}"/>
                  </a:ext>
                </a:extLst>
              </p:cNvPr>
              <p:cNvSpPr/>
              <p:nvPr/>
            </p:nvSpPr>
            <p:spPr>
              <a:xfrm flipH="1">
                <a:off x="9779098" y="4270481"/>
                <a:ext cx="171688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12317689" y="2153367"/>
            <a:ext cx="1447616" cy="1447616"/>
            <a:chOff x="12317689" y="2153367"/>
            <a:chExt cx="1447616" cy="1447616"/>
          </a:xfrm>
        </p:grpSpPr>
        <p:sp>
          <p:nvSpPr>
            <p:cNvPr id="312" name="Retângulo 311"/>
            <p:cNvSpPr/>
            <p:nvPr/>
          </p:nvSpPr>
          <p:spPr>
            <a:xfrm>
              <a:off x="12317689" y="21533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3" name="Agrupar 262">
              <a:extLst>
                <a:ext uri="{FF2B5EF4-FFF2-40B4-BE49-F238E27FC236}">
                  <a16:creationId xmlns="" xmlns:a16="http://schemas.microsoft.com/office/drawing/2014/main" id="{187865F2-A43D-4C24-88E6-BBC42590B18E}"/>
                </a:ext>
              </a:extLst>
            </p:cNvPr>
            <p:cNvGrpSpPr/>
            <p:nvPr/>
          </p:nvGrpSpPr>
          <p:grpSpPr>
            <a:xfrm>
              <a:off x="12484477" y="2514587"/>
              <a:ext cx="1190447" cy="758920"/>
              <a:chOff x="2598132" y="4393530"/>
              <a:chExt cx="2997781" cy="1911111"/>
            </a:xfrm>
          </p:grpSpPr>
          <p:sp>
            <p:nvSpPr>
              <p:cNvPr id="314" name="Elipse 313">
                <a:extLst>
                  <a:ext uri="{FF2B5EF4-FFF2-40B4-BE49-F238E27FC236}">
                    <a16:creationId xmlns="" xmlns:a16="http://schemas.microsoft.com/office/drawing/2014/main" id="{3B3630D2-0DEB-432C-9836-04B8B8B3995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Elipse 314">
                <a:extLst>
                  <a:ext uri="{FF2B5EF4-FFF2-40B4-BE49-F238E27FC236}">
                    <a16:creationId xmlns="" xmlns:a16="http://schemas.microsoft.com/office/drawing/2014/main" id="{01646D1A-3916-4C9E-988C-087B49C8DBFE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195">
                <a:extLst>
                  <a:ext uri="{FF2B5EF4-FFF2-40B4-BE49-F238E27FC236}">
                    <a16:creationId xmlns="" xmlns:a16="http://schemas.microsoft.com/office/drawing/2014/main" id="{251A17FA-5240-484F-A4AD-3FB50352D121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Elipse 316">
                <a:extLst>
                  <a:ext uri="{FF2B5EF4-FFF2-40B4-BE49-F238E27FC236}">
                    <a16:creationId xmlns="" xmlns:a16="http://schemas.microsoft.com/office/drawing/2014/main" id="{62109F16-0E01-464D-AB3E-D9C9400BE0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Retângulo: Cantos Arredondados 261">
                <a:extLst>
                  <a:ext uri="{FF2B5EF4-FFF2-40B4-BE49-F238E27FC236}">
                    <a16:creationId xmlns="" xmlns:a16="http://schemas.microsoft.com/office/drawing/2014/main" id="{F8CEEBBA-4016-4071-8D6D-431DBF1A0CBC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318">
                <a:extLst>
                  <a:ext uri="{FF2B5EF4-FFF2-40B4-BE49-F238E27FC236}">
                    <a16:creationId xmlns="" xmlns:a16="http://schemas.microsoft.com/office/drawing/2014/main" id="{65ABAFB0-BA10-4A6A-9DBA-B04D449D651B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Retângulo: Cantos Arredondados 32">
                <a:extLst>
                  <a:ext uri="{FF2B5EF4-FFF2-40B4-BE49-F238E27FC236}">
                    <a16:creationId xmlns="" xmlns:a16="http://schemas.microsoft.com/office/drawing/2014/main" id="{DDAF5B6D-89AE-472B-A863-CDA38035A485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="" xmlns:a16="http://schemas.microsoft.com/office/drawing/2014/main" id="{5BCACCD3-C1CA-460D-A80E-248D1436C681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321">
                <a:extLst>
                  <a:ext uri="{FF2B5EF4-FFF2-40B4-BE49-F238E27FC236}">
                    <a16:creationId xmlns="" xmlns:a16="http://schemas.microsoft.com/office/drawing/2014/main" id="{C9882D82-037E-413E-963B-584DD7502DFC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="" xmlns:a16="http://schemas.microsoft.com/office/drawing/2014/main" id="{1327C60E-BED5-47DD-985C-4904ADD2AB78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="" xmlns:a16="http://schemas.microsoft.com/office/drawing/2014/main" id="{3CBEFBEF-4FC5-4AF2-985E-AE66DFB1A689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54">
                <a:extLst>
                  <a:ext uri="{FF2B5EF4-FFF2-40B4-BE49-F238E27FC236}">
                    <a16:creationId xmlns="" xmlns:a16="http://schemas.microsoft.com/office/drawing/2014/main" id="{C96512FF-FF5A-465E-94BF-BBF37B213409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="" xmlns:a16="http://schemas.microsoft.com/office/drawing/2014/main" id="{ADF4BD09-CB89-40C2-99FA-5C3512FCF3C8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326">
                <a:extLst>
                  <a:ext uri="{FF2B5EF4-FFF2-40B4-BE49-F238E27FC236}">
                    <a16:creationId xmlns="" xmlns:a16="http://schemas.microsoft.com/office/drawing/2014/main" id="{D4E2BC15-7813-44FE-B52E-72C8D4821345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>
                <a:extLst>
                  <a:ext uri="{FF2B5EF4-FFF2-40B4-BE49-F238E27FC236}">
                    <a16:creationId xmlns="" xmlns:a16="http://schemas.microsoft.com/office/drawing/2014/main" id="{035BC1C3-61B4-430F-BF33-CDFF2D42D48C}"/>
                  </a:ext>
                </a:extLst>
              </p:cNvPr>
              <p:cNvSpPr/>
              <p:nvPr/>
            </p:nvSpPr>
            <p:spPr>
              <a:xfrm>
                <a:off x="3669016" y="5245856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>
                <a:extLst>
                  <a:ext uri="{FF2B5EF4-FFF2-40B4-BE49-F238E27FC236}">
                    <a16:creationId xmlns="" xmlns:a16="http://schemas.microsoft.com/office/drawing/2014/main" id="{945B37AF-7730-40D5-B48B-321D1C33FEF5}"/>
                  </a:ext>
                </a:extLst>
              </p:cNvPr>
              <p:cNvSpPr/>
              <p:nvPr/>
            </p:nvSpPr>
            <p:spPr>
              <a:xfrm>
                <a:off x="3760306" y="5246678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="" xmlns:a16="http://schemas.microsoft.com/office/drawing/2014/main" id="{1124283B-5AC2-4003-9469-4E434FDD4D02}"/>
                  </a:ext>
                </a:extLst>
              </p:cNvPr>
              <p:cNvSpPr/>
              <p:nvPr/>
            </p:nvSpPr>
            <p:spPr>
              <a:xfrm>
                <a:off x="3857527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330">
                <a:extLst>
                  <a:ext uri="{FF2B5EF4-FFF2-40B4-BE49-F238E27FC236}">
                    <a16:creationId xmlns="" xmlns:a16="http://schemas.microsoft.com/office/drawing/2014/main" id="{3BD47F2F-131C-49ED-B08D-BFC19EB7B7A2}"/>
                  </a:ext>
                </a:extLst>
              </p:cNvPr>
              <p:cNvSpPr/>
              <p:nvPr/>
            </p:nvSpPr>
            <p:spPr>
              <a:xfrm>
                <a:off x="3944848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=""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=""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=""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=""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=""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=""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=""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=""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=""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=""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=""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=""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=""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=""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=""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=""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=""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=""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=""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=""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=""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=""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=""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=""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=""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=""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=""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=""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=""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=""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=""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=""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=""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=""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=""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=""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=""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=""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=""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=""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=""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=""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=""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=""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=""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=""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=""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=""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=""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=""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=""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=""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=""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=""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=""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=""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=""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=""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=""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=""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=""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=""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=""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=""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=""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=""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=""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=""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=""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=""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=""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=""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=""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=""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=""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=""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=""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=""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=""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=""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=""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=""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=""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=""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=""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=""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=""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=""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=""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=""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=""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=""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=""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=""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=""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=""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=""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=""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=""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=""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=""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=""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=""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=""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=""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=""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=""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=""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=""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=""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=""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=""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=""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=""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="" xmlns:a16="http://schemas.microsoft.com/office/drawing/2014/main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="" xmlns:a16="http://schemas.microsoft.com/office/drawing/2014/main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="" xmlns:a16="http://schemas.microsoft.com/office/drawing/2014/main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="" xmlns:a16="http://schemas.microsoft.com/office/drawing/2014/main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2358266" y="1679015"/>
            <a:ext cx="1447616" cy="1447616"/>
            <a:chOff x="2358266" y="1679015"/>
            <a:chExt cx="1447616" cy="1447616"/>
          </a:xfrm>
        </p:grpSpPr>
        <p:sp>
          <p:nvSpPr>
            <p:cNvPr id="158" name="Retângulo 157"/>
            <p:cNvSpPr/>
            <p:nvPr/>
          </p:nvSpPr>
          <p:spPr>
            <a:xfrm>
              <a:off x="2358266" y="167901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5" name="Agrupar 360">
              <a:extLst>
                <a:ext uri="{FF2B5EF4-FFF2-40B4-BE49-F238E27FC236}">
                  <a16:creationId xmlns="" xmlns:a16="http://schemas.microsoft.com/office/drawing/2014/main" id="{D860A0AE-1A7E-4BC2-B5C1-4109454D6446}"/>
                </a:ext>
              </a:extLst>
            </p:cNvPr>
            <p:cNvGrpSpPr/>
            <p:nvPr/>
          </p:nvGrpSpPr>
          <p:grpSpPr>
            <a:xfrm>
              <a:off x="2425189" y="2102771"/>
              <a:ext cx="1341450" cy="667929"/>
              <a:chOff x="4461003" y="2001607"/>
              <a:chExt cx="2648034" cy="1318497"/>
            </a:xfrm>
          </p:grpSpPr>
          <p:grpSp>
            <p:nvGrpSpPr>
              <p:cNvPr id="176" name="Agrupar 358">
                <a:extLst>
                  <a:ext uri="{FF2B5EF4-FFF2-40B4-BE49-F238E27FC236}">
                    <a16:creationId xmlns="" xmlns:a16="http://schemas.microsoft.com/office/drawing/2014/main" id="{F0C021DA-3684-403C-A9BF-C712F7BBD814}"/>
                  </a:ext>
                </a:extLst>
              </p:cNvPr>
              <p:cNvGrpSpPr/>
              <p:nvPr/>
            </p:nvGrpSpPr>
            <p:grpSpPr>
              <a:xfrm>
                <a:off x="4461003" y="2001607"/>
                <a:ext cx="2648034" cy="1318497"/>
                <a:chOff x="4461003" y="2001607"/>
                <a:chExt cx="2648034" cy="1318497"/>
              </a:xfrm>
            </p:grpSpPr>
            <p:grpSp>
              <p:nvGrpSpPr>
                <p:cNvPr id="179" name="Agrupar 334">
                  <a:extLst>
                    <a:ext uri="{FF2B5EF4-FFF2-40B4-BE49-F238E27FC236}">
                      <a16:creationId xmlns="" xmlns:a16="http://schemas.microsoft.com/office/drawing/2014/main" id="{99197C43-CB4E-4A22-BA48-41809D002812}"/>
                    </a:ext>
                  </a:extLst>
                </p:cNvPr>
                <p:cNvGrpSpPr/>
                <p:nvPr/>
              </p:nvGrpSpPr>
              <p:grpSpPr>
                <a:xfrm>
                  <a:off x="6242891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206" name="Agrupar 335">
                    <a:extLst>
                      <a:ext uri="{FF2B5EF4-FFF2-40B4-BE49-F238E27FC236}">
                        <a16:creationId xmlns="" xmlns:a16="http://schemas.microsoft.com/office/drawing/2014/main" id="{A353942E-9C1A-48C4-86BF-2999D8711BC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214" name="Forma Livre: Forma 343">
                      <a:extLst>
                        <a:ext uri="{FF2B5EF4-FFF2-40B4-BE49-F238E27FC236}">
                          <a16:creationId xmlns="" xmlns:a16="http://schemas.microsoft.com/office/drawing/2014/main" id="{AEFFBFCB-C194-4D43-A387-D1289A5051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Forma Livre: Forma 344">
                      <a:extLst>
                        <a:ext uri="{FF2B5EF4-FFF2-40B4-BE49-F238E27FC236}">
                          <a16:creationId xmlns="" xmlns:a16="http://schemas.microsoft.com/office/drawing/2014/main" id="{719C9385-29A4-4CBC-BEF2-6EE261A4C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Fluxograma: Operação Manual 345">
                      <a:extLst>
                        <a:ext uri="{FF2B5EF4-FFF2-40B4-BE49-F238E27FC236}">
                          <a16:creationId xmlns="" xmlns:a16="http://schemas.microsoft.com/office/drawing/2014/main" id="{69C1ED47-D686-4ABB-894A-6B69309C2C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07" name="Agrupar 336">
                    <a:extLst>
                      <a:ext uri="{FF2B5EF4-FFF2-40B4-BE49-F238E27FC236}">
                        <a16:creationId xmlns="" xmlns:a16="http://schemas.microsoft.com/office/drawing/2014/main" id="{EA611D1A-1ADB-4D53-BCF7-4FA7DE16977C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8" name="Retângulo 207">
                      <a:extLst>
                        <a:ext uri="{FF2B5EF4-FFF2-40B4-BE49-F238E27FC236}">
                          <a16:creationId xmlns="" xmlns:a16="http://schemas.microsoft.com/office/drawing/2014/main" id="{8C04EB28-C1C2-491B-817D-216728E71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 208">
                      <a:extLst>
                        <a:ext uri="{FF2B5EF4-FFF2-40B4-BE49-F238E27FC236}">
                          <a16:creationId xmlns="" xmlns:a16="http://schemas.microsoft.com/office/drawing/2014/main" id="{477E7A7A-E44A-42EA-A4C5-D636C76E4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 209">
                      <a:extLst>
                        <a:ext uri="{FF2B5EF4-FFF2-40B4-BE49-F238E27FC236}">
                          <a16:creationId xmlns="" xmlns:a16="http://schemas.microsoft.com/office/drawing/2014/main" id="{5FB03D8E-3F5A-4058-9500-3E9305E34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Retângulo 210">
                      <a:extLst>
                        <a:ext uri="{FF2B5EF4-FFF2-40B4-BE49-F238E27FC236}">
                          <a16:creationId xmlns="" xmlns:a16="http://schemas.microsoft.com/office/drawing/2014/main" id="{AC98F0C0-D0C6-4387-A5F5-4D23C6F308DF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Retângulo 211">
                      <a:extLst>
                        <a:ext uri="{FF2B5EF4-FFF2-40B4-BE49-F238E27FC236}">
                          <a16:creationId xmlns="" xmlns:a16="http://schemas.microsoft.com/office/drawing/2014/main" id="{B4C6A5BA-0783-4890-8118-F013F34E059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Retângulo 212">
                      <a:extLst>
                        <a:ext uri="{FF2B5EF4-FFF2-40B4-BE49-F238E27FC236}">
                          <a16:creationId xmlns="" xmlns:a16="http://schemas.microsoft.com/office/drawing/2014/main" id="{879EE62A-7F8B-4A67-9A05-1439C7B848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80" name="Agrupar 346">
                  <a:extLst>
                    <a:ext uri="{FF2B5EF4-FFF2-40B4-BE49-F238E27FC236}">
                      <a16:creationId xmlns="" xmlns:a16="http://schemas.microsoft.com/office/drawing/2014/main" id="{FEDA4D51-4452-4AA8-97FE-390F0DFF8FF6}"/>
                    </a:ext>
                  </a:extLst>
                </p:cNvPr>
                <p:cNvGrpSpPr/>
                <p:nvPr/>
              </p:nvGrpSpPr>
              <p:grpSpPr>
                <a:xfrm>
                  <a:off x="4461003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195" name="Agrupar 347">
                    <a:extLst>
                      <a:ext uri="{FF2B5EF4-FFF2-40B4-BE49-F238E27FC236}">
                        <a16:creationId xmlns="" xmlns:a16="http://schemas.microsoft.com/office/drawing/2014/main" id="{7340EC4A-8AF7-4944-A84F-62210F140EA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203" name="Forma Livre: Forma 355">
                      <a:extLst>
                        <a:ext uri="{FF2B5EF4-FFF2-40B4-BE49-F238E27FC236}">
                          <a16:creationId xmlns="" xmlns:a16="http://schemas.microsoft.com/office/drawing/2014/main" id="{06828E53-4500-4728-BBD7-6DD34FC29E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Forma Livre: Forma 356">
                      <a:extLst>
                        <a:ext uri="{FF2B5EF4-FFF2-40B4-BE49-F238E27FC236}">
                          <a16:creationId xmlns="" xmlns:a16="http://schemas.microsoft.com/office/drawing/2014/main" id="{06AAB958-E142-406D-AE8B-11CF67C64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Fluxograma: Operação Manual 357">
                      <a:extLst>
                        <a:ext uri="{FF2B5EF4-FFF2-40B4-BE49-F238E27FC236}">
                          <a16:creationId xmlns="" xmlns:a16="http://schemas.microsoft.com/office/drawing/2014/main" id="{D44BA08A-0B78-46AB-9983-1DD271636F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96" name="Agrupar 348">
                    <a:extLst>
                      <a:ext uri="{FF2B5EF4-FFF2-40B4-BE49-F238E27FC236}">
                        <a16:creationId xmlns="" xmlns:a16="http://schemas.microsoft.com/office/drawing/2014/main" id="{967797F2-6F45-440E-AADB-B1CC0A91D2B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7" name="Retângulo 196">
                      <a:extLst>
                        <a:ext uri="{FF2B5EF4-FFF2-40B4-BE49-F238E27FC236}">
                          <a16:creationId xmlns="" xmlns:a16="http://schemas.microsoft.com/office/drawing/2014/main" id="{B841E5F4-D65F-4E76-82F7-ABBF749EC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Retângulo 197">
                      <a:extLst>
                        <a:ext uri="{FF2B5EF4-FFF2-40B4-BE49-F238E27FC236}">
                          <a16:creationId xmlns="" xmlns:a16="http://schemas.microsoft.com/office/drawing/2014/main" id="{AF52E384-6CCC-40E3-99F7-89583C1D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Retângulo 198">
                      <a:extLst>
                        <a:ext uri="{FF2B5EF4-FFF2-40B4-BE49-F238E27FC236}">
                          <a16:creationId xmlns="" xmlns:a16="http://schemas.microsoft.com/office/drawing/2014/main" id="{1A5CC98D-F91B-49BA-9342-EFC126834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Retângulo 199">
                      <a:extLst>
                        <a:ext uri="{FF2B5EF4-FFF2-40B4-BE49-F238E27FC236}">
                          <a16:creationId xmlns="" xmlns:a16="http://schemas.microsoft.com/office/drawing/2014/main" id="{7CEC5248-C9BC-497F-A64F-FE3F2B861F1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Retângulo 200">
                      <a:extLst>
                        <a:ext uri="{FF2B5EF4-FFF2-40B4-BE49-F238E27FC236}">
                          <a16:creationId xmlns="" xmlns:a16="http://schemas.microsoft.com/office/drawing/2014/main" id="{707EBB80-E348-482F-B53E-DD58EF01C5E3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Retângulo 201">
                      <a:extLst>
                        <a:ext uri="{FF2B5EF4-FFF2-40B4-BE49-F238E27FC236}">
                          <a16:creationId xmlns="" xmlns:a16="http://schemas.microsoft.com/office/drawing/2014/main" id="{B0A6D18B-8F77-478C-8D1A-29850275FF3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81" name="Agrupar 333">
                  <a:extLst>
                    <a:ext uri="{FF2B5EF4-FFF2-40B4-BE49-F238E27FC236}">
                      <a16:creationId xmlns="" xmlns:a16="http://schemas.microsoft.com/office/drawing/2014/main" id="{7B48DF90-09FF-49E8-843E-5DEBB0820936}"/>
                    </a:ext>
                  </a:extLst>
                </p:cNvPr>
                <p:cNvGrpSpPr/>
                <p:nvPr/>
              </p:nvGrpSpPr>
              <p:grpSpPr>
                <a:xfrm>
                  <a:off x="5106986" y="2001607"/>
                  <a:ext cx="1302135" cy="1311216"/>
                  <a:chOff x="6657623" y="2129727"/>
                  <a:chExt cx="1302135" cy="1311216"/>
                </a:xfrm>
              </p:grpSpPr>
              <p:grpSp>
                <p:nvGrpSpPr>
                  <p:cNvPr id="182" name="Agrupar 332">
                    <a:extLst>
                      <a:ext uri="{FF2B5EF4-FFF2-40B4-BE49-F238E27FC236}">
                        <a16:creationId xmlns="" xmlns:a16="http://schemas.microsoft.com/office/drawing/2014/main" id="{A0768D46-E962-4069-AFF9-AD5FD4E5F8E9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190" name="Forma Livre: Forma 72">
                      <a:extLst>
                        <a:ext uri="{FF2B5EF4-FFF2-40B4-BE49-F238E27FC236}">
                          <a16:creationId xmlns="" xmlns:a16="http://schemas.microsoft.com/office/drawing/2014/main" id="{88C9AE45-E9C0-4F9B-9298-F4D2FE9BAD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Forma Livre: Forma 73">
                      <a:extLst>
                        <a:ext uri="{FF2B5EF4-FFF2-40B4-BE49-F238E27FC236}">
                          <a16:creationId xmlns="" xmlns:a16="http://schemas.microsoft.com/office/drawing/2014/main" id="{0A62AD6A-FDB6-44F7-A17F-BB1C93ACD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4" name="Fluxograma: Operação Manual 75">
                      <a:extLst>
                        <a:ext uri="{FF2B5EF4-FFF2-40B4-BE49-F238E27FC236}">
                          <a16:creationId xmlns="" xmlns:a16="http://schemas.microsoft.com/office/drawing/2014/main" id="{F43F0228-B2E9-4BA5-89E2-5EC327D53B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83" name="Agrupar 331">
                    <a:extLst>
                      <a:ext uri="{FF2B5EF4-FFF2-40B4-BE49-F238E27FC236}">
                        <a16:creationId xmlns="" xmlns:a16="http://schemas.microsoft.com/office/drawing/2014/main" id="{5E1DF3DD-9F96-424E-9229-1ECFAF7DDB5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84" name="Retângulo 183">
                      <a:extLst>
                        <a:ext uri="{FF2B5EF4-FFF2-40B4-BE49-F238E27FC236}">
                          <a16:creationId xmlns="" xmlns:a16="http://schemas.microsoft.com/office/drawing/2014/main" id="{F8CFA4AE-731E-453C-83AB-D48204489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5" name="Retângulo 184">
                      <a:extLst>
                        <a:ext uri="{FF2B5EF4-FFF2-40B4-BE49-F238E27FC236}">
                          <a16:creationId xmlns="" xmlns:a16="http://schemas.microsoft.com/office/drawing/2014/main" id="{F1642C94-0D9E-4B66-AB57-A651297F5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6" name="Retângulo 185">
                      <a:extLst>
                        <a:ext uri="{FF2B5EF4-FFF2-40B4-BE49-F238E27FC236}">
                          <a16:creationId xmlns="" xmlns:a16="http://schemas.microsoft.com/office/drawing/2014/main" id="{51F9A40B-DC30-4012-BBFA-97D2E2AA4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7" name="Retângulo 186">
                      <a:extLst>
                        <a:ext uri="{FF2B5EF4-FFF2-40B4-BE49-F238E27FC236}">
                          <a16:creationId xmlns="" xmlns:a16="http://schemas.microsoft.com/office/drawing/2014/main" id="{9D93FEB5-3A4A-4F67-B063-261C20F7B48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8" name="Retângulo 187">
                      <a:extLst>
                        <a:ext uri="{FF2B5EF4-FFF2-40B4-BE49-F238E27FC236}">
                          <a16:creationId xmlns="" xmlns:a16="http://schemas.microsoft.com/office/drawing/2014/main" id="{BE2F9577-CCBB-4E39-AAB5-34957D41C8A7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9" name="Retângulo 188">
                      <a:extLst>
                        <a:ext uri="{FF2B5EF4-FFF2-40B4-BE49-F238E27FC236}">
                          <a16:creationId xmlns="" xmlns:a16="http://schemas.microsoft.com/office/drawing/2014/main" id="{F99BA5F7-CE28-49EF-A557-34CE8BE0E5C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78" name="Raio 177">
                <a:extLst>
                  <a:ext uri="{FF2B5EF4-FFF2-40B4-BE49-F238E27FC236}">
                    <a16:creationId xmlns="" xmlns:a16="http://schemas.microsoft.com/office/drawing/2014/main" id="{18DFBD3F-F85E-4B10-BACA-1526A400E9A7}"/>
                  </a:ext>
                </a:extLst>
              </p:cNvPr>
              <p:cNvSpPr/>
              <p:nvPr/>
            </p:nvSpPr>
            <p:spPr>
              <a:xfrm rot="20935984" flipH="1">
                <a:off x="5468066" y="2174575"/>
                <a:ext cx="619660" cy="619660"/>
              </a:xfrm>
              <a:prstGeom prst="lightningBolt">
                <a:avLst/>
              </a:pr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-696891" y="1812136"/>
            <a:ext cx="1447616" cy="1447616"/>
            <a:chOff x="-696891" y="1812136"/>
            <a:chExt cx="1447616" cy="1447616"/>
          </a:xfrm>
        </p:grpSpPr>
        <p:sp>
          <p:nvSpPr>
            <p:cNvPr id="217" name="Retângulo 216"/>
            <p:cNvSpPr/>
            <p:nvPr/>
          </p:nvSpPr>
          <p:spPr>
            <a:xfrm>
              <a:off x="-696891" y="1812136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8" name="Agrupar 237">
              <a:extLst>
                <a:ext uri="{FF2B5EF4-FFF2-40B4-BE49-F238E27FC236}">
                  <a16:creationId xmlns="" xmlns:a16="http://schemas.microsoft.com/office/drawing/2014/main" id="{C3006DB3-D84A-404F-9BB7-5B296D4AC2A8}"/>
                </a:ext>
              </a:extLst>
            </p:cNvPr>
            <p:cNvGrpSpPr/>
            <p:nvPr/>
          </p:nvGrpSpPr>
          <p:grpSpPr>
            <a:xfrm>
              <a:off x="-588845" y="1832283"/>
              <a:ext cx="1234952" cy="1398462"/>
              <a:chOff x="-31603" y="3348374"/>
              <a:chExt cx="2736464" cy="3098778"/>
            </a:xfrm>
          </p:grpSpPr>
          <p:grpSp>
            <p:nvGrpSpPr>
              <p:cNvPr id="219" name="Agrupar 173">
                <a:extLst>
                  <a:ext uri="{FF2B5EF4-FFF2-40B4-BE49-F238E27FC236}">
                    <a16:creationId xmlns="" xmlns:a16="http://schemas.microsoft.com/office/drawing/2014/main" id="{3DAB6A52-4062-4575-8A0A-59BEA1EB00B0}"/>
                  </a:ext>
                </a:extLst>
              </p:cNvPr>
              <p:cNvGrpSpPr/>
              <p:nvPr/>
            </p:nvGrpSpPr>
            <p:grpSpPr>
              <a:xfrm>
                <a:off x="-13398" y="3348374"/>
                <a:ext cx="2718259" cy="3098778"/>
                <a:chOff x="-3199967" y="434903"/>
                <a:chExt cx="4643619" cy="5293661"/>
              </a:xfrm>
            </p:grpSpPr>
            <p:grpSp>
              <p:nvGrpSpPr>
                <p:cNvPr id="268" name="Agrupar 172">
                  <a:extLst>
                    <a:ext uri="{FF2B5EF4-FFF2-40B4-BE49-F238E27FC236}">
                      <a16:creationId xmlns="" xmlns:a16="http://schemas.microsoft.com/office/drawing/2014/main" id="{86C1D7DA-FF11-4D32-A72B-8744F3E8CABF}"/>
                    </a:ext>
                  </a:extLst>
                </p:cNvPr>
                <p:cNvGrpSpPr/>
                <p:nvPr/>
              </p:nvGrpSpPr>
              <p:grpSpPr>
                <a:xfrm>
                  <a:off x="-986957" y="2107468"/>
                  <a:ext cx="2430609" cy="3621096"/>
                  <a:chOff x="-986957" y="822809"/>
                  <a:chExt cx="3292918" cy="4905755"/>
                </a:xfrm>
              </p:grpSpPr>
              <p:grpSp>
                <p:nvGrpSpPr>
                  <p:cNvPr id="288" name="Agrupar 159">
                    <a:extLst>
                      <a:ext uri="{FF2B5EF4-FFF2-40B4-BE49-F238E27FC236}">
                        <a16:creationId xmlns="" xmlns:a16="http://schemas.microsoft.com/office/drawing/2014/main" id="{410DDBD2-05FD-45D3-BBEF-A3A1532853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820" y="2193923"/>
                    <a:ext cx="506683" cy="3534641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300" name="Retângulo: Cantos Arredondados 169">
                      <a:extLst>
                        <a:ext uri="{FF2B5EF4-FFF2-40B4-BE49-F238E27FC236}">
                          <a16:creationId xmlns="" xmlns:a16="http://schemas.microsoft.com/office/drawing/2014/main" id="{C3FE98BE-79FC-4D65-BB7D-B455DF9F9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Retângulo 300">
                      <a:extLst>
                        <a:ext uri="{FF2B5EF4-FFF2-40B4-BE49-F238E27FC236}">
                          <a16:creationId xmlns="" xmlns:a16="http://schemas.microsoft.com/office/drawing/2014/main" id="{D29B7BD9-4730-40C7-BFF9-B1E32FDA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89" name="Agrupar 171">
                    <a:extLst>
                      <a:ext uri="{FF2B5EF4-FFF2-40B4-BE49-F238E27FC236}">
                        <a16:creationId xmlns="" xmlns:a16="http://schemas.microsoft.com/office/drawing/2014/main" id="{ED833F23-014B-4845-BB22-5B811E30B96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-986957" y="822809"/>
                    <a:ext cx="3292918" cy="2531293"/>
                    <a:chOff x="-1255313" y="530523"/>
                    <a:chExt cx="3292918" cy="2531293"/>
                  </a:xfrm>
                </p:grpSpPr>
                <p:grpSp>
                  <p:nvGrpSpPr>
                    <p:cNvPr id="290" name="Agrupar 160">
                      <a:extLst>
                        <a:ext uri="{FF2B5EF4-FFF2-40B4-BE49-F238E27FC236}">
                          <a16:creationId xmlns="" xmlns:a16="http://schemas.microsoft.com/office/drawing/2014/main" id="{3C0B3A31-B3C1-48C0-8B17-2132D2D1B36E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466086" y="1036986"/>
                      <a:ext cx="1672564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8" name="Forma Livre: Forma 167">
                        <a:extLst>
                          <a:ext uri="{FF2B5EF4-FFF2-40B4-BE49-F238E27FC236}">
                            <a16:creationId xmlns="" xmlns:a16="http://schemas.microsoft.com/office/drawing/2014/main" id="{2DC1243C-0980-4C78-9474-764989852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9" name="Forma Livre: Forma 168">
                        <a:extLst>
                          <a:ext uri="{FF2B5EF4-FFF2-40B4-BE49-F238E27FC236}">
                            <a16:creationId xmlns="" xmlns:a16="http://schemas.microsoft.com/office/drawing/2014/main" id="{35C72825-F63A-4926-B4E6-4DACED138C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1" name="Agrupar 161">
                      <a:extLst>
                        <a:ext uri="{FF2B5EF4-FFF2-40B4-BE49-F238E27FC236}">
                          <a16:creationId xmlns="" xmlns:a16="http://schemas.microsoft.com/office/drawing/2014/main" id="{85FD5C04-37C0-4B63-B978-42D575D52D18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365040" y="2402178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6" name="Forma Livre: Forma 165">
                        <a:extLst>
                          <a:ext uri="{FF2B5EF4-FFF2-40B4-BE49-F238E27FC236}">
                            <a16:creationId xmlns="" xmlns:a16="http://schemas.microsoft.com/office/drawing/2014/main" id="{2C714B08-669C-4BC5-A903-4BCFCD1BA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7" name="Forma Livre: Forma 166">
                        <a:extLst>
                          <a:ext uri="{FF2B5EF4-FFF2-40B4-BE49-F238E27FC236}">
                            <a16:creationId xmlns="" xmlns:a16="http://schemas.microsoft.com/office/drawing/2014/main" id="{5E2290DD-5DD9-4CD3-9C4B-B326338768F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2" name="Agrupar 162">
                      <a:extLst>
                        <a:ext uri="{FF2B5EF4-FFF2-40B4-BE49-F238E27FC236}">
                          <a16:creationId xmlns="" xmlns:a16="http://schemas.microsoft.com/office/drawing/2014/main" id="{ACA36CFE-D1CC-4F93-B437-B39F7E027E35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1255313" y="2383202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4" name="Forma Livre: Forma 163">
                        <a:extLst>
                          <a:ext uri="{FF2B5EF4-FFF2-40B4-BE49-F238E27FC236}">
                            <a16:creationId xmlns="" xmlns:a16="http://schemas.microsoft.com/office/drawing/2014/main" id="{8933598F-6F0F-4EC4-906C-DAE8A4514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5" name="Forma Livre: Forma 164">
                        <a:extLst>
                          <a:ext uri="{FF2B5EF4-FFF2-40B4-BE49-F238E27FC236}">
                            <a16:creationId xmlns="" xmlns:a16="http://schemas.microsoft.com/office/drawing/2014/main" id="{30FAB764-4039-4794-880B-74FFF1C308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93" name="Elipse 292">
                      <a:extLst>
                        <a:ext uri="{FF2B5EF4-FFF2-40B4-BE49-F238E27FC236}">
                          <a16:creationId xmlns="" xmlns:a16="http://schemas.microsoft.com/office/drawing/2014/main" id="{C587CCA9-833D-4B50-A2DD-B9A8B6EA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8" y="2028985"/>
                      <a:ext cx="585632" cy="585632"/>
                    </a:xfrm>
                    <a:prstGeom prst="ellipse">
                      <a:avLst/>
                    </a:prstGeom>
                    <a:solidFill>
                      <a:srgbClr val="CEEEFB"/>
                    </a:solidFill>
                    <a:ln w="76200">
                      <a:solidFill>
                        <a:srgbClr val="4040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9" name="Agrupar 155">
                  <a:extLst>
                    <a:ext uri="{FF2B5EF4-FFF2-40B4-BE49-F238E27FC236}">
                      <a16:creationId xmlns="" xmlns:a16="http://schemas.microsoft.com/office/drawing/2014/main" id="{2AC505DE-7C93-4003-AAB8-BC1DDA31FF71}"/>
                    </a:ext>
                  </a:extLst>
                </p:cNvPr>
                <p:cNvGrpSpPr/>
                <p:nvPr/>
              </p:nvGrpSpPr>
              <p:grpSpPr>
                <a:xfrm>
                  <a:off x="-3199967" y="434903"/>
                  <a:ext cx="3292918" cy="5198041"/>
                  <a:chOff x="-3068332" y="-835011"/>
                  <a:chExt cx="4625169" cy="7301069"/>
                </a:xfrm>
              </p:grpSpPr>
              <p:grpSp>
                <p:nvGrpSpPr>
                  <p:cNvPr id="274" name="Agrupar 154">
                    <a:extLst>
                      <a:ext uri="{FF2B5EF4-FFF2-40B4-BE49-F238E27FC236}">
                        <a16:creationId xmlns="" xmlns:a16="http://schemas.microsoft.com/office/drawing/2014/main" id="{57F11385-1E08-433B-B644-978E0528D588}"/>
                      </a:ext>
                    </a:extLst>
                  </p:cNvPr>
                  <p:cNvGrpSpPr/>
                  <p:nvPr/>
                </p:nvGrpSpPr>
                <p:grpSpPr>
                  <a:xfrm>
                    <a:off x="-3068332" y="-835011"/>
                    <a:ext cx="4625169" cy="7301069"/>
                    <a:chOff x="-3068332" y="-835011"/>
                    <a:chExt cx="4625169" cy="7301069"/>
                  </a:xfrm>
                </p:grpSpPr>
                <p:grpSp>
                  <p:nvGrpSpPr>
                    <p:cNvPr id="276" name="Agrupar 127">
                      <a:extLst>
                        <a:ext uri="{FF2B5EF4-FFF2-40B4-BE49-F238E27FC236}">
                          <a16:creationId xmlns="" xmlns:a16="http://schemas.microsoft.com/office/drawing/2014/main" id="{B0942FE5-754A-4789-8AA0-69B8C714E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90496" y="1501369"/>
                      <a:ext cx="711677" cy="4964689"/>
                      <a:chOff x="5575190" y="1469684"/>
                      <a:chExt cx="711677" cy="4964689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sp>
                    <p:nvSpPr>
                      <p:cNvPr id="286" name="Retângulo: Cantos Arredondados 125">
                        <a:extLst>
                          <a:ext uri="{FF2B5EF4-FFF2-40B4-BE49-F238E27FC236}">
                            <a16:creationId xmlns="" xmlns:a16="http://schemas.microsoft.com/office/drawing/2014/main" id="{D1AE1F04-DCD3-4CCA-BBDD-70456425A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7462" y="1469684"/>
                        <a:ext cx="636980" cy="469139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Retângulo 286">
                        <a:extLst>
                          <a:ext uri="{FF2B5EF4-FFF2-40B4-BE49-F238E27FC236}">
                            <a16:creationId xmlns="" xmlns:a16="http://schemas.microsoft.com/office/drawing/2014/main" id="{422DBA7E-9C90-4DFF-92AB-C5BCA631D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5190" y="5851049"/>
                        <a:ext cx="711677" cy="58332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7" name="Agrupar 151">
                      <a:extLst>
                        <a:ext uri="{FF2B5EF4-FFF2-40B4-BE49-F238E27FC236}">
                          <a16:creationId xmlns="" xmlns:a16="http://schemas.microsoft.com/office/drawing/2014/main" id="{E701C329-B556-4912-9030-3A56AD4405B8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1959799" y="-123643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4" name="Forma Livre: Forma 152">
                        <a:extLst>
                          <a:ext uri="{FF2B5EF4-FFF2-40B4-BE49-F238E27FC236}">
                            <a16:creationId xmlns="" xmlns:a16="http://schemas.microsoft.com/office/drawing/2014/main" id="{7995E446-3A89-4D5F-BDE9-E8774BF62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Forma Livre: Forma 153">
                        <a:extLst>
                          <a:ext uri="{FF2B5EF4-FFF2-40B4-BE49-F238E27FC236}">
                            <a16:creationId xmlns="" xmlns:a16="http://schemas.microsoft.com/office/drawing/2014/main" id="{6CC12064-4DA8-4B7A-9B96-56722D67A6F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8" name="Agrupar 148">
                      <a:extLst>
                        <a:ext uri="{FF2B5EF4-FFF2-40B4-BE49-F238E27FC236}">
                          <a16:creationId xmlns="" xmlns:a16="http://schemas.microsoft.com/office/drawing/2014/main" id="{F795F28B-93EE-49CD-A8F2-89F17F76CCAD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-792415" y="1793880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2" name="Forma Livre: Forma 149">
                        <a:extLst>
                          <a:ext uri="{FF2B5EF4-FFF2-40B4-BE49-F238E27FC236}">
                            <a16:creationId xmlns="" xmlns:a16="http://schemas.microsoft.com/office/drawing/2014/main" id="{462663AA-46D6-41C8-9EB8-5FA9665CC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Forma Livre: Forma 150">
                        <a:extLst>
                          <a:ext uri="{FF2B5EF4-FFF2-40B4-BE49-F238E27FC236}">
                            <a16:creationId xmlns="" xmlns:a16="http://schemas.microsoft.com/office/drawing/2014/main" id="{8F9218D2-C642-4759-9519-D2DDB94A65E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9" name="Agrupar 138">
                      <a:extLst>
                        <a:ext uri="{FF2B5EF4-FFF2-40B4-BE49-F238E27FC236}">
                          <a16:creationId xmlns="" xmlns:a16="http://schemas.microsoft.com/office/drawing/2014/main" id="{BD72EF45-3CF7-4D1F-8346-5914CFD04679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3068332" y="1767226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0" name="Forma Livre: Forma 135">
                        <a:extLst>
                          <a:ext uri="{FF2B5EF4-FFF2-40B4-BE49-F238E27FC236}">
                            <a16:creationId xmlns="" xmlns:a16="http://schemas.microsoft.com/office/drawing/2014/main" id="{9D44D286-4F80-4634-8CB5-7AFE72E4F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Forma Livre: Forma 137">
                        <a:extLst>
                          <a:ext uri="{FF2B5EF4-FFF2-40B4-BE49-F238E27FC236}">
                            <a16:creationId xmlns="" xmlns:a16="http://schemas.microsoft.com/office/drawing/2014/main" id="{273FE91A-B5B4-426A-BA52-90865FA9371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75" name="Elipse 274">
                    <a:extLst>
                      <a:ext uri="{FF2B5EF4-FFF2-40B4-BE49-F238E27FC236}">
                        <a16:creationId xmlns="" xmlns:a16="http://schemas.microsoft.com/office/drawing/2014/main" id="{8F6C0488-19CF-40D1-903A-9B5B4645121B}"/>
                      </a:ext>
                    </a:extLst>
                  </p:cNvPr>
                  <p:cNvSpPr/>
                  <p:nvPr/>
                </p:nvSpPr>
                <p:spPr>
                  <a:xfrm>
                    <a:off x="-1153171" y="1269700"/>
                    <a:ext cx="822567" cy="822567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0" name="Agrupar 236">
                <a:extLst>
                  <a:ext uri="{FF2B5EF4-FFF2-40B4-BE49-F238E27FC236}">
                    <a16:creationId xmlns="" xmlns:a16="http://schemas.microsoft.com/office/drawing/2014/main" id="{82F8F2F5-19B2-4D32-B2A6-A9FF9424FCD9}"/>
                  </a:ext>
                </a:extLst>
              </p:cNvPr>
              <p:cNvGrpSpPr/>
              <p:nvPr/>
            </p:nvGrpSpPr>
            <p:grpSpPr>
              <a:xfrm>
                <a:off x="-31603" y="4803084"/>
                <a:ext cx="1625272" cy="1010574"/>
                <a:chOff x="-2921462" y="326094"/>
                <a:chExt cx="3295065" cy="204883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grpSp>
              <p:nvGrpSpPr>
                <p:cNvPr id="222" name="Agrupar 227">
                  <a:extLst>
                    <a:ext uri="{FF2B5EF4-FFF2-40B4-BE49-F238E27FC236}">
                      <a16:creationId xmlns="" xmlns:a16="http://schemas.microsoft.com/office/drawing/2014/main" id="{90563968-31AB-472E-9D78-714588B8E2B4}"/>
                    </a:ext>
                  </a:extLst>
                </p:cNvPr>
                <p:cNvGrpSpPr/>
                <p:nvPr/>
              </p:nvGrpSpPr>
              <p:grpSpPr>
                <a:xfrm>
                  <a:off x="-2450326" y="326094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54" name="Retângulo 253">
                    <a:extLst>
                      <a:ext uri="{FF2B5EF4-FFF2-40B4-BE49-F238E27FC236}">
                        <a16:creationId xmlns="" xmlns:a16="http://schemas.microsoft.com/office/drawing/2014/main" id="{6D7310D8-C767-4179-9FB7-096B7D398D2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Forma Livre: Forma 225">
                    <a:extLst>
                      <a:ext uri="{FF2B5EF4-FFF2-40B4-BE49-F238E27FC236}">
                        <a16:creationId xmlns="" xmlns:a16="http://schemas.microsoft.com/office/drawing/2014/main" id="{36A89BFC-0F33-4EC7-BE26-C8C60AE750A3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4" name="Elipse 263">
                    <a:extLst>
                      <a:ext uri="{FF2B5EF4-FFF2-40B4-BE49-F238E27FC236}">
                        <a16:creationId xmlns="" xmlns:a16="http://schemas.microsoft.com/office/drawing/2014/main" id="{C8DBFFC9-47CF-441A-86F2-E1CADB0A9419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3" name="Agrupar 228">
                  <a:extLst>
                    <a:ext uri="{FF2B5EF4-FFF2-40B4-BE49-F238E27FC236}">
                      <a16:creationId xmlns="" xmlns:a16="http://schemas.microsoft.com/office/drawing/2014/main" id="{CB01967A-BB2E-49C8-9A40-582897E678B7}"/>
                    </a:ext>
                  </a:extLst>
                </p:cNvPr>
                <p:cNvGrpSpPr/>
                <p:nvPr/>
              </p:nvGrpSpPr>
              <p:grpSpPr>
                <a:xfrm flipV="1">
                  <a:off x="-2450326" y="1382328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41" name="Retângulo 240">
                    <a:extLst>
                      <a:ext uri="{FF2B5EF4-FFF2-40B4-BE49-F238E27FC236}">
                        <a16:creationId xmlns="" xmlns:a16="http://schemas.microsoft.com/office/drawing/2014/main" id="{0ABDB21B-2779-44F6-819C-6F2E2D7F0D60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Forma Livre: Forma 230">
                    <a:extLst>
                      <a:ext uri="{FF2B5EF4-FFF2-40B4-BE49-F238E27FC236}">
                        <a16:creationId xmlns="" xmlns:a16="http://schemas.microsoft.com/office/drawing/2014/main" id="{0EC1DBDD-E8B4-45CF-838E-E26853ADA8DA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Elipse 252">
                    <a:extLst>
                      <a:ext uri="{FF2B5EF4-FFF2-40B4-BE49-F238E27FC236}">
                        <a16:creationId xmlns="" xmlns:a16="http://schemas.microsoft.com/office/drawing/2014/main" id="{335FD858-7778-474B-BB2F-564D545C023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4" name="Agrupar 232">
                  <a:extLst>
                    <a:ext uri="{FF2B5EF4-FFF2-40B4-BE49-F238E27FC236}">
                      <a16:creationId xmlns="" xmlns:a16="http://schemas.microsoft.com/office/drawing/2014/main" id="{E74462D9-5733-4D52-8D44-A7336A93F31E}"/>
                    </a:ext>
                  </a:extLst>
                </p:cNvPr>
                <p:cNvGrpSpPr/>
                <p:nvPr/>
              </p:nvGrpSpPr>
              <p:grpSpPr>
                <a:xfrm>
                  <a:off x="-2921462" y="347159"/>
                  <a:ext cx="2035786" cy="715568"/>
                  <a:chOff x="-2450326" y="326094"/>
                  <a:chExt cx="2823929" cy="992596"/>
                </a:xfrm>
                <a:grpFill/>
              </p:grpSpPr>
              <p:sp>
                <p:nvSpPr>
                  <p:cNvPr id="225" name="Retângulo 224">
                    <a:extLst>
                      <a:ext uri="{FF2B5EF4-FFF2-40B4-BE49-F238E27FC236}">
                        <a16:creationId xmlns="" xmlns:a16="http://schemas.microsoft.com/office/drawing/2014/main" id="{A231E7BF-DD68-4E92-80F2-C406E125568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Forma Livre: Forma 234">
                    <a:extLst>
                      <a:ext uri="{FF2B5EF4-FFF2-40B4-BE49-F238E27FC236}">
                        <a16:creationId xmlns="" xmlns:a16="http://schemas.microsoft.com/office/drawing/2014/main" id="{470E7D7E-A649-4983-9896-436A6C9B96B8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Elipse 239">
                    <a:extLst>
                      <a:ext uri="{FF2B5EF4-FFF2-40B4-BE49-F238E27FC236}">
                        <a16:creationId xmlns="" xmlns:a16="http://schemas.microsoft.com/office/drawing/2014/main" id="{703EE555-AB82-493F-A28C-C10682EB757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6" name="Grupo 5"/>
          <p:cNvGrpSpPr/>
          <p:nvPr/>
        </p:nvGrpSpPr>
        <p:grpSpPr>
          <a:xfrm>
            <a:off x="2444160" y="2712898"/>
            <a:ext cx="1447616" cy="1447616"/>
            <a:chOff x="2444160" y="2712898"/>
            <a:chExt cx="1447616" cy="1447616"/>
          </a:xfrm>
        </p:grpSpPr>
        <p:sp>
          <p:nvSpPr>
            <p:cNvPr id="302" name="Retângulo 301"/>
            <p:cNvSpPr/>
            <p:nvPr/>
          </p:nvSpPr>
          <p:spPr>
            <a:xfrm>
              <a:off x="2444160" y="2712898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3" name="Agrupar 362">
              <a:extLst>
                <a:ext uri="{FF2B5EF4-FFF2-40B4-BE49-F238E27FC236}">
                  <a16:creationId xmlns="" xmlns:a16="http://schemas.microsoft.com/office/drawing/2014/main" id="{211D5569-9A68-44BF-B93D-D16536D02D60}"/>
                </a:ext>
              </a:extLst>
            </p:cNvPr>
            <p:cNvGrpSpPr/>
            <p:nvPr/>
          </p:nvGrpSpPr>
          <p:grpSpPr>
            <a:xfrm>
              <a:off x="2554277" y="2938121"/>
              <a:ext cx="1194485" cy="865477"/>
              <a:chOff x="3918144" y="4058130"/>
              <a:chExt cx="3196491" cy="2316053"/>
            </a:xfrm>
          </p:grpSpPr>
          <p:grpSp>
            <p:nvGrpSpPr>
              <p:cNvPr id="304" name="Agrupar 317">
                <a:extLst>
                  <a:ext uri="{FF2B5EF4-FFF2-40B4-BE49-F238E27FC236}">
                    <a16:creationId xmlns="" xmlns:a16="http://schemas.microsoft.com/office/drawing/2014/main" id="{4A100A3D-473D-46D5-9A46-B9F505690C71}"/>
                  </a:ext>
                </a:extLst>
              </p:cNvPr>
              <p:cNvGrpSpPr/>
              <p:nvPr/>
            </p:nvGrpSpPr>
            <p:grpSpPr>
              <a:xfrm>
                <a:off x="3918144" y="4058130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306" name="Retângulo: Cantos Arredondados 241">
                  <a:extLst>
                    <a:ext uri="{FF2B5EF4-FFF2-40B4-BE49-F238E27FC236}">
                      <a16:creationId xmlns="" xmlns:a16="http://schemas.microsoft.com/office/drawing/2014/main" id="{E3E40167-F6FA-4E23-A942-EF33A5975A80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242">
                  <a:extLst>
                    <a:ext uri="{FF2B5EF4-FFF2-40B4-BE49-F238E27FC236}">
                      <a16:creationId xmlns="" xmlns:a16="http://schemas.microsoft.com/office/drawing/2014/main" id="{CDA27339-C006-41FC-85DF-F07683A37903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: Cantos Arredondados 243">
                  <a:extLst>
                    <a:ext uri="{FF2B5EF4-FFF2-40B4-BE49-F238E27FC236}">
                      <a16:creationId xmlns="" xmlns:a16="http://schemas.microsoft.com/office/drawing/2014/main" id="{421E6292-2613-4BAB-9E75-22C8227FE61B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244">
                  <a:extLst>
                    <a:ext uri="{FF2B5EF4-FFF2-40B4-BE49-F238E27FC236}">
                      <a16:creationId xmlns="" xmlns:a16="http://schemas.microsoft.com/office/drawing/2014/main" id="{3EB02BF8-94D8-4CF8-ABFC-E4C60FD8FD6A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245">
                  <a:extLst>
                    <a:ext uri="{FF2B5EF4-FFF2-40B4-BE49-F238E27FC236}">
                      <a16:creationId xmlns="" xmlns:a16="http://schemas.microsoft.com/office/drawing/2014/main" id="{41F084B1-B330-4517-BE97-D20BCF5F0E5A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246">
                  <a:extLst>
                    <a:ext uri="{FF2B5EF4-FFF2-40B4-BE49-F238E27FC236}">
                      <a16:creationId xmlns="" xmlns:a16="http://schemas.microsoft.com/office/drawing/2014/main" id="{FB504B74-B5A4-415C-857A-F3FBB7AC398D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Retângulo: Cantos Arredondados 247">
                  <a:extLst>
                    <a:ext uri="{FF2B5EF4-FFF2-40B4-BE49-F238E27FC236}">
                      <a16:creationId xmlns="" xmlns:a16="http://schemas.microsoft.com/office/drawing/2014/main" id="{12D27D61-B7AA-4D9A-A34A-4588564A6981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248">
                  <a:extLst>
                    <a:ext uri="{FF2B5EF4-FFF2-40B4-BE49-F238E27FC236}">
                      <a16:creationId xmlns="" xmlns:a16="http://schemas.microsoft.com/office/drawing/2014/main" id="{518081ED-3A1F-4843-BB19-B77CC0D34BDC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249">
                  <a:extLst>
                    <a:ext uri="{FF2B5EF4-FFF2-40B4-BE49-F238E27FC236}">
                      <a16:creationId xmlns="" xmlns:a16="http://schemas.microsoft.com/office/drawing/2014/main" id="{77DD3869-61CC-40D3-9138-C30D7632CD48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4" name="Retângulo: Cantos Arredondados 250">
                  <a:extLst>
                    <a:ext uri="{FF2B5EF4-FFF2-40B4-BE49-F238E27FC236}">
                      <a16:creationId xmlns="" xmlns:a16="http://schemas.microsoft.com/office/drawing/2014/main" id="{D39CBD7E-FB1E-40D1-89AF-43EDC74D9317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5" name="Forma Livre: Forma 311">
                  <a:extLst>
                    <a:ext uri="{FF2B5EF4-FFF2-40B4-BE49-F238E27FC236}">
                      <a16:creationId xmlns="" xmlns:a16="http://schemas.microsoft.com/office/drawing/2014/main" id="{21BF1E9B-8066-4C7F-9874-C9AAC6DC647A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: Cantos Arredondados 313">
                  <a:extLst>
                    <a:ext uri="{FF2B5EF4-FFF2-40B4-BE49-F238E27FC236}">
                      <a16:creationId xmlns="" xmlns:a16="http://schemas.microsoft.com/office/drawing/2014/main" id="{6A6F76C2-08A5-4D20-B9D9-F15A71853689}"/>
                    </a:ext>
                  </a:extLst>
                </p:cNvPr>
                <p:cNvSpPr/>
                <p:nvPr/>
              </p:nvSpPr>
              <p:spPr>
                <a:xfrm rot="19861728">
                  <a:off x="6066485" y="4523956"/>
                  <a:ext cx="260502" cy="5341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7" name="Agrupar 316">
                  <a:extLst>
                    <a:ext uri="{FF2B5EF4-FFF2-40B4-BE49-F238E27FC236}">
                      <a16:creationId xmlns="" xmlns:a16="http://schemas.microsoft.com/office/drawing/2014/main" id="{0520F02F-12C6-4686-B779-06696F0B9624}"/>
                    </a:ext>
                  </a:extLst>
                </p:cNvPr>
                <p:cNvGrpSpPr/>
                <p:nvPr/>
              </p:nvGrpSpPr>
              <p:grpSpPr>
                <a:xfrm>
                  <a:off x="5538383" y="5007689"/>
                  <a:ext cx="641110" cy="641110"/>
                  <a:chOff x="5652206" y="4827540"/>
                  <a:chExt cx="641110" cy="641110"/>
                </a:xfrm>
              </p:grpSpPr>
              <p:sp>
                <p:nvSpPr>
                  <p:cNvPr id="364" name="Elipse 363">
                    <a:extLst>
                      <a:ext uri="{FF2B5EF4-FFF2-40B4-BE49-F238E27FC236}">
                        <a16:creationId xmlns="" xmlns:a16="http://schemas.microsoft.com/office/drawing/2014/main" id="{091D8EB7-D414-4775-9190-279FBE95E6A1}"/>
                      </a:ext>
                    </a:extLst>
                  </p:cNvPr>
                  <p:cNvSpPr/>
                  <p:nvPr/>
                </p:nvSpPr>
                <p:spPr>
                  <a:xfrm>
                    <a:off x="5652206" y="4827540"/>
                    <a:ext cx="641110" cy="6411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00A8D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65" name="Gráfico 8" descr="Folha">
                    <a:extLst>
                      <a:ext uri="{FF2B5EF4-FFF2-40B4-BE49-F238E27FC236}">
                        <a16:creationId xmlns="" xmlns:a16="http://schemas.microsoft.com/office/drawing/2014/main" id="{3A043B66-115F-46B0-90F4-C136D0DBBF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=""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1034682" flipH="1">
                    <a:off x="5756405" y="4988201"/>
                    <a:ext cx="424191" cy="3635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5" name="Elipse 304">
                <a:extLst>
                  <a:ext uri="{FF2B5EF4-FFF2-40B4-BE49-F238E27FC236}">
                    <a16:creationId xmlns="" xmlns:a16="http://schemas.microsoft.com/office/drawing/2014/main" id="{E0CAD399-65E1-4D18-A51B-61E8B40D441C}"/>
                  </a:ext>
                </a:extLst>
              </p:cNvPr>
              <p:cNvSpPr/>
              <p:nvPr/>
            </p:nvSpPr>
            <p:spPr>
              <a:xfrm rot="20033120">
                <a:off x="5145499" y="5026596"/>
                <a:ext cx="1178232" cy="8130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8302736" y="635147"/>
            <a:ext cx="1447616" cy="1447616"/>
            <a:chOff x="8302736" y="635147"/>
            <a:chExt cx="1447616" cy="1447616"/>
          </a:xfrm>
        </p:grpSpPr>
        <p:sp>
          <p:nvSpPr>
            <p:cNvPr id="366" name="Retângulo 365"/>
            <p:cNvSpPr/>
            <p:nvPr/>
          </p:nvSpPr>
          <p:spPr>
            <a:xfrm>
              <a:off x="8302736" y="63514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67" name="Agrupar 266">
              <a:extLst>
                <a:ext uri="{FF2B5EF4-FFF2-40B4-BE49-F238E27FC236}">
                  <a16:creationId xmlns="" xmlns:a16="http://schemas.microsoft.com/office/drawing/2014/main" id="{EF8A9CDE-C584-44DC-A3B5-D5F8BDF22428}"/>
                </a:ext>
              </a:extLst>
            </p:cNvPr>
            <p:cNvGrpSpPr/>
            <p:nvPr/>
          </p:nvGrpSpPr>
          <p:grpSpPr>
            <a:xfrm>
              <a:off x="8749460" y="673247"/>
              <a:ext cx="528767" cy="1358226"/>
              <a:chOff x="7948115" y="3592406"/>
              <a:chExt cx="1151938" cy="2958946"/>
            </a:xfrm>
            <a:effectLst>
              <a:outerShdw blurRad="508000" dist="1524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368" name="Forma Livre: Forma 255">
                <a:extLst>
                  <a:ext uri="{FF2B5EF4-FFF2-40B4-BE49-F238E27FC236}">
                    <a16:creationId xmlns="" xmlns:a16="http://schemas.microsoft.com/office/drawing/2014/main" id="{EB9BE8CD-2011-4276-B755-63CD4E6839ED}"/>
                  </a:ext>
                </a:extLst>
              </p:cNvPr>
              <p:cNvSpPr/>
              <p:nvPr/>
            </p:nvSpPr>
            <p:spPr>
              <a:xfrm>
                <a:off x="8523226" y="4295830"/>
                <a:ext cx="576827" cy="2255522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48A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9" name="Forma Livre: Forma 256">
                <a:extLst>
                  <a:ext uri="{FF2B5EF4-FFF2-40B4-BE49-F238E27FC236}">
                    <a16:creationId xmlns="" xmlns:a16="http://schemas.microsoft.com/office/drawing/2014/main" id="{8735ADA8-07B2-404D-A620-6331604B2AD0}"/>
                  </a:ext>
                </a:extLst>
              </p:cNvPr>
              <p:cNvSpPr/>
              <p:nvPr/>
            </p:nvSpPr>
            <p:spPr>
              <a:xfrm flipH="1">
                <a:off x="7949390" y="4286037"/>
                <a:ext cx="576828" cy="2265315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5DC6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0" name="Agrupar 265">
                <a:extLst>
                  <a:ext uri="{FF2B5EF4-FFF2-40B4-BE49-F238E27FC236}">
                    <a16:creationId xmlns="" xmlns:a16="http://schemas.microsoft.com/office/drawing/2014/main" id="{6D906DD5-CF51-40E5-8FA9-BE16A048B98D}"/>
                  </a:ext>
                </a:extLst>
              </p:cNvPr>
              <p:cNvGrpSpPr/>
              <p:nvPr/>
            </p:nvGrpSpPr>
            <p:grpSpPr>
              <a:xfrm>
                <a:off x="7948115" y="3592406"/>
                <a:ext cx="1151938" cy="1672531"/>
                <a:chOff x="7705447" y="3104553"/>
                <a:chExt cx="1151938" cy="1672531"/>
              </a:xfrm>
            </p:grpSpPr>
            <p:sp>
              <p:nvSpPr>
                <p:cNvPr id="373" name="Retângulo: Cantos Arredondados 264">
                  <a:extLst>
                    <a:ext uri="{FF2B5EF4-FFF2-40B4-BE49-F238E27FC236}">
                      <a16:creationId xmlns="" xmlns:a16="http://schemas.microsoft.com/office/drawing/2014/main" id="{937E8543-5EEF-41E2-B183-53EAE9C33052}"/>
                    </a:ext>
                  </a:extLst>
                </p:cNvPr>
                <p:cNvSpPr/>
                <p:nvPr/>
              </p:nvSpPr>
              <p:spPr>
                <a:xfrm>
                  <a:off x="8030945" y="3104553"/>
                  <a:ext cx="499226" cy="635731"/>
                </a:xfrm>
                <a:prstGeom prst="roundRect">
                  <a:avLst>
                    <a:gd name="adj" fmla="val 406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4" name="Agrupar 259">
                  <a:extLst>
                    <a:ext uri="{FF2B5EF4-FFF2-40B4-BE49-F238E27FC236}">
                      <a16:creationId xmlns="" xmlns:a16="http://schemas.microsoft.com/office/drawing/2014/main" id="{F06C1725-3D8A-42F6-8526-BB3922AAB779}"/>
                    </a:ext>
                  </a:extLst>
                </p:cNvPr>
                <p:cNvGrpSpPr/>
                <p:nvPr/>
              </p:nvGrpSpPr>
              <p:grpSpPr>
                <a:xfrm>
                  <a:off x="7705447" y="3505895"/>
                  <a:ext cx="1151938" cy="1271189"/>
                  <a:chOff x="7705447" y="3505895"/>
                  <a:chExt cx="1151938" cy="1271189"/>
                </a:xfrm>
              </p:grpSpPr>
              <p:sp>
                <p:nvSpPr>
                  <p:cNvPr id="375" name="Retângulo: Cantos Arredondados 257">
                    <a:extLst>
                      <a:ext uri="{FF2B5EF4-FFF2-40B4-BE49-F238E27FC236}">
                        <a16:creationId xmlns="" xmlns:a16="http://schemas.microsoft.com/office/drawing/2014/main" id="{361AEC5B-B154-4BC9-A606-1BB1133C5D46}"/>
                      </a:ext>
                    </a:extLst>
                  </p:cNvPr>
                  <p:cNvSpPr/>
                  <p:nvPr/>
                </p:nvSpPr>
                <p:spPr>
                  <a:xfrm>
                    <a:off x="7707119" y="3505895"/>
                    <a:ext cx="1149867" cy="12555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Retângulo 375">
                    <a:extLst>
                      <a:ext uri="{FF2B5EF4-FFF2-40B4-BE49-F238E27FC236}">
                        <a16:creationId xmlns="" xmlns:a16="http://schemas.microsoft.com/office/drawing/2014/main" id="{AE2D51CF-90F9-41FB-89BD-0F3007F1DE15}"/>
                      </a:ext>
                    </a:extLst>
                  </p:cNvPr>
                  <p:cNvSpPr/>
                  <p:nvPr/>
                </p:nvSpPr>
                <p:spPr>
                  <a:xfrm>
                    <a:off x="7705447" y="4521070"/>
                    <a:ext cx="1151938" cy="2560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1" name="Elipse 370">
                <a:extLst>
                  <a:ext uri="{FF2B5EF4-FFF2-40B4-BE49-F238E27FC236}">
                    <a16:creationId xmlns="" xmlns:a16="http://schemas.microsoft.com/office/drawing/2014/main" id="{3A633618-6397-4B9C-9319-4F5CE5478F91}"/>
                  </a:ext>
                </a:extLst>
              </p:cNvPr>
              <p:cNvSpPr/>
              <p:nvPr/>
            </p:nvSpPr>
            <p:spPr>
              <a:xfrm>
                <a:off x="8200462" y="4322536"/>
                <a:ext cx="651909" cy="651909"/>
              </a:xfrm>
              <a:prstGeom prst="ellipse">
                <a:avLst/>
              </a:prstGeom>
              <a:noFill/>
              <a:ln w="57150">
                <a:solidFill>
                  <a:srgbClr val="5DC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2" name="Gráfico 8" descr="Folha">
                <a:extLst>
                  <a:ext uri="{FF2B5EF4-FFF2-40B4-BE49-F238E27FC236}">
                    <a16:creationId xmlns="" xmlns:a16="http://schemas.microsoft.com/office/drawing/2014/main" id="{343C4A1C-B33A-462E-A022-5931BC84E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8293258" y="4458823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8" name="Grupo 7"/>
          <p:cNvGrpSpPr/>
          <p:nvPr/>
        </p:nvGrpSpPr>
        <p:grpSpPr>
          <a:xfrm>
            <a:off x="10906259" y="421831"/>
            <a:ext cx="1447616" cy="1447616"/>
            <a:chOff x="10906259" y="421831"/>
            <a:chExt cx="1447616" cy="1447616"/>
          </a:xfrm>
        </p:grpSpPr>
        <p:sp>
          <p:nvSpPr>
            <p:cNvPr id="377" name="Retângulo 376"/>
            <p:cNvSpPr/>
            <p:nvPr/>
          </p:nvSpPr>
          <p:spPr>
            <a:xfrm>
              <a:off x="10906259" y="42183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8" name="Agrupar 272">
              <a:extLst>
                <a:ext uri="{FF2B5EF4-FFF2-40B4-BE49-F238E27FC236}">
                  <a16:creationId xmlns="" xmlns:a16="http://schemas.microsoft.com/office/drawing/2014/main" id="{30CC5DC2-D034-4C73-94C8-1140E3D91F45}"/>
                </a:ext>
              </a:extLst>
            </p:cNvPr>
            <p:cNvGrpSpPr/>
            <p:nvPr/>
          </p:nvGrpSpPr>
          <p:grpSpPr>
            <a:xfrm>
              <a:off x="11089687" y="465698"/>
              <a:ext cx="954553" cy="1359882"/>
              <a:chOff x="9337067" y="2020413"/>
              <a:chExt cx="2654201" cy="3781246"/>
            </a:xfrm>
          </p:grpSpPr>
          <p:sp>
            <p:nvSpPr>
              <p:cNvPr id="379" name="Retângulo: Cantos Arredondados 191">
                <a:extLst>
                  <a:ext uri="{FF2B5EF4-FFF2-40B4-BE49-F238E27FC236}">
                    <a16:creationId xmlns="" xmlns:a16="http://schemas.microsoft.com/office/drawing/2014/main" id="{7D1D4258-7636-4F97-A23B-5AF41260F056}"/>
                  </a:ext>
                </a:extLst>
              </p:cNvPr>
              <p:cNvSpPr/>
              <p:nvPr/>
            </p:nvSpPr>
            <p:spPr>
              <a:xfrm>
                <a:off x="10939951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Forma Livre: Forma 176">
                <a:extLst>
                  <a:ext uri="{FF2B5EF4-FFF2-40B4-BE49-F238E27FC236}">
                    <a16:creationId xmlns="" xmlns:a16="http://schemas.microsoft.com/office/drawing/2014/main" id="{1543A1E2-1860-49CC-8F59-E7308E5C5604}"/>
                  </a:ext>
                </a:extLst>
              </p:cNvPr>
              <p:cNvSpPr/>
              <p:nvPr/>
            </p:nvSpPr>
            <p:spPr>
              <a:xfrm>
                <a:off x="9337067" y="2667708"/>
                <a:ext cx="1530292" cy="1823296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: Cantos Arredondados 190">
                <a:extLst>
                  <a:ext uri="{FF2B5EF4-FFF2-40B4-BE49-F238E27FC236}">
                    <a16:creationId xmlns="" xmlns:a16="http://schemas.microsoft.com/office/drawing/2014/main" id="{CC23C20F-40C0-4B96-B221-6DAD5F12DC18}"/>
                  </a:ext>
                </a:extLst>
              </p:cNvPr>
              <p:cNvSpPr/>
              <p:nvPr/>
            </p:nvSpPr>
            <p:spPr>
              <a:xfrm>
                <a:off x="10554006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2" name="Agrupar 271">
                <a:extLst>
                  <a:ext uri="{FF2B5EF4-FFF2-40B4-BE49-F238E27FC236}">
                    <a16:creationId xmlns="" xmlns:a16="http://schemas.microsoft.com/office/drawing/2014/main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10462472" y="2273770"/>
                <a:ext cx="667384" cy="584176"/>
                <a:chOff x="6855394" y="2352986"/>
                <a:chExt cx="667384" cy="584176"/>
              </a:xfrm>
            </p:grpSpPr>
            <p:sp>
              <p:nvSpPr>
                <p:cNvPr id="398" name="Forma Livre: Forma 269">
                  <a:extLst>
                    <a:ext uri="{FF2B5EF4-FFF2-40B4-BE49-F238E27FC236}">
                      <a16:creationId xmlns="" xmlns:a16="http://schemas.microsoft.com/office/drawing/2014/main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Forma Livre: Forma 270">
                  <a:extLst>
                    <a:ext uri="{FF2B5EF4-FFF2-40B4-BE49-F238E27FC236}">
                      <a16:creationId xmlns="" xmlns:a16="http://schemas.microsoft.com/office/drawing/2014/main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3" name="Agrupar 118">
                <a:extLst>
                  <a:ext uri="{FF2B5EF4-FFF2-40B4-BE49-F238E27FC236}">
                    <a16:creationId xmlns="" xmlns:a16="http://schemas.microsoft.com/office/drawing/2014/main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9949856" y="3730074"/>
                <a:ext cx="2041412" cy="2071585"/>
                <a:chOff x="8626605" y="2154747"/>
                <a:chExt cx="3111582" cy="3157573"/>
              </a:xfrm>
            </p:grpSpPr>
            <p:sp>
              <p:nvSpPr>
                <p:cNvPr id="385" name="Retângulo: Cantos Arredondados 117">
                  <a:extLst>
                    <a:ext uri="{FF2B5EF4-FFF2-40B4-BE49-F238E27FC236}">
                      <a16:creationId xmlns="" xmlns:a16="http://schemas.microsoft.com/office/drawing/2014/main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: Cantos Arredondados 116">
                  <a:extLst>
                    <a:ext uri="{FF2B5EF4-FFF2-40B4-BE49-F238E27FC236}">
                      <a16:creationId xmlns="" xmlns:a16="http://schemas.microsoft.com/office/drawing/2014/main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="" xmlns:a16="http://schemas.microsoft.com/office/drawing/2014/main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="" xmlns:a16="http://schemas.microsoft.com/office/drawing/2014/main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: Cantos Arredondados 34">
                  <a:extLst>
                    <a:ext uri="{FF2B5EF4-FFF2-40B4-BE49-F238E27FC236}">
                      <a16:creationId xmlns="" xmlns:a16="http://schemas.microsoft.com/office/drawing/2014/main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108">
                  <a:extLst>
                    <a:ext uri="{FF2B5EF4-FFF2-40B4-BE49-F238E27FC236}">
                      <a16:creationId xmlns="" xmlns:a16="http://schemas.microsoft.com/office/drawing/2014/main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1" name="Triângulo isósceles 390">
                  <a:extLst>
                    <a:ext uri="{FF2B5EF4-FFF2-40B4-BE49-F238E27FC236}">
                      <a16:creationId xmlns="" xmlns:a16="http://schemas.microsoft.com/office/drawing/2014/main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2" name="Paralelogramo 391">
                  <a:extLst>
                    <a:ext uri="{FF2B5EF4-FFF2-40B4-BE49-F238E27FC236}">
                      <a16:creationId xmlns="" xmlns:a16="http://schemas.microsoft.com/office/drawing/2014/main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3" name="Agrupar 113">
                  <a:extLst>
                    <a:ext uri="{FF2B5EF4-FFF2-40B4-BE49-F238E27FC236}">
                      <a16:creationId xmlns="" xmlns:a16="http://schemas.microsoft.com/office/drawing/2014/main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394" name="Retângulo: Cantos Arredondados 112">
                    <a:extLst>
                      <a:ext uri="{FF2B5EF4-FFF2-40B4-BE49-F238E27FC236}">
                        <a16:creationId xmlns="" xmlns:a16="http://schemas.microsoft.com/office/drawing/2014/main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: Cantos Arredondados 105">
                    <a:extLst>
                      <a:ext uri="{FF2B5EF4-FFF2-40B4-BE49-F238E27FC236}">
                        <a16:creationId xmlns="" xmlns:a16="http://schemas.microsoft.com/office/drawing/2014/main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Elipse 395">
                    <a:extLst>
                      <a:ext uri="{FF2B5EF4-FFF2-40B4-BE49-F238E27FC236}">
                        <a16:creationId xmlns="" xmlns:a16="http://schemas.microsoft.com/office/drawing/2014/main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Elipse 396">
                    <a:extLst>
                      <a:ext uri="{FF2B5EF4-FFF2-40B4-BE49-F238E27FC236}">
                        <a16:creationId xmlns="" xmlns:a16="http://schemas.microsoft.com/office/drawing/2014/main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pic>
            <p:nvPicPr>
              <p:cNvPr id="384" name="Gráfico 8" descr="Folha">
                <a:extLst>
                  <a:ext uri="{FF2B5EF4-FFF2-40B4-BE49-F238E27FC236}">
                    <a16:creationId xmlns="" xmlns:a16="http://schemas.microsoft.com/office/drawing/2014/main" id="{CB6EDCE0-4977-4164-93E6-A00FC3C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10558503" y="2350515"/>
                <a:ext cx="466317" cy="3996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983772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="" xmlns:a16="http://schemas.microsoft.com/office/drawing/2014/main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="" xmlns:a16="http://schemas.microsoft.com/office/drawing/2014/main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="" xmlns:a16="http://schemas.microsoft.com/office/drawing/2014/main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="" xmlns:a16="http://schemas.microsoft.com/office/drawing/2014/main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="" xmlns:a16="http://schemas.microsoft.com/office/drawing/2014/main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="" xmlns:a16="http://schemas.microsoft.com/office/drawing/2014/main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="" xmlns:a16="http://schemas.microsoft.com/office/drawing/2014/main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="" xmlns:a16="http://schemas.microsoft.com/office/drawing/2014/main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="" xmlns:a16="http://schemas.microsoft.com/office/drawing/2014/main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="" xmlns:a16="http://schemas.microsoft.com/office/drawing/2014/main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=""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=""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=""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=""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=""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=""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=""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=""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=""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=""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="" xmlns:a16="http://schemas.microsoft.com/office/drawing/2014/main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="" xmlns:a16="http://schemas.microsoft.com/office/drawing/2014/main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="" xmlns:a16="http://schemas.microsoft.com/office/drawing/2014/main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="" xmlns:a16="http://schemas.microsoft.com/office/drawing/2014/main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="" xmlns:a16="http://schemas.microsoft.com/office/drawing/2014/main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="" xmlns:a16="http://schemas.microsoft.com/office/drawing/2014/main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="" xmlns:a16="http://schemas.microsoft.com/office/drawing/2014/main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="" xmlns:a16="http://schemas.microsoft.com/office/drawing/2014/main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="" xmlns:a16="http://schemas.microsoft.com/office/drawing/2014/main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="" xmlns:a16="http://schemas.microsoft.com/office/drawing/2014/main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7757165" y="2301674"/>
            <a:ext cx="1447616" cy="1447616"/>
            <a:chOff x="7757165" y="2301674"/>
            <a:chExt cx="1447616" cy="1447616"/>
          </a:xfrm>
        </p:grpSpPr>
        <p:sp>
          <p:nvSpPr>
            <p:cNvPr id="66" name="Retângulo 65"/>
            <p:cNvSpPr/>
            <p:nvPr/>
          </p:nvSpPr>
          <p:spPr>
            <a:xfrm>
              <a:off x="7757165" y="230167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7887096" y="2470088"/>
              <a:ext cx="1097509" cy="1158679"/>
              <a:chOff x="4825591" y="1919862"/>
              <a:chExt cx="2337321" cy="2467592"/>
            </a:xfrm>
          </p:grpSpPr>
          <p:grpSp>
            <p:nvGrpSpPr>
              <p:cNvPr id="68" name="Agrupar 22">
                <a:extLst>
                  <a:ext uri="{FF2B5EF4-FFF2-40B4-BE49-F238E27FC236}">
                    <a16:creationId xmlns=""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86" name="Retângulo 85">
                  <a:extLst>
                    <a:ext uri="{FF2B5EF4-FFF2-40B4-BE49-F238E27FC236}">
                      <a16:creationId xmlns=""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197">
                  <a:extLst>
                    <a:ext uri="{FF2B5EF4-FFF2-40B4-BE49-F238E27FC236}">
                      <a16:creationId xmlns=""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tângulo 87">
                  <a:extLst>
                    <a:ext uri="{FF2B5EF4-FFF2-40B4-BE49-F238E27FC236}">
                      <a16:creationId xmlns=""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Forma Livre: Forma 196">
                  <a:extLst>
                    <a:ext uri="{FF2B5EF4-FFF2-40B4-BE49-F238E27FC236}">
                      <a16:creationId xmlns=""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194">
                  <a:extLst>
                    <a:ext uri="{FF2B5EF4-FFF2-40B4-BE49-F238E27FC236}">
                      <a16:creationId xmlns=""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orma Livre: Forma 195">
                  <a:extLst>
                    <a:ext uri="{FF2B5EF4-FFF2-40B4-BE49-F238E27FC236}">
                      <a16:creationId xmlns=""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92">
                  <a:extLst>
                    <a:ext uri="{FF2B5EF4-FFF2-40B4-BE49-F238E27FC236}">
                      <a16:creationId xmlns=""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0">
                  <a:extLst>
                    <a:ext uri="{FF2B5EF4-FFF2-40B4-BE49-F238E27FC236}">
                      <a16:creationId xmlns=""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95" name="Forma Livre: Forma 202">
                    <a:extLst>
                      <a:ext uri="{FF2B5EF4-FFF2-40B4-BE49-F238E27FC236}">
                        <a16:creationId xmlns=""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Forma Livre: Forma 203">
                    <a:extLst>
                      <a:ext uri="{FF2B5EF4-FFF2-40B4-BE49-F238E27FC236}">
                        <a16:creationId xmlns=""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Grupo 68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70" name="Agrupar 23">
                  <a:extLst>
                    <a:ext uri="{FF2B5EF4-FFF2-40B4-BE49-F238E27FC236}">
                      <a16:creationId xmlns="" xmlns:a16="http://schemas.microsoft.com/office/drawing/2014/main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74" name="Agrupar 10">
                    <a:extLst>
                      <a:ext uri="{FF2B5EF4-FFF2-40B4-BE49-F238E27FC236}">
                        <a16:creationId xmlns="" xmlns:a16="http://schemas.microsoft.com/office/drawing/2014/main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3" name="Forma Livre: Forma 181">
                      <a:extLst>
                        <a:ext uri="{FF2B5EF4-FFF2-40B4-BE49-F238E27FC236}">
                          <a16:creationId xmlns="" xmlns:a16="http://schemas.microsoft.com/office/drawing/2014/main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: Cantos Arredondados 182">
                      <a:extLst>
                        <a:ext uri="{FF2B5EF4-FFF2-40B4-BE49-F238E27FC236}">
                          <a16:creationId xmlns="" xmlns:a16="http://schemas.microsoft.com/office/drawing/2014/main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Elipse 84">
                      <a:extLst>
                        <a:ext uri="{FF2B5EF4-FFF2-40B4-BE49-F238E27FC236}">
                          <a16:creationId xmlns="" xmlns:a16="http://schemas.microsoft.com/office/drawing/2014/main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5" name="Agrupar 184">
                    <a:extLst>
                      <a:ext uri="{FF2B5EF4-FFF2-40B4-BE49-F238E27FC236}">
                        <a16:creationId xmlns="" xmlns:a16="http://schemas.microsoft.com/office/drawing/2014/main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0" name="Forma Livre: Forma 185">
                      <a:extLst>
                        <a:ext uri="{FF2B5EF4-FFF2-40B4-BE49-F238E27FC236}">
                          <a16:creationId xmlns="" xmlns:a16="http://schemas.microsoft.com/office/drawing/2014/main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: Cantos Arredondados 186">
                      <a:extLst>
                        <a:ext uri="{FF2B5EF4-FFF2-40B4-BE49-F238E27FC236}">
                          <a16:creationId xmlns="" xmlns:a16="http://schemas.microsoft.com/office/drawing/2014/main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Elipse 81">
                      <a:extLst>
                        <a:ext uri="{FF2B5EF4-FFF2-40B4-BE49-F238E27FC236}">
                          <a16:creationId xmlns="" xmlns:a16="http://schemas.microsoft.com/office/drawing/2014/main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6" name="Agrupar 188">
                    <a:extLst>
                      <a:ext uri="{FF2B5EF4-FFF2-40B4-BE49-F238E27FC236}">
                        <a16:creationId xmlns="" xmlns:a16="http://schemas.microsoft.com/office/drawing/2014/main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77" name="Forma Livre: Forma 189">
                      <a:extLst>
                        <a:ext uri="{FF2B5EF4-FFF2-40B4-BE49-F238E27FC236}">
                          <a16:creationId xmlns="" xmlns:a16="http://schemas.microsoft.com/office/drawing/2014/main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Retângulo: Cantos Arredondados 192">
                      <a:extLst>
                        <a:ext uri="{FF2B5EF4-FFF2-40B4-BE49-F238E27FC236}">
                          <a16:creationId xmlns="" xmlns:a16="http://schemas.microsoft.com/office/drawing/2014/main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78">
                      <a:extLst>
                        <a:ext uri="{FF2B5EF4-FFF2-40B4-BE49-F238E27FC236}">
                          <a16:creationId xmlns="" xmlns:a16="http://schemas.microsoft.com/office/drawing/2014/main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1" name="Grupo 70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72" name="Rosca 71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Conector reto 72"/>
                  <p:cNvCxnSpPr>
                    <a:stCxn id="72" idx="1"/>
                    <a:endCxn id="72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D63C1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3579742" y="2283566"/>
            <a:ext cx="1760392" cy="576305"/>
            <a:chOff x="4141717" y="2297880"/>
            <a:chExt cx="1760392" cy="576305"/>
          </a:xfrm>
        </p:grpSpPr>
        <p:sp>
          <p:nvSpPr>
            <p:cNvPr id="52" name="Retângulo 51">
              <a:extLst>
                <a:ext uri="{FF2B5EF4-FFF2-40B4-BE49-F238E27FC236}">
                  <a16:creationId xmlns="" xmlns:a16="http://schemas.microsoft.com/office/drawing/2014/main" id="{686F26B9-BF5C-436A-984A-9B68AEFC02D4}"/>
                </a:ext>
              </a:extLst>
            </p:cNvPr>
            <p:cNvSpPr/>
            <p:nvPr/>
          </p:nvSpPr>
          <p:spPr>
            <a:xfrm>
              <a:off x="4141718" y="2297880"/>
              <a:ext cx="1760391" cy="449798"/>
            </a:xfrm>
            <a:prstGeom prst="rect">
              <a:avLst/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115">
              <a:extLst>
                <a:ext uri="{FF2B5EF4-FFF2-40B4-BE49-F238E27FC236}">
                  <a16:creationId xmlns="" xmlns:a16="http://schemas.microsoft.com/office/drawing/2014/main" id="{77C05E54-3618-42AE-97BF-12989C3D7D05}"/>
                </a:ext>
              </a:extLst>
            </p:cNvPr>
            <p:cNvSpPr/>
            <p:nvPr/>
          </p:nvSpPr>
          <p:spPr>
            <a:xfrm>
              <a:off x="4141717" y="2588374"/>
              <a:ext cx="905581" cy="28112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5043959" y="2302563"/>
              <a:ext cx="854813" cy="571622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0" y="52161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=""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=""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=""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=""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=""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=""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=""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=""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=""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=""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=""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=""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=""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=""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=""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=""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=""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=""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=""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=""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=""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=""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=""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=""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=""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=""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=""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=""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=""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=""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=""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=""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=""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=""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=""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=""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=""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=""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=""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=""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=""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=""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=""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=""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=""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=""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=""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=""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=""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=""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=""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=""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=""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=""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=""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AABD5AE7-A346-4D4A-BD3F-3216FB2E7353}"/>
              </a:ext>
            </a:extLst>
          </p:cNvPr>
          <p:cNvSpPr/>
          <p:nvPr/>
        </p:nvSpPr>
        <p:spPr>
          <a:xfrm>
            <a:off x="-457815" y="1089493"/>
            <a:ext cx="12192000" cy="4026548"/>
          </a:xfrm>
          <a:prstGeom prst="rect">
            <a:avLst/>
          </a:prstGeom>
          <a:solidFill>
            <a:srgbClr val="D9A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="" xmlns:a16="http://schemas.microsoft.com/office/drawing/2014/main" id="{F6E10E61-342F-482F-8B2B-2405C395A689}"/>
              </a:ext>
            </a:extLst>
          </p:cNvPr>
          <p:cNvGrpSpPr/>
          <p:nvPr/>
        </p:nvGrpSpPr>
        <p:grpSpPr>
          <a:xfrm>
            <a:off x="-1863341" y="2953776"/>
            <a:ext cx="3216248" cy="3393201"/>
            <a:chOff x="-1405526" y="1864283"/>
            <a:chExt cx="3216248" cy="3393201"/>
          </a:xfrm>
        </p:grpSpPr>
        <p:grpSp>
          <p:nvGrpSpPr>
            <p:cNvPr id="51" name="Agrupar 50">
              <a:extLst>
                <a:ext uri="{FF2B5EF4-FFF2-40B4-BE49-F238E27FC236}">
                  <a16:creationId xmlns="" xmlns:a16="http://schemas.microsoft.com/office/drawing/2014/main" id="{91AE2626-5E49-4A32-B707-5468648CEBA9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52" name="Elipse 1">
                <a:extLst>
                  <a:ext uri="{FF2B5EF4-FFF2-40B4-BE49-F238E27FC236}">
                    <a16:creationId xmlns="" xmlns:a16="http://schemas.microsoft.com/office/drawing/2014/main" id="{CC8BAC55-4983-4EF1-B4B4-31F311E2693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="" xmlns:a16="http://schemas.microsoft.com/office/drawing/2014/main" id="{5CEB1B8D-BF01-46BA-A7CB-9CC31FE2121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="" xmlns:a16="http://schemas.microsoft.com/office/drawing/2014/main" id="{F757DC3C-252F-4E64-B90D-53A3B0A2EA6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="" xmlns:a16="http://schemas.microsoft.com/office/drawing/2014/main" id="{B29895F1-B9D4-4CA3-9EB9-5DEA34D568B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59" name="Retângulo: Cantos Arredondados 58">
                    <a:extLst>
                      <a:ext uri="{FF2B5EF4-FFF2-40B4-BE49-F238E27FC236}">
                        <a16:creationId xmlns="" xmlns:a16="http://schemas.microsoft.com/office/drawing/2014/main" id="{2FB66A20-970F-4E23-BAC9-83B893DC41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="" xmlns:a16="http://schemas.microsoft.com/office/drawing/2014/main" id="{1A44DA30-CCF9-40C6-BFC6-215CB4D83A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1" name="Agrupar 60">
                    <a:extLst>
                      <a:ext uri="{FF2B5EF4-FFF2-40B4-BE49-F238E27FC236}">
                        <a16:creationId xmlns="" xmlns:a16="http://schemas.microsoft.com/office/drawing/2014/main" id="{9145DBAE-8E60-4528-8E23-D33C44CF87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62" name="Retângulo: Cantos Arredondados 61">
                      <a:extLst>
                        <a:ext uri="{FF2B5EF4-FFF2-40B4-BE49-F238E27FC236}">
                          <a16:creationId xmlns="" xmlns:a16="http://schemas.microsoft.com/office/drawing/2014/main" id="{27A26366-DB4E-4CCF-84CF-D3B4AC63942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Retângulo: Cantos Arredondados 62">
                      <a:extLst>
                        <a:ext uri="{FF2B5EF4-FFF2-40B4-BE49-F238E27FC236}">
                          <a16:creationId xmlns="" xmlns:a16="http://schemas.microsoft.com/office/drawing/2014/main" id="{897C01D8-A5CB-4CA5-85D1-78A1E926ADF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56" name="Agrupar 55">
                  <a:extLst>
                    <a:ext uri="{FF2B5EF4-FFF2-40B4-BE49-F238E27FC236}">
                      <a16:creationId xmlns="" xmlns:a16="http://schemas.microsoft.com/office/drawing/2014/main" id="{B77847B3-94FE-4032-BF89-26CD1B05F0E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57" name="Retângulo: Cantos Arredondados 56">
                    <a:extLst>
                      <a:ext uri="{FF2B5EF4-FFF2-40B4-BE49-F238E27FC236}">
                        <a16:creationId xmlns="" xmlns:a16="http://schemas.microsoft.com/office/drawing/2014/main" id="{1D1E158B-FE8D-4DC2-9986-FEF951B7A7A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57">
                    <a:extLst>
                      <a:ext uri="{FF2B5EF4-FFF2-40B4-BE49-F238E27FC236}">
                        <a16:creationId xmlns="" xmlns:a16="http://schemas.microsoft.com/office/drawing/2014/main" id="{02BDB66B-2D28-48FA-97CB-8DD76979206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44DDA830-F58E-4AF3-8AF3-4C9FF9E53B75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39" name="Elipse 1">
                <a:extLst>
                  <a:ext uri="{FF2B5EF4-FFF2-40B4-BE49-F238E27FC236}">
                    <a16:creationId xmlns="" xmlns:a16="http://schemas.microsoft.com/office/drawing/2014/main" id="{D3EAB5E2-439F-4084-B8A7-CFFBEBD6289A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03E6DF98-A188-4932-A34C-F445BF3186EE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A44BD835-69B9-4030-A19C-A1F3D87D948B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="" xmlns:a16="http://schemas.microsoft.com/office/drawing/2014/main" id="{44E25B7C-E1DA-42C9-99B7-8F271C6034C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46" name="Retângulo: Cantos Arredondados 45">
                    <a:extLst>
                      <a:ext uri="{FF2B5EF4-FFF2-40B4-BE49-F238E27FC236}">
                        <a16:creationId xmlns="" xmlns:a16="http://schemas.microsoft.com/office/drawing/2014/main" id="{A81E396E-5699-4201-AC9D-B59EBD5610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="" xmlns:a16="http://schemas.microsoft.com/office/drawing/2014/main" id="{35C80028-1D2A-4A83-B3A9-57F5807BCC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" name="Agrupar 47">
                    <a:extLst>
                      <a:ext uri="{FF2B5EF4-FFF2-40B4-BE49-F238E27FC236}">
                        <a16:creationId xmlns="" xmlns:a16="http://schemas.microsoft.com/office/drawing/2014/main" id="{90AE9C21-B6D8-4C4A-9F9E-2D0DAD6EC7E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="" xmlns:a16="http://schemas.microsoft.com/office/drawing/2014/main" id="{3D0B185C-7EBF-4249-BC8C-DF4E28BF2E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: Cantos Arredondados 49">
                      <a:extLst>
                        <a:ext uri="{FF2B5EF4-FFF2-40B4-BE49-F238E27FC236}">
                          <a16:creationId xmlns="" xmlns:a16="http://schemas.microsoft.com/office/drawing/2014/main" id="{E05553EB-B735-4D80-A547-DA0FCAE8B0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" name="Agrupar 42">
                  <a:extLst>
                    <a:ext uri="{FF2B5EF4-FFF2-40B4-BE49-F238E27FC236}">
                      <a16:creationId xmlns="" xmlns:a16="http://schemas.microsoft.com/office/drawing/2014/main" id="{2040AB9A-F8F6-4DCF-A597-30DC8993DD43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44" name="Retângulo: Cantos Arredondados 43">
                    <a:extLst>
                      <a:ext uri="{FF2B5EF4-FFF2-40B4-BE49-F238E27FC236}">
                        <a16:creationId xmlns="" xmlns:a16="http://schemas.microsoft.com/office/drawing/2014/main" id="{56FDF160-873E-4ADF-B9B6-BF2CC90314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="" xmlns:a16="http://schemas.microsoft.com/office/drawing/2014/main" id="{99C4AB45-1F03-4199-B834-0FB40117103D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369003B6-FA29-41E4-A825-26B32171B2C1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24" name="Elipse 1">
                <a:extLst>
                  <a:ext uri="{FF2B5EF4-FFF2-40B4-BE49-F238E27FC236}">
                    <a16:creationId xmlns="" xmlns:a16="http://schemas.microsoft.com/office/drawing/2014/main" id="{77997E46-6B90-4501-B344-5FA512FB70DB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: Cantos Arredondados 3">
                <a:extLst>
                  <a:ext uri="{FF2B5EF4-FFF2-40B4-BE49-F238E27FC236}">
                    <a16:creationId xmlns="" xmlns:a16="http://schemas.microsoft.com/office/drawing/2014/main" id="{92040ED9-2766-42BA-AC07-BEC02B9071BC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="" xmlns:a16="http://schemas.microsoft.com/office/drawing/2014/main" id="{9C845C8F-52C0-4766-B5BA-7C8FE4C5DBF3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="" xmlns:a16="http://schemas.microsoft.com/office/drawing/2014/main" id="{BA881E66-61AE-4339-A1F6-1989641C1B0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5B1423DB-3C6F-44D9-9018-3422C7D680B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6942580B-266B-4181-9E50-BADE067BC38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" name="Agrupar 6">
                    <a:extLst>
                      <a:ext uri="{FF2B5EF4-FFF2-40B4-BE49-F238E27FC236}">
                        <a16:creationId xmlns="" xmlns:a16="http://schemas.microsoft.com/office/drawing/2014/main" id="{DF01C01B-8228-4B3F-9F0A-2F13B7D5F2C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="" xmlns:a16="http://schemas.microsoft.com/office/drawing/2014/main" id="{77E28677-7137-4280-8C78-3226E23CB36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Retângulo: Cantos Arredondados 28">
                      <a:extLst>
                        <a:ext uri="{FF2B5EF4-FFF2-40B4-BE49-F238E27FC236}">
                          <a16:creationId xmlns="" xmlns:a16="http://schemas.microsoft.com/office/drawing/2014/main" id="{D7653991-5E0D-4D27-BFBA-DA7F8423E0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Agrupar 29">
                  <a:extLst>
                    <a:ext uri="{FF2B5EF4-FFF2-40B4-BE49-F238E27FC236}">
                      <a16:creationId xmlns="" xmlns:a16="http://schemas.microsoft.com/office/drawing/2014/main" id="{E1F1327E-4538-42A2-85FF-AA386C0E6C3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32" name="Retângulo: Cantos Arredondados 31">
                    <a:extLst>
                      <a:ext uri="{FF2B5EF4-FFF2-40B4-BE49-F238E27FC236}">
                        <a16:creationId xmlns="" xmlns:a16="http://schemas.microsoft.com/office/drawing/2014/main" id="{41909B31-73B3-4242-997C-992EEDA8770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: Cantos Arredondados 34">
                    <a:extLst>
                      <a:ext uri="{FF2B5EF4-FFF2-40B4-BE49-F238E27FC236}">
                        <a16:creationId xmlns="" xmlns:a16="http://schemas.microsoft.com/office/drawing/2014/main" id="{73AD1932-FDF1-4E9B-8663-F69A57585FAE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78" name="Agrupar 77">
            <a:extLst>
              <a:ext uri="{FF2B5EF4-FFF2-40B4-BE49-F238E27FC236}">
                <a16:creationId xmlns="" xmlns:a16="http://schemas.microsoft.com/office/drawing/2014/main" id="{0D26891F-08AC-45C2-B390-269D96DC7F7A}"/>
              </a:ext>
            </a:extLst>
          </p:cNvPr>
          <p:cNvGrpSpPr/>
          <p:nvPr/>
        </p:nvGrpSpPr>
        <p:grpSpPr>
          <a:xfrm flipH="1">
            <a:off x="9738046" y="3059140"/>
            <a:ext cx="3216248" cy="3393201"/>
            <a:chOff x="-1405526" y="1864283"/>
            <a:chExt cx="3216248" cy="3393201"/>
          </a:xfrm>
        </p:grpSpPr>
        <p:grpSp>
          <p:nvGrpSpPr>
            <p:cNvPr id="79" name="Agrupar 78">
              <a:extLst>
                <a:ext uri="{FF2B5EF4-FFF2-40B4-BE49-F238E27FC236}">
                  <a16:creationId xmlns="" xmlns:a16="http://schemas.microsoft.com/office/drawing/2014/main" id="{71F737BC-84CC-4CD2-BBDC-4A6A3B27F253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06" name="Elipse 1">
                <a:extLst>
                  <a:ext uri="{FF2B5EF4-FFF2-40B4-BE49-F238E27FC236}">
                    <a16:creationId xmlns="" xmlns:a16="http://schemas.microsoft.com/office/drawing/2014/main" id="{7B8C7AF9-B2B9-4A66-B57C-604F870F7FE0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ACC8415E-5406-490B-8521-6C5EAB31E6D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8" name="Agrupar 107">
                <a:extLst>
                  <a:ext uri="{FF2B5EF4-FFF2-40B4-BE49-F238E27FC236}">
                    <a16:creationId xmlns="" xmlns:a16="http://schemas.microsoft.com/office/drawing/2014/main" id="{B8545FB5-F18B-4CD5-9E51-FEAEB1F05D9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09" name="Agrupar 108">
                  <a:extLst>
                    <a:ext uri="{FF2B5EF4-FFF2-40B4-BE49-F238E27FC236}">
                      <a16:creationId xmlns="" xmlns:a16="http://schemas.microsoft.com/office/drawing/2014/main" id="{A95344AB-4A42-4164-9CFC-FF398C6A4953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="" xmlns:a16="http://schemas.microsoft.com/office/drawing/2014/main" id="{C0598ADD-3062-42FC-82BB-B14AC7A25F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: Cantos Arredondados 113">
                    <a:extLst>
                      <a:ext uri="{FF2B5EF4-FFF2-40B4-BE49-F238E27FC236}">
                        <a16:creationId xmlns="" xmlns:a16="http://schemas.microsoft.com/office/drawing/2014/main" id="{27C9BFA8-8EFF-4873-8EE1-B6CD4C6C442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5" name="Agrupar 114">
                    <a:extLst>
                      <a:ext uri="{FF2B5EF4-FFF2-40B4-BE49-F238E27FC236}">
                        <a16:creationId xmlns="" xmlns:a16="http://schemas.microsoft.com/office/drawing/2014/main" id="{DCF4D8D1-E677-4E23-A6C0-5C8DDEAB0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16" name="Retângulo: Cantos Arredondados 115">
                      <a:extLst>
                        <a:ext uri="{FF2B5EF4-FFF2-40B4-BE49-F238E27FC236}">
                          <a16:creationId xmlns="" xmlns:a16="http://schemas.microsoft.com/office/drawing/2014/main" id="{0C5B5286-E924-4405-A0F9-47BF18DBB6C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Retângulo: Cantos Arredondados 116">
                      <a:extLst>
                        <a:ext uri="{FF2B5EF4-FFF2-40B4-BE49-F238E27FC236}">
                          <a16:creationId xmlns="" xmlns:a16="http://schemas.microsoft.com/office/drawing/2014/main" id="{8791EDC3-006D-4FA0-9D3E-51D24AF24D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0" name="Agrupar 109">
                  <a:extLst>
                    <a:ext uri="{FF2B5EF4-FFF2-40B4-BE49-F238E27FC236}">
                      <a16:creationId xmlns="" xmlns:a16="http://schemas.microsoft.com/office/drawing/2014/main" id="{ACF7D0FA-C82A-4AD6-801A-F4FAB5AA0A7D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="" xmlns:a16="http://schemas.microsoft.com/office/drawing/2014/main" id="{0599932E-C3F7-46CE-941C-CC93958D0F5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="" xmlns:a16="http://schemas.microsoft.com/office/drawing/2014/main" id="{2518470B-7B91-4EF4-A079-C595855DAE2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0" name="Agrupar 79">
              <a:extLst>
                <a:ext uri="{FF2B5EF4-FFF2-40B4-BE49-F238E27FC236}">
                  <a16:creationId xmlns="" xmlns:a16="http://schemas.microsoft.com/office/drawing/2014/main" id="{0209B802-8FBE-428E-8BCB-F176F1092194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94" name="Elipse 1">
                <a:extLst>
                  <a:ext uri="{FF2B5EF4-FFF2-40B4-BE49-F238E27FC236}">
                    <a16:creationId xmlns="" xmlns:a16="http://schemas.microsoft.com/office/drawing/2014/main" id="{3F3E92F7-047F-45DC-803B-ADD0BE0B9CA4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="" xmlns:a16="http://schemas.microsoft.com/office/drawing/2014/main" id="{12DF235D-7628-4617-B8DD-5638B42C53E1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="" xmlns:a16="http://schemas.microsoft.com/office/drawing/2014/main" id="{A045BA0D-B5C2-4DB5-8756-E43342105202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97" name="Agrupar 96">
                  <a:extLst>
                    <a:ext uri="{FF2B5EF4-FFF2-40B4-BE49-F238E27FC236}">
                      <a16:creationId xmlns="" xmlns:a16="http://schemas.microsoft.com/office/drawing/2014/main" id="{7D113F1F-D642-463D-A29C-5E8BF492AD2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01" name="Retângulo: Cantos Arredondados 100">
                    <a:extLst>
                      <a:ext uri="{FF2B5EF4-FFF2-40B4-BE49-F238E27FC236}">
                        <a16:creationId xmlns="" xmlns:a16="http://schemas.microsoft.com/office/drawing/2014/main" id="{627E04AD-5FDE-4AD9-BB1D-10EFA12818B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: Cantos Arredondados 101">
                    <a:extLst>
                      <a:ext uri="{FF2B5EF4-FFF2-40B4-BE49-F238E27FC236}">
                        <a16:creationId xmlns="" xmlns:a16="http://schemas.microsoft.com/office/drawing/2014/main" id="{399A0E2E-7297-4373-B808-CB50119C4BF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3" name="Agrupar 102">
                    <a:extLst>
                      <a:ext uri="{FF2B5EF4-FFF2-40B4-BE49-F238E27FC236}">
                        <a16:creationId xmlns="" xmlns:a16="http://schemas.microsoft.com/office/drawing/2014/main" id="{0D0BEDE8-0F30-4EC0-88CB-4996AC5967D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04" name="Retângulo: Cantos Arredondados 103">
                      <a:extLst>
                        <a:ext uri="{FF2B5EF4-FFF2-40B4-BE49-F238E27FC236}">
                          <a16:creationId xmlns="" xmlns:a16="http://schemas.microsoft.com/office/drawing/2014/main" id="{D8D35877-6806-450D-8A6B-C73866509D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: Cantos Arredondados 104">
                      <a:extLst>
                        <a:ext uri="{FF2B5EF4-FFF2-40B4-BE49-F238E27FC236}">
                          <a16:creationId xmlns="" xmlns:a16="http://schemas.microsoft.com/office/drawing/2014/main" id="{F714457E-6B2B-46D6-A459-E8302C853E4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98" name="Agrupar 97">
                  <a:extLst>
                    <a:ext uri="{FF2B5EF4-FFF2-40B4-BE49-F238E27FC236}">
                      <a16:creationId xmlns="" xmlns:a16="http://schemas.microsoft.com/office/drawing/2014/main" id="{DBEC75FE-228D-46D6-84D1-96109DA8741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99" name="Retângulo: Cantos Arredondados 98">
                    <a:extLst>
                      <a:ext uri="{FF2B5EF4-FFF2-40B4-BE49-F238E27FC236}">
                        <a16:creationId xmlns="" xmlns:a16="http://schemas.microsoft.com/office/drawing/2014/main" id="{3EE552B3-373C-4A30-AAFF-3392EABE38E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="" xmlns:a16="http://schemas.microsoft.com/office/drawing/2014/main" id="{9FC5BDFF-16F7-4AEB-8EF3-403878BED5D2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1" name="Agrupar 80">
              <a:extLst>
                <a:ext uri="{FF2B5EF4-FFF2-40B4-BE49-F238E27FC236}">
                  <a16:creationId xmlns="" xmlns:a16="http://schemas.microsoft.com/office/drawing/2014/main" id="{A1C28322-1401-4655-978B-A05439671BC0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82" name="Elipse 1">
                <a:extLst>
                  <a:ext uri="{FF2B5EF4-FFF2-40B4-BE49-F238E27FC236}">
                    <a16:creationId xmlns="" xmlns:a16="http://schemas.microsoft.com/office/drawing/2014/main" id="{A4445A3C-00B2-4AA2-8802-DA8BDCBA00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EBC2DFAB-556F-4C1A-AC84-A59DAD4F05B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83">
                <a:extLst>
                  <a:ext uri="{FF2B5EF4-FFF2-40B4-BE49-F238E27FC236}">
                    <a16:creationId xmlns="" xmlns:a16="http://schemas.microsoft.com/office/drawing/2014/main" id="{259509AC-F3F7-46D9-A59B-22133A54F237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="" xmlns:a16="http://schemas.microsoft.com/office/drawing/2014/main" id="{AB5F8DF9-80D3-4006-B4EF-6D47E8500BDD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89" name="Retângulo: Cantos Arredondados 88">
                    <a:extLst>
                      <a:ext uri="{FF2B5EF4-FFF2-40B4-BE49-F238E27FC236}">
                        <a16:creationId xmlns="" xmlns:a16="http://schemas.microsoft.com/office/drawing/2014/main" id="{6A6DF3FE-2C7C-49F7-8C40-5EA41E706AF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: Cantos Arredondados 89">
                    <a:extLst>
                      <a:ext uri="{FF2B5EF4-FFF2-40B4-BE49-F238E27FC236}">
                        <a16:creationId xmlns="" xmlns:a16="http://schemas.microsoft.com/office/drawing/2014/main" id="{A5B00A90-BE19-4BC0-9C11-915EE78D16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Agrupar 90">
                    <a:extLst>
                      <a:ext uri="{FF2B5EF4-FFF2-40B4-BE49-F238E27FC236}">
                        <a16:creationId xmlns="" xmlns:a16="http://schemas.microsoft.com/office/drawing/2014/main" id="{275B4958-6E50-4C70-982B-CDE8E02E2B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92" name="Retângulo: Cantos Arredondados 91">
                      <a:extLst>
                        <a:ext uri="{FF2B5EF4-FFF2-40B4-BE49-F238E27FC236}">
                          <a16:creationId xmlns="" xmlns:a16="http://schemas.microsoft.com/office/drawing/2014/main" id="{A12C0A4C-05C4-41B1-B9DC-360CA39238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: Cantos Arredondados 92">
                      <a:extLst>
                        <a:ext uri="{FF2B5EF4-FFF2-40B4-BE49-F238E27FC236}">
                          <a16:creationId xmlns="" xmlns:a16="http://schemas.microsoft.com/office/drawing/2014/main" id="{071E06B3-D068-4852-8853-C548BB97493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Agrupar 85">
                  <a:extLst>
                    <a:ext uri="{FF2B5EF4-FFF2-40B4-BE49-F238E27FC236}">
                      <a16:creationId xmlns="" xmlns:a16="http://schemas.microsoft.com/office/drawing/2014/main" id="{E362EC75-5310-4418-BDD5-9EBBFA982BB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87" name="Retângulo: Cantos Arredondados 86">
                    <a:extLst>
                      <a:ext uri="{FF2B5EF4-FFF2-40B4-BE49-F238E27FC236}">
                        <a16:creationId xmlns="" xmlns:a16="http://schemas.microsoft.com/office/drawing/2014/main" id="{787422F2-9F84-4B9E-97FC-A31FF34C69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87">
                    <a:extLst>
                      <a:ext uri="{FF2B5EF4-FFF2-40B4-BE49-F238E27FC236}">
                        <a16:creationId xmlns="" xmlns:a16="http://schemas.microsoft.com/office/drawing/2014/main" id="{83FB7676-EB54-414C-AE14-085C950EBF85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18" name="Agrupar 117">
            <a:extLst>
              <a:ext uri="{FF2B5EF4-FFF2-40B4-BE49-F238E27FC236}">
                <a16:creationId xmlns="" xmlns:a16="http://schemas.microsoft.com/office/drawing/2014/main" id="{C2EF9260-D206-4D45-BA42-F8E9D19B2617}"/>
              </a:ext>
            </a:extLst>
          </p:cNvPr>
          <p:cNvGrpSpPr/>
          <p:nvPr/>
        </p:nvGrpSpPr>
        <p:grpSpPr>
          <a:xfrm flipH="1" flipV="1">
            <a:off x="9880568" y="-237588"/>
            <a:ext cx="3216248" cy="3393201"/>
            <a:chOff x="-1405526" y="1864283"/>
            <a:chExt cx="3216248" cy="3393201"/>
          </a:xfrm>
        </p:grpSpPr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8795D6C8-417E-4BB4-92CC-A38BFACD9945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46" name="Elipse 1">
                <a:extLst>
                  <a:ext uri="{FF2B5EF4-FFF2-40B4-BE49-F238E27FC236}">
                    <a16:creationId xmlns="" xmlns:a16="http://schemas.microsoft.com/office/drawing/2014/main" id="{1AABEE1B-A5AE-44BC-81CE-6D4E4343431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8CDCFC89-0DF3-4937-AFEF-C869ACC39A27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8" name="Agrupar 147">
                <a:extLst>
                  <a:ext uri="{FF2B5EF4-FFF2-40B4-BE49-F238E27FC236}">
                    <a16:creationId xmlns="" xmlns:a16="http://schemas.microsoft.com/office/drawing/2014/main" id="{39E05819-F845-42F1-A50B-07DF6BABFE20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49" name="Agrupar 148">
                  <a:extLst>
                    <a:ext uri="{FF2B5EF4-FFF2-40B4-BE49-F238E27FC236}">
                      <a16:creationId xmlns="" xmlns:a16="http://schemas.microsoft.com/office/drawing/2014/main" id="{A4BE67B8-0A71-4ECA-8CF4-4F54989D1AA9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53" name="Retângulo: Cantos Arredondados 152">
                    <a:extLst>
                      <a:ext uri="{FF2B5EF4-FFF2-40B4-BE49-F238E27FC236}">
                        <a16:creationId xmlns="" xmlns:a16="http://schemas.microsoft.com/office/drawing/2014/main" id="{B8F970F9-F308-4778-81CA-78A28A29AAD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153">
                    <a:extLst>
                      <a:ext uri="{FF2B5EF4-FFF2-40B4-BE49-F238E27FC236}">
                        <a16:creationId xmlns="" xmlns:a16="http://schemas.microsoft.com/office/drawing/2014/main" id="{81E9DB80-7A1D-4603-93C2-02AA2090AE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Agrupar 154">
                    <a:extLst>
                      <a:ext uri="{FF2B5EF4-FFF2-40B4-BE49-F238E27FC236}">
                        <a16:creationId xmlns="" xmlns:a16="http://schemas.microsoft.com/office/drawing/2014/main" id="{CF1AD2D7-909A-4C8D-B66E-D4A5DA7273F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56" name="Retângulo: Cantos Arredondados 155">
                      <a:extLst>
                        <a:ext uri="{FF2B5EF4-FFF2-40B4-BE49-F238E27FC236}">
                          <a16:creationId xmlns="" xmlns:a16="http://schemas.microsoft.com/office/drawing/2014/main" id="{84E61B89-19DA-486A-B460-CC54C8432A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: Cantos Arredondados 156">
                      <a:extLst>
                        <a:ext uri="{FF2B5EF4-FFF2-40B4-BE49-F238E27FC236}">
                          <a16:creationId xmlns="" xmlns:a16="http://schemas.microsoft.com/office/drawing/2014/main" id="{E8054DDA-B917-4456-8585-F86AC1082DF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0" name="Agrupar 149">
                  <a:extLst>
                    <a:ext uri="{FF2B5EF4-FFF2-40B4-BE49-F238E27FC236}">
                      <a16:creationId xmlns="" xmlns:a16="http://schemas.microsoft.com/office/drawing/2014/main" id="{D3215F13-5A3E-46E5-AB36-7879D3BE196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="" xmlns:a16="http://schemas.microsoft.com/office/drawing/2014/main" id="{F87EC323-90FC-4E5B-9233-569624A02B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="" xmlns:a16="http://schemas.microsoft.com/office/drawing/2014/main" id="{07A3A03D-4597-4E05-A601-29FF8E421B1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0" name="Agrupar 119">
              <a:extLst>
                <a:ext uri="{FF2B5EF4-FFF2-40B4-BE49-F238E27FC236}">
                  <a16:creationId xmlns="" xmlns:a16="http://schemas.microsoft.com/office/drawing/2014/main" id="{DCA4A6D9-B4BB-4D8C-8B62-05CB45E5B8D2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134" name="Elipse 1">
                <a:extLst>
                  <a:ext uri="{FF2B5EF4-FFF2-40B4-BE49-F238E27FC236}">
                    <a16:creationId xmlns="" xmlns:a16="http://schemas.microsoft.com/office/drawing/2014/main" id="{36636E7A-EFF3-4F3A-9199-0EA3D97B83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D4E478D0-B461-4C6F-8E7C-3B69A85D22CF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="" xmlns:a16="http://schemas.microsoft.com/office/drawing/2014/main" id="{353A91B4-B3CF-401F-813F-1CCA996A37A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="" xmlns:a16="http://schemas.microsoft.com/office/drawing/2014/main" id="{67189152-6F3E-4F33-A5A7-65DF104CCFD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="" xmlns:a16="http://schemas.microsoft.com/office/drawing/2014/main" id="{A516C78F-AEB5-478D-8F50-06BD0B9AB8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="" xmlns:a16="http://schemas.microsoft.com/office/drawing/2014/main" id="{F76DE311-1E0E-4CEE-BA13-7670B4F21E4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3" name="Agrupar 142">
                    <a:extLst>
                      <a:ext uri="{FF2B5EF4-FFF2-40B4-BE49-F238E27FC236}">
                        <a16:creationId xmlns="" xmlns:a16="http://schemas.microsoft.com/office/drawing/2014/main" id="{48B45CEF-59EB-4988-8B69-1BE299256DE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44" name="Retângulo: Cantos Arredondados 143">
                      <a:extLst>
                        <a:ext uri="{FF2B5EF4-FFF2-40B4-BE49-F238E27FC236}">
                          <a16:creationId xmlns="" xmlns:a16="http://schemas.microsoft.com/office/drawing/2014/main" id="{E9E165EC-DF49-4399-807E-F5395F81DE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44">
                      <a:extLst>
                        <a:ext uri="{FF2B5EF4-FFF2-40B4-BE49-F238E27FC236}">
                          <a16:creationId xmlns="" xmlns:a16="http://schemas.microsoft.com/office/drawing/2014/main" id="{00E06A07-505B-417B-A44D-A3566BF4980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38" name="Agrupar 137">
                  <a:extLst>
                    <a:ext uri="{FF2B5EF4-FFF2-40B4-BE49-F238E27FC236}">
                      <a16:creationId xmlns="" xmlns:a16="http://schemas.microsoft.com/office/drawing/2014/main" id="{F51472B6-28F4-4073-976E-38A6A6D6DA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39" name="Retângulo: Cantos Arredondados 138">
                    <a:extLst>
                      <a:ext uri="{FF2B5EF4-FFF2-40B4-BE49-F238E27FC236}">
                        <a16:creationId xmlns="" xmlns:a16="http://schemas.microsoft.com/office/drawing/2014/main" id="{74063721-BBB1-4DF7-80CC-7B8109183E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139">
                    <a:extLst>
                      <a:ext uri="{FF2B5EF4-FFF2-40B4-BE49-F238E27FC236}">
                        <a16:creationId xmlns="" xmlns:a16="http://schemas.microsoft.com/office/drawing/2014/main" id="{E4F2EB44-3DAA-48E1-A759-B419D30256AA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F319D3B-78E5-4451-8E69-3398EBBC6118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122" name="Elipse 1">
                <a:extLst>
                  <a:ext uri="{FF2B5EF4-FFF2-40B4-BE49-F238E27FC236}">
                    <a16:creationId xmlns="" xmlns:a16="http://schemas.microsoft.com/office/drawing/2014/main" id="{938E7B48-F310-4223-A7A0-571F32C48E5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8EAE986E-F218-453D-A1FF-47711C672D68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1194AD12-E091-4155-A424-28AFD7F6D13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162305C3-54CF-4194-ACD2-E1A1E6FF9DAC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="" xmlns:a16="http://schemas.microsoft.com/office/drawing/2014/main" id="{6006441B-E195-4F36-8C2E-184705F1E6A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="" xmlns:a16="http://schemas.microsoft.com/office/drawing/2014/main" id="{6295BB7B-2E6D-45ED-86B6-2E873113E98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1" name="Agrupar 130">
                    <a:extLst>
                      <a:ext uri="{FF2B5EF4-FFF2-40B4-BE49-F238E27FC236}">
                        <a16:creationId xmlns="" xmlns:a16="http://schemas.microsoft.com/office/drawing/2014/main" id="{8240A68D-A577-443C-A5F6-0260EFCDAD5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32" name="Retângulo: Cantos Arredondados 131">
                      <a:extLst>
                        <a:ext uri="{FF2B5EF4-FFF2-40B4-BE49-F238E27FC236}">
                          <a16:creationId xmlns="" xmlns:a16="http://schemas.microsoft.com/office/drawing/2014/main" id="{6134CF48-EB75-4E74-B05F-AF25D5A3D2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32">
                      <a:extLst>
                        <a:ext uri="{FF2B5EF4-FFF2-40B4-BE49-F238E27FC236}">
                          <a16:creationId xmlns="" xmlns:a16="http://schemas.microsoft.com/office/drawing/2014/main" id="{4FFF64AF-AB85-4732-8D4C-2FBD93FB0E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969DC306-5783-40CE-B09D-113DB86B6F12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27" name="Retângulo: Cantos Arredondados 126">
                    <a:extLst>
                      <a:ext uri="{FF2B5EF4-FFF2-40B4-BE49-F238E27FC236}">
                        <a16:creationId xmlns="" xmlns:a16="http://schemas.microsoft.com/office/drawing/2014/main" id="{1902DC3B-486E-4A03-BC52-9321F99D4A1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: Cantos Arredondados 127">
                    <a:extLst>
                      <a:ext uri="{FF2B5EF4-FFF2-40B4-BE49-F238E27FC236}">
                        <a16:creationId xmlns="" xmlns:a16="http://schemas.microsoft.com/office/drawing/2014/main" id="{87826B55-AD99-4900-8B83-A8A131E6F52C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59" name="Agrupar 158">
            <a:extLst>
              <a:ext uri="{FF2B5EF4-FFF2-40B4-BE49-F238E27FC236}">
                <a16:creationId xmlns="" xmlns:a16="http://schemas.microsoft.com/office/drawing/2014/main" id="{7692F490-FBBD-4A91-B56A-A4EC8D272B31}"/>
              </a:ext>
            </a:extLst>
          </p:cNvPr>
          <p:cNvGrpSpPr/>
          <p:nvPr/>
        </p:nvGrpSpPr>
        <p:grpSpPr>
          <a:xfrm rot="19824923" flipV="1">
            <a:off x="-122049" y="-312900"/>
            <a:ext cx="1578535" cy="2461873"/>
            <a:chOff x="6445772" y="1077492"/>
            <a:chExt cx="2324411" cy="3625136"/>
          </a:xfrm>
        </p:grpSpPr>
        <p:sp>
          <p:nvSpPr>
            <p:cNvPr id="186" name="Elipse 1">
              <a:extLst>
                <a:ext uri="{FF2B5EF4-FFF2-40B4-BE49-F238E27FC236}">
                  <a16:creationId xmlns="" xmlns:a16="http://schemas.microsoft.com/office/drawing/2014/main" id="{4F51B5D2-D182-4C1A-87AB-60F20124284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: Cantos Arredondados 186">
              <a:extLst>
                <a:ext uri="{FF2B5EF4-FFF2-40B4-BE49-F238E27FC236}">
                  <a16:creationId xmlns="" xmlns:a16="http://schemas.microsoft.com/office/drawing/2014/main" id="{350A08E6-ACC5-498D-AC33-10B7063600D7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="" xmlns:a16="http://schemas.microsoft.com/office/drawing/2014/main" id="{D4A72543-8F12-419B-9422-F14B866F0B6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="" xmlns:a16="http://schemas.microsoft.com/office/drawing/2014/main" id="{6CFF07D0-5118-4BB2-9E98-8C09856CA6FE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3" name="Retângulo: Cantos Arredondados 192">
                  <a:extLst>
                    <a:ext uri="{FF2B5EF4-FFF2-40B4-BE49-F238E27FC236}">
                      <a16:creationId xmlns="" xmlns:a16="http://schemas.microsoft.com/office/drawing/2014/main" id="{708BC6B2-A4F2-49C5-A7C8-E400F5A6C89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="" xmlns:a16="http://schemas.microsoft.com/office/drawing/2014/main" id="{C0F4E35E-BDC8-4408-AFE4-32DDBDD3E62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="" xmlns:a16="http://schemas.microsoft.com/office/drawing/2014/main" id="{7D423BED-1447-4FD9-9735-3B5157E248D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96" name="Retângulo: Cantos Arredondados 195">
                    <a:extLst>
                      <a:ext uri="{FF2B5EF4-FFF2-40B4-BE49-F238E27FC236}">
                        <a16:creationId xmlns="" xmlns:a16="http://schemas.microsoft.com/office/drawing/2014/main" id="{BC9CE970-D8AC-4AE8-A474-11995DBFB4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: Cantos Arredondados 196">
                    <a:extLst>
                      <a:ext uri="{FF2B5EF4-FFF2-40B4-BE49-F238E27FC236}">
                        <a16:creationId xmlns="" xmlns:a16="http://schemas.microsoft.com/office/drawing/2014/main" id="{A62B743E-8327-4270-AD63-CAA10665DE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0" name="Agrupar 189">
                <a:extLst>
                  <a:ext uri="{FF2B5EF4-FFF2-40B4-BE49-F238E27FC236}">
                    <a16:creationId xmlns="" xmlns:a16="http://schemas.microsoft.com/office/drawing/2014/main" id="{8813BA1E-197C-4B71-912F-D23242D5CB9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1" name="Retângulo: Cantos Arredondados 190">
                  <a:extLst>
                    <a:ext uri="{FF2B5EF4-FFF2-40B4-BE49-F238E27FC236}">
                      <a16:creationId xmlns="" xmlns:a16="http://schemas.microsoft.com/office/drawing/2014/main" id="{822A2B97-3BE1-452A-86B1-CC802A43026C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="" xmlns:a16="http://schemas.microsoft.com/office/drawing/2014/main" id="{2AEC8CF2-C355-476F-A8FD-8C2D1C33EA92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0" name="Agrupar 159">
            <a:extLst>
              <a:ext uri="{FF2B5EF4-FFF2-40B4-BE49-F238E27FC236}">
                <a16:creationId xmlns="" xmlns:a16="http://schemas.microsoft.com/office/drawing/2014/main" id="{7BA87E24-D91C-4C2F-9A2E-6BE7C79A61B9}"/>
              </a:ext>
            </a:extLst>
          </p:cNvPr>
          <p:cNvGrpSpPr/>
          <p:nvPr/>
        </p:nvGrpSpPr>
        <p:grpSpPr>
          <a:xfrm rot="16200000" flipV="1">
            <a:off x="-1318093" y="1060097"/>
            <a:ext cx="1578535" cy="2461873"/>
            <a:chOff x="6445772" y="1077492"/>
            <a:chExt cx="2324411" cy="3625136"/>
          </a:xfrm>
        </p:grpSpPr>
        <p:sp>
          <p:nvSpPr>
            <p:cNvPr id="174" name="Elipse 1">
              <a:extLst>
                <a:ext uri="{FF2B5EF4-FFF2-40B4-BE49-F238E27FC236}">
                  <a16:creationId xmlns="" xmlns:a16="http://schemas.microsoft.com/office/drawing/2014/main" id="{8BF4EF60-C777-4F8F-8B4C-DDB9930135E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6585F21-8847-43B1-BFBD-0F3FC0C8E49E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6" name="Agrupar 175">
              <a:extLst>
                <a:ext uri="{FF2B5EF4-FFF2-40B4-BE49-F238E27FC236}">
                  <a16:creationId xmlns="" xmlns:a16="http://schemas.microsoft.com/office/drawing/2014/main" id="{4EE3E09B-0034-480C-B706-B8D945337EF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77" name="Agrupar 176">
                <a:extLst>
                  <a:ext uri="{FF2B5EF4-FFF2-40B4-BE49-F238E27FC236}">
                    <a16:creationId xmlns="" xmlns:a16="http://schemas.microsoft.com/office/drawing/2014/main" id="{9B5C75B5-AC46-4E0B-99F3-33A10E4DA1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="" xmlns:a16="http://schemas.microsoft.com/office/drawing/2014/main" id="{68D1F04B-D515-408E-A434-FBA1E29EE1D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="" xmlns:a16="http://schemas.microsoft.com/office/drawing/2014/main" id="{233774B5-8989-4FF9-80E6-CF45039D9CE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3" name="Agrupar 182">
                  <a:extLst>
                    <a:ext uri="{FF2B5EF4-FFF2-40B4-BE49-F238E27FC236}">
                      <a16:creationId xmlns="" xmlns:a16="http://schemas.microsoft.com/office/drawing/2014/main" id="{47D5EB84-58DC-4DA5-B5CF-AE0E1DB2CF3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4" name="Retângulo: Cantos Arredondados 183">
                    <a:extLst>
                      <a:ext uri="{FF2B5EF4-FFF2-40B4-BE49-F238E27FC236}">
                        <a16:creationId xmlns="" xmlns:a16="http://schemas.microsoft.com/office/drawing/2014/main" id="{B3A47634-36EB-4B4E-89FE-204BFC7148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: Cantos Arredondados 184">
                    <a:extLst>
                      <a:ext uri="{FF2B5EF4-FFF2-40B4-BE49-F238E27FC236}">
                        <a16:creationId xmlns="" xmlns:a16="http://schemas.microsoft.com/office/drawing/2014/main" id="{4833E2AC-95AE-44CA-92BC-D27C589867D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8" name="Agrupar 177">
                <a:extLst>
                  <a:ext uri="{FF2B5EF4-FFF2-40B4-BE49-F238E27FC236}">
                    <a16:creationId xmlns="" xmlns:a16="http://schemas.microsoft.com/office/drawing/2014/main" id="{46960CAA-23CF-4994-877D-FEF8BCB6811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9" name="Retângulo: Cantos Arredondados 178">
                  <a:extLst>
                    <a:ext uri="{FF2B5EF4-FFF2-40B4-BE49-F238E27FC236}">
                      <a16:creationId xmlns="" xmlns:a16="http://schemas.microsoft.com/office/drawing/2014/main" id="{2E62A4F7-1A48-4141-B7FF-ECF1CF2F53E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Retângulo: Cantos Arredondados 179">
                  <a:extLst>
                    <a:ext uri="{FF2B5EF4-FFF2-40B4-BE49-F238E27FC236}">
                      <a16:creationId xmlns="" xmlns:a16="http://schemas.microsoft.com/office/drawing/2014/main" id="{B6E6ACBC-02E4-40E1-BDD6-D390E3BA7BE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="" xmlns:a16="http://schemas.microsoft.com/office/drawing/2014/main" id="{832F4E01-E31E-4DF3-BF52-54F84394007B}"/>
              </a:ext>
            </a:extLst>
          </p:cNvPr>
          <p:cNvGrpSpPr/>
          <p:nvPr/>
        </p:nvGrpSpPr>
        <p:grpSpPr>
          <a:xfrm rot="18034365" flipV="1">
            <a:off x="-850013" y="285677"/>
            <a:ext cx="1266355" cy="1974999"/>
            <a:chOff x="6445772" y="1077492"/>
            <a:chExt cx="2324411" cy="3625136"/>
          </a:xfrm>
        </p:grpSpPr>
        <p:sp>
          <p:nvSpPr>
            <p:cNvPr id="162" name="Elipse 1">
              <a:extLst>
                <a:ext uri="{FF2B5EF4-FFF2-40B4-BE49-F238E27FC236}">
                  <a16:creationId xmlns="" xmlns:a16="http://schemas.microsoft.com/office/drawing/2014/main" id="{E6C8839A-620D-4C55-A3C1-CC6E5DFD1FA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="" xmlns:a16="http://schemas.microsoft.com/office/drawing/2014/main" id="{3EA5F53B-EC28-4714-A944-277C8B12D15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="" xmlns:a16="http://schemas.microsoft.com/office/drawing/2014/main" id="{38B92E97-C626-4A78-8565-9D573A166B0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="" xmlns:a16="http://schemas.microsoft.com/office/drawing/2014/main" id="{11252E22-69D0-4FC6-923C-59BE9D51838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9" name="Retângulo: Cantos Arredondados 168">
                  <a:extLst>
                    <a:ext uri="{FF2B5EF4-FFF2-40B4-BE49-F238E27FC236}">
                      <a16:creationId xmlns="" xmlns:a16="http://schemas.microsoft.com/office/drawing/2014/main" id="{16E8FC3D-4F21-4E3A-886B-0B1527A9D70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169">
                  <a:extLst>
                    <a:ext uri="{FF2B5EF4-FFF2-40B4-BE49-F238E27FC236}">
                      <a16:creationId xmlns="" xmlns:a16="http://schemas.microsoft.com/office/drawing/2014/main" id="{D0499627-92E7-4430-8CF1-10909E666B8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Agrupar 170">
                  <a:extLst>
                    <a:ext uri="{FF2B5EF4-FFF2-40B4-BE49-F238E27FC236}">
                      <a16:creationId xmlns="" xmlns:a16="http://schemas.microsoft.com/office/drawing/2014/main" id="{E2E6F3D3-E143-4BF7-8C95-C4E3246438DB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="" xmlns:a16="http://schemas.microsoft.com/office/drawing/2014/main" id="{CEC03378-F96E-4737-82C9-C493C044460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="" xmlns:a16="http://schemas.microsoft.com/office/drawing/2014/main" id="{CD370802-A0F2-4386-B653-DCF04893148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6" name="Agrupar 165">
                <a:extLst>
                  <a:ext uri="{FF2B5EF4-FFF2-40B4-BE49-F238E27FC236}">
                    <a16:creationId xmlns="" xmlns:a16="http://schemas.microsoft.com/office/drawing/2014/main" id="{FF31367E-6AEF-4B2C-8C79-31A7F42BB5EC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67" name="Retângulo: Cantos Arredondados 166">
                  <a:extLst>
                    <a:ext uri="{FF2B5EF4-FFF2-40B4-BE49-F238E27FC236}">
                      <a16:creationId xmlns="" xmlns:a16="http://schemas.microsoft.com/office/drawing/2014/main" id="{9D0C91C1-82B4-4BB3-B752-08F5843C06B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167">
                  <a:extLst>
                    <a:ext uri="{FF2B5EF4-FFF2-40B4-BE49-F238E27FC236}">
                      <a16:creationId xmlns="" xmlns:a16="http://schemas.microsoft.com/office/drawing/2014/main" id="{FE19B531-AA9D-4C74-BBC5-52509D7A3D71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77" name="Retângulo 76">
            <a:extLst>
              <a:ext uri="{FF2B5EF4-FFF2-40B4-BE49-F238E27FC236}">
                <a16:creationId xmlns="" xmlns:a16="http://schemas.microsoft.com/office/drawing/2014/main" id="{BEF8589C-BF77-4711-91D1-877E4C3708CB}"/>
              </a:ext>
            </a:extLst>
          </p:cNvPr>
          <p:cNvSpPr/>
          <p:nvPr/>
        </p:nvSpPr>
        <p:spPr>
          <a:xfrm>
            <a:off x="93650" y="1558609"/>
            <a:ext cx="11234232" cy="339325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="" xmlns:a16="http://schemas.microsoft.com/office/drawing/2014/main" id="{6487BFD3-92EF-4B15-B5EE-071114FC84C2}"/>
              </a:ext>
            </a:extLst>
          </p:cNvPr>
          <p:cNvGrpSpPr/>
          <p:nvPr/>
        </p:nvGrpSpPr>
        <p:grpSpPr>
          <a:xfrm>
            <a:off x="998645" y="3989690"/>
            <a:ext cx="8929479" cy="3545912"/>
            <a:chOff x="1456460" y="2900197"/>
            <a:chExt cx="8929479" cy="3545912"/>
          </a:xfrm>
        </p:grpSpPr>
        <p:grpSp>
          <p:nvGrpSpPr>
            <p:cNvPr id="198" name="Agrupar 197">
              <a:extLst>
                <a:ext uri="{FF2B5EF4-FFF2-40B4-BE49-F238E27FC236}">
                  <a16:creationId xmlns="" xmlns:a16="http://schemas.microsoft.com/office/drawing/2014/main" id="{9377FDB6-8CE2-42AF-B167-05EBC59641A7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="" xmlns:a16="http://schemas.microsoft.com/office/drawing/2014/main" id="{660AB2D7-85E6-457F-B3DD-B198C69D38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26" name="Elipse 1">
                  <a:extLst>
                    <a:ext uri="{FF2B5EF4-FFF2-40B4-BE49-F238E27FC236}">
                      <a16:creationId xmlns="" xmlns:a16="http://schemas.microsoft.com/office/drawing/2014/main" id="{B78BC61E-0651-4D52-9129-4B03FFC88CC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: Cantos Arredondados 226">
                  <a:extLst>
                    <a:ext uri="{FF2B5EF4-FFF2-40B4-BE49-F238E27FC236}">
                      <a16:creationId xmlns="" xmlns:a16="http://schemas.microsoft.com/office/drawing/2014/main" id="{EA4CAA42-7F63-4E19-8ACE-E6F6CF01513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227">
                  <a:extLst>
                    <a:ext uri="{FF2B5EF4-FFF2-40B4-BE49-F238E27FC236}">
                      <a16:creationId xmlns="" xmlns:a16="http://schemas.microsoft.com/office/drawing/2014/main" id="{5C4FAB18-1FAF-4BE1-AEA4-C1642B4E5BEA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29" name="Agrupar 228">
                    <a:extLst>
                      <a:ext uri="{FF2B5EF4-FFF2-40B4-BE49-F238E27FC236}">
                        <a16:creationId xmlns="" xmlns:a16="http://schemas.microsoft.com/office/drawing/2014/main" id="{BBB52D34-E157-4A06-96F4-375B0ED26CF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33" name="Retângulo: Cantos Arredondados 232">
                      <a:extLst>
                        <a:ext uri="{FF2B5EF4-FFF2-40B4-BE49-F238E27FC236}">
                          <a16:creationId xmlns="" xmlns:a16="http://schemas.microsoft.com/office/drawing/2014/main" id="{D6566F19-8D8B-4850-A39D-A8034FF657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: Cantos Arredondados 233">
                      <a:extLst>
                        <a:ext uri="{FF2B5EF4-FFF2-40B4-BE49-F238E27FC236}">
                          <a16:creationId xmlns="" xmlns:a16="http://schemas.microsoft.com/office/drawing/2014/main" id="{619ACA2E-2B48-4386-AA49-9F75CCEDD30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35" name="Agrupar 234">
                      <a:extLst>
                        <a:ext uri="{FF2B5EF4-FFF2-40B4-BE49-F238E27FC236}">
                          <a16:creationId xmlns="" xmlns:a16="http://schemas.microsoft.com/office/drawing/2014/main" id="{2ECBBF90-C2F6-49D8-8946-7C45BFF0E1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36" name="Retângulo: Cantos Arredondados 235">
                        <a:extLst>
                          <a:ext uri="{FF2B5EF4-FFF2-40B4-BE49-F238E27FC236}">
                            <a16:creationId xmlns="" xmlns:a16="http://schemas.microsoft.com/office/drawing/2014/main" id="{2E81E241-AC4E-427B-A96C-730426AF6E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="" xmlns:a16="http://schemas.microsoft.com/office/drawing/2014/main" id="{E17F1CE4-1C5A-499C-AC09-D8ABD1CA3EA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30" name="Agrupar 229">
                    <a:extLst>
                      <a:ext uri="{FF2B5EF4-FFF2-40B4-BE49-F238E27FC236}">
                        <a16:creationId xmlns="" xmlns:a16="http://schemas.microsoft.com/office/drawing/2014/main" id="{D5BDFDDC-2619-426A-B8D6-325FDD7251A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31" name="Retângulo: Cantos Arredondados 230">
                      <a:extLst>
                        <a:ext uri="{FF2B5EF4-FFF2-40B4-BE49-F238E27FC236}">
                          <a16:creationId xmlns="" xmlns:a16="http://schemas.microsoft.com/office/drawing/2014/main" id="{968377CB-ED2B-44A2-B754-91EA1D21FB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Retângulo: Cantos Arredondados 231">
                      <a:extLst>
                        <a:ext uri="{FF2B5EF4-FFF2-40B4-BE49-F238E27FC236}">
                          <a16:creationId xmlns="" xmlns:a16="http://schemas.microsoft.com/office/drawing/2014/main" id="{6386CCC1-8E44-459C-9C29-29B43D37775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0" name="Agrupar 199">
                <a:extLst>
                  <a:ext uri="{FF2B5EF4-FFF2-40B4-BE49-F238E27FC236}">
                    <a16:creationId xmlns="" xmlns:a16="http://schemas.microsoft.com/office/drawing/2014/main" id="{0D925E9A-12FB-4DF7-92AA-25031DF8107C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14" name="Elipse 1">
                  <a:extLst>
                    <a:ext uri="{FF2B5EF4-FFF2-40B4-BE49-F238E27FC236}">
                      <a16:creationId xmlns="" xmlns:a16="http://schemas.microsoft.com/office/drawing/2014/main" id="{7BCB0873-653C-408B-8F82-31ED820A54E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: Cantos Arredondados 214">
                  <a:extLst>
                    <a:ext uri="{FF2B5EF4-FFF2-40B4-BE49-F238E27FC236}">
                      <a16:creationId xmlns="" xmlns:a16="http://schemas.microsoft.com/office/drawing/2014/main" id="{2D0601A7-AAFF-465B-B3D8-B98DE096E21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6" name="Agrupar 215">
                  <a:extLst>
                    <a:ext uri="{FF2B5EF4-FFF2-40B4-BE49-F238E27FC236}">
                      <a16:creationId xmlns="" xmlns:a16="http://schemas.microsoft.com/office/drawing/2014/main" id="{D292FEA0-419F-41A1-8383-F229BE23CCA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17" name="Agrupar 216">
                    <a:extLst>
                      <a:ext uri="{FF2B5EF4-FFF2-40B4-BE49-F238E27FC236}">
                        <a16:creationId xmlns="" xmlns:a16="http://schemas.microsoft.com/office/drawing/2014/main" id="{61582CAE-97ED-4162-9AD7-40F220817C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21" name="Retângulo: Cantos Arredondados 220">
                      <a:extLst>
                        <a:ext uri="{FF2B5EF4-FFF2-40B4-BE49-F238E27FC236}">
                          <a16:creationId xmlns="" xmlns:a16="http://schemas.microsoft.com/office/drawing/2014/main" id="{3FA2213A-CF43-42ED-A602-DDE34D560A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2" name="Retângulo: Cantos Arredondados 221">
                      <a:extLst>
                        <a:ext uri="{FF2B5EF4-FFF2-40B4-BE49-F238E27FC236}">
                          <a16:creationId xmlns="" xmlns:a16="http://schemas.microsoft.com/office/drawing/2014/main" id="{C57984EF-9DD5-4BC0-8749-7453444C73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3" name="Agrupar 222">
                      <a:extLst>
                        <a:ext uri="{FF2B5EF4-FFF2-40B4-BE49-F238E27FC236}">
                          <a16:creationId xmlns="" xmlns:a16="http://schemas.microsoft.com/office/drawing/2014/main" id="{10705FF3-8664-44B1-81DA-EF609D162D3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24" name="Retângulo: Cantos Arredondados 223">
                        <a:extLst>
                          <a:ext uri="{FF2B5EF4-FFF2-40B4-BE49-F238E27FC236}">
                            <a16:creationId xmlns="" xmlns:a16="http://schemas.microsoft.com/office/drawing/2014/main" id="{4E4FE53F-5BEF-4113-8EA9-698E68439FF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Retângulo: Cantos Arredondados 224">
                        <a:extLst>
                          <a:ext uri="{FF2B5EF4-FFF2-40B4-BE49-F238E27FC236}">
                            <a16:creationId xmlns="" xmlns:a16="http://schemas.microsoft.com/office/drawing/2014/main" id="{5EF0FC05-9799-4862-AF80-2A1319F7B59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18" name="Agrupar 217">
                    <a:extLst>
                      <a:ext uri="{FF2B5EF4-FFF2-40B4-BE49-F238E27FC236}">
                        <a16:creationId xmlns="" xmlns:a16="http://schemas.microsoft.com/office/drawing/2014/main" id="{32F7D51C-5F26-4D0D-878B-0407A41E947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19" name="Retângulo: Cantos Arredondados 218">
                      <a:extLst>
                        <a:ext uri="{FF2B5EF4-FFF2-40B4-BE49-F238E27FC236}">
                          <a16:creationId xmlns="" xmlns:a16="http://schemas.microsoft.com/office/drawing/2014/main" id="{FCF60FEF-16CB-4204-84D9-4841955D54E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Retângulo: Cantos Arredondados 219">
                      <a:extLst>
                        <a:ext uri="{FF2B5EF4-FFF2-40B4-BE49-F238E27FC236}">
                          <a16:creationId xmlns="" xmlns:a16="http://schemas.microsoft.com/office/drawing/2014/main" id="{E569324F-1670-4503-A223-A2788F770817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1" name="Agrupar 200">
                <a:extLst>
                  <a:ext uri="{FF2B5EF4-FFF2-40B4-BE49-F238E27FC236}">
                    <a16:creationId xmlns="" xmlns:a16="http://schemas.microsoft.com/office/drawing/2014/main" id="{F6263B97-3F1A-4432-9410-0D9607892AD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02" name="Elipse 1">
                  <a:extLst>
                    <a:ext uri="{FF2B5EF4-FFF2-40B4-BE49-F238E27FC236}">
                      <a16:creationId xmlns="" xmlns:a16="http://schemas.microsoft.com/office/drawing/2014/main" id="{73D6727E-33E7-4B48-BAC7-D00A0892B3F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: Cantos Arredondados 202">
                  <a:extLst>
                    <a:ext uri="{FF2B5EF4-FFF2-40B4-BE49-F238E27FC236}">
                      <a16:creationId xmlns="" xmlns:a16="http://schemas.microsoft.com/office/drawing/2014/main" id="{61836095-73FA-43F5-B5CF-557A5E9623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4" name="Agrupar 203">
                  <a:extLst>
                    <a:ext uri="{FF2B5EF4-FFF2-40B4-BE49-F238E27FC236}">
                      <a16:creationId xmlns="" xmlns:a16="http://schemas.microsoft.com/office/drawing/2014/main" id="{B1FA2F3C-AF5D-420A-BA10-1EBAFD1B016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05" name="Agrupar 204">
                    <a:extLst>
                      <a:ext uri="{FF2B5EF4-FFF2-40B4-BE49-F238E27FC236}">
                        <a16:creationId xmlns="" xmlns:a16="http://schemas.microsoft.com/office/drawing/2014/main" id="{EF65E796-92DB-4166-9BCF-74EEE3EE1DE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09" name="Retângulo: Cantos Arredondados 208">
                      <a:extLst>
                        <a:ext uri="{FF2B5EF4-FFF2-40B4-BE49-F238E27FC236}">
                          <a16:creationId xmlns="" xmlns:a16="http://schemas.microsoft.com/office/drawing/2014/main" id="{9DA34386-B812-4B54-B2FE-9DFBDC4DDA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09">
                      <a:extLst>
                        <a:ext uri="{FF2B5EF4-FFF2-40B4-BE49-F238E27FC236}">
                          <a16:creationId xmlns="" xmlns:a16="http://schemas.microsoft.com/office/drawing/2014/main" id="{D96B35A4-71AA-4F45-A6DB-62E1414A55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11" name="Agrupar 210">
                      <a:extLst>
                        <a:ext uri="{FF2B5EF4-FFF2-40B4-BE49-F238E27FC236}">
                          <a16:creationId xmlns="" xmlns:a16="http://schemas.microsoft.com/office/drawing/2014/main" id="{3479A015-0A27-4AD4-B2BD-80D45873277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12" name="Retângulo: Cantos Arredondados 211">
                        <a:extLst>
                          <a:ext uri="{FF2B5EF4-FFF2-40B4-BE49-F238E27FC236}">
                            <a16:creationId xmlns="" xmlns:a16="http://schemas.microsoft.com/office/drawing/2014/main" id="{5F5DB0BF-CF29-446D-95B9-4BB8BB4DF0B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: Cantos Arredondados 212">
                        <a:extLst>
                          <a:ext uri="{FF2B5EF4-FFF2-40B4-BE49-F238E27FC236}">
                            <a16:creationId xmlns="" xmlns:a16="http://schemas.microsoft.com/office/drawing/2014/main" id="{9578E0C9-5D7B-477E-A63B-5B35EC537B8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="" xmlns:a16="http://schemas.microsoft.com/office/drawing/2014/main" id="{C8069552-4AE2-4B8F-BB83-2617D7547B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07" name="Retângulo: Cantos Arredondados 206">
                      <a:extLst>
                        <a:ext uri="{FF2B5EF4-FFF2-40B4-BE49-F238E27FC236}">
                          <a16:creationId xmlns="" xmlns:a16="http://schemas.microsoft.com/office/drawing/2014/main" id="{4055FC0D-5054-4E42-995A-DAA3272637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: Cantos Arredondados 207">
                      <a:extLst>
                        <a:ext uri="{FF2B5EF4-FFF2-40B4-BE49-F238E27FC236}">
                          <a16:creationId xmlns="" xmlns:a16="http://schemas.microsoft.com/office/drawing/2014/main" id="{7AAC947E-541D-4ADE-BC1D-CEA192C6D3F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38" name="Agrupar 237">
              <a:extLst>
                <a:ext uri="{FF2B5EF4-FFF2-40B4-BE49-F238E27FC236}">
                  <a16:creationId xmlns="" xmlns:a16="http://schemas.microsoft.com/office/drawing/2014/main" id="{4AF9559B-D4D0-48A1-B2B4-5C0A505AB81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="" xmlns:a16="http://schemas.microsoft.com/office/drawing/2014/main" id="{FB713338-0682-4ECA-8CC1-EA86853A3E3D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66" name="Elipse 1">
                  <a:extLst>
                    <a:ext uri="{FF2B5EF4-FFF2-40B4-BE49-F238E27FC236}">
                      <a16:creationId xmlns="" xmlns:a16="http://schemas.microsoft.com/office/drawing/2014/main" id="{CD8828E7-9DD5-4374-AFF1-4F54ACBAC3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="" xmlns:a16="http://schemas.microsoft.com/office/drawing/2014/main" id="{B37F08E8-72CA-453A-9B6E-4EE57EB6BA0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8" name="Agrupar 267">
                  <a:extLst>
                    <a:ext uri="{FF2B5EF4-FFF2-40B4-BE49-F238E27FC236}">
                      <a16:creationId xmlns="" xmlns:a16="http://schemas.microsoft.com/office/drawing/2014/main" id="{ACDBEB18-887D-4329-A5B5-A2A1FD3B7CE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69" name="Agrupar 268">
                    <a:extLst>
                      <a:ext uri="{FF2B5EF4-FFF2-40B4-BE49-F238E27FC236}">
                        <a16:creationId xmlns="" xmlns:a16="http://schemas.microsoft.com/office/drawing/2014/main" id="{5F78B089-6921-4D3F-A6C7-E83E0ED40D4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73" name="Retângulo: Cantos Arredondados 272">
                      <a:extLst>
                        <a:ext uri="{FF2B5EF4-FFF2-40B4-BE49-F238E27FC236}">
                          <a16:creationId xmlns="" xmlns:a16="http://schemas.microsoft.com/office/drawing/2014/main" id="{075D46C8-677A-4177-A6CE-E617EBF3528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4" name="Retângulo: Cantos Arredondados 273">
                      <a:extLst>
                        <a:ext uri="{FF2B5EF4-FFF2-40B4-BE49-F238E27FC236}">
                          <a16:creationId xmlns="" xmlns:a16="http://schemas.microsoft.com/office/drawing/2014/main" id="{437A68F4-120E-46BD-B2DA-F1DAF9778A3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5" name="Agrupar 274">
                      <a:extLst>
                        <a:ext uri="{FF2B5EF4-FFF2-40B4-BE49-F238E27FC236}">
                          <a16:creationId xmlns="" xmlns:a16="http://schemas.microsoft.com/office/drawing/2014/main" id="{55184205-C256-471B-8D72-8F76D9341E0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76" name="Retângulo: Cantos Arredondados 275">
                        <a:extLst>
                          <a:ext uri="{FF2B5EF4-FFF2-40B4-BE49-F238E27FC236}">
                            <a16:creationId xmlns="" xmlns:a16="http://schemas.microsoft.com/office/drawing/2014/main" id="{8F000587-507F-497C-AD96-BE9EECD9E26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Retângulo: Cantos Arredondados 276">
                        <a:extLst>
                          <a:ext uri="{FF2B5EF4-FFF2-40B4-BE49-F238E27FC236}">
                            <a16:creationId xmlns="" xmlns:a16="http://schemas.microsoft.com/office/drawing/2014/main" id="{9A78E95D-9F34-45A1-A3C9-EA960D5595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70" name="Agrupar 269">
                    <a:extLst>
                      <a:ext uri="{FF2B5EF4-FFF2-40B4-BE49-F238E27FC236}">
                        <a16:creationId xmlns="" xmlns:a16="http://schemas.microsoft.com/office/drawing/2014/main" id="{8E765717-CF00-4391-9F63-126CD63C227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71" name="Retângulo: Cantos Arredondados 270">
                      <a:extLst>
                        <a:ext uri="{FF2B5EF4-FFF2-40B4-BE49-F238E27FC236}">
                          <a16:creationId xmlns="" xmlns:a16="http://schemas.microsoft.com/office/drawing/2014/main" id="{75E43BFE-842D-45C1-87FE-D9B188BF815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: Cantos Arredondados 271">
                      <a:extLst>
                        <a:ext uri="{FF2B5EF4-FFF2-40B4-BE49-F238E27FC236}">
                          <a16:creationId xmlns="" xmlns:a16="http://schemas.microsoft.com/office/drawing/2014/main" id="{99A07940-AF07-4BAE-A81E-64BF401968E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0" name="Agrupar 239">
                <a:extLst>
                  <a:ext uri="{FF2B5EF4-FFF2-40B4-BE49-F238E27FC236}">
                    <a16:creationId xmlns="" xmlns:a16="http://schemas.microsoft.com/office/drawing/2014/main" id="{89F7459A-16EE-4B4D-88B0-3A56E604A1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54" name="Elipse 1">
                  <a:extLst>
                    <a:ext uri="{FF2B5EF4-FFF2-40B4-BE49-F238E27FC236}">
                      <a16:creationId xmlns="" xmlns:a16="http://schemas.microsoft.com/office/drawing/2014/main" id="{6E25A00C-28E4-4C91-90B4-3E8A03C8926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: Cantos Arredondados 254">
                  <a:extLst>
                    <a:ext uri="{FF2B5EF4-FFF2-40B4-BE49-F238E27FC236}">
                      <a16:creationId xmlns="" xmlns:a16="http://schemas.microsoft.com/office/drawing/2014/main" id="{C4687BC6-0147-4680-9B69-63BD20D229E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6" name="Agrupar 255">
                  <a:extLst>
                    <a:ext uri="{FF2B5EF4-FFF2-40B4-BE49-F238E27FC236}">
                      <a16:creationId xmlns="" xmlns:a16="http://schemas.microsoft.com/office/drawing/2014/main" id="{086FBF57-8E03-4D63-BE74-226BB67C2A9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57" name="Agrupar 256">
                    <a:extLst>
                      <a:ext uri="{FF2B5EF4-FFF2-40B4-BE49-F238E27FC236}">
                        <a16:creationId xmlns="" xmlns:a16="http://schemas.microsoft.com/office/drawing/2014/main" id="{4BDDA3AE-6BEC-4143-A3FB-6592D60328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61" name="Retângulo: Cantos Arredondados 260">
                      <a:extLst>
                        <a:ext uri="{FF2B5EF4-FFF2-40B4-BE49-F238E27FC236}">
                          <a16:creationId xmlns="" xmlns:a16="http://schemas.microsoft.com/office/drawing/2014/main" id="{40F67673-BFFC-41BA-9F9A-9386A48EC68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Retângulo: Cantos Arredondados 261">
                      <a:extLst>
                        <a:ext uri="{FF2B5EF4-FFF2-40B4-BE49-F238E27FC236}">
                          <a16:creationId xmlns="" xmlns:a16="http://schemas.microsoft.com/office/drawing/2014/main" id="{2151ED2F-3D8B-4C36-8C86-5698A5AA5BD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3" name="Agrupar 262">
                      <a:extLst>
                        <a:ext uri="{FF2B5EF4-FFF2-40B4-BE49-F238E27FC236}">
                          <a16:creationId xmlns="" xmlns:a16="http://schemas.microsoft.com/office/drawing/2014/main" id="{BED44A9F-9866-47FC-AD2F-6828ABB9E3C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64" name="Retângulo: Cantos Arredondados 263">
                        <a:extLst>
                          <a:ext uri="{FF2B5EF4-FFF2-40B4-BE49-F238E27FC236}">
                            <a16:creationId xmlns="" xmlns:a16="http://schemas.microsoft.com/office/drawing/2014/main" id="{A3546887-23E7-4529-918D-D4EA9B3E57B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Retângulo: Cantos Arredondados 264">
                        <a:extLst>
                          <a:ext uri="{FF2B5EF4-FFF2-40B4-BE49-F238E27FC236}">
                            <a16:creationId xmlns="" xmlns:a16="http://schemas.microsoft.com/office/drawing/2014/main" id="{4806530D-37D7-42B5-A31D-E4DD8A10B1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58" name="Agrupar 257">
                    <a:extLst>
                      <a:ext uri="{FF2B5EF4-FFF2-40B4-BE49-F238E27FC236}">
                        <a16:creationId xmlns="" xmlns:a16="http://schemas.microsoft.com/office/drawing/2014/main" id="{2CC1FDCD-61A8-4B32-BC08-182D015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59" name="Retângulo: Cantos Arredondados 258">
                      <a:extLst>
                        <a:ext uri="{FF2B5EF4-FFF2-40B4-BE49-F238E27FC236}">
                          <a16:creationId xmlns="" xmlns:a16="http://schemas.microsoft.com/office/drawing/2014/main" id="{93F1E056-BB92-4255-BBE5-F7F55748F7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0" name="Retângulo: Cantos Arredondados 259">
                      <a:extLst>
                        <a:ext uri="{FF2B5EF4-FFF2-40B4-BE49-F238E27FC236}">
                          <a16:creationId xmlns="" xmlns:a16="http://schemas.microsoft.com/office/drawing/2014/main" id="{AD4CC640-E37E-44CE-8286-D865BADD4B3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1" name="Agrupar 240">
                <a:extLst>
                  <a:ext uri="{FF2B5EF4-FFF2-40B4-BE49-F238E27FC236}">
                    <a16:creationId xmlns="" xmlns:a16="http://schemas.microsoft.com/office/drawing/2014/main" id="{8EF67DB1-1957-4EE4-918D-A8302DAA599D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2" name="Elipse 1">
                  <a:extLst>
                    <a:ext uri="{FF2B5EF4-FFF2-40B4-BE49-F238E27FC236}">
                      <a16:creationId xmlns="" xmlns:a16="http://schemas.microsoft.com/office/drawing/2014/main" id="{CE640BDA-8777-4191-9B17-787B7CF54EBE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: Cantos Arredondados 242">
                  <a:extLst>
                    <a:ext uri="{FF2B5EF4-FFF2-40B4-BE49-F238E27FC236}">
                      <a16:creationId xmlns="" xmlns:a16="http://schemas.microsoft.com/office/drawing/2014/main" id="{157534B0-E2E7-4BD3-9333-EBAB9A64012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4" name="Agrupar 243">
                  <a:extLst>
                    <a:ext uri="{FF2B5EF4-FFF2-40B4-BE49-F238E27FC236}">
                      <a16:creationId xmlns="" xmlns:a16="http://schemas.microsoft.com/office/drawing/2014/main" id="{8CB2FBC6-8F20-46C6-9FD5-896A0C2CC9D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45" name="Agrupar 244">
                    <a:extLst>
                      <a:ext uri="{FF2B5EF4-FFF2-40B4-BE49-F238E27FC236}">
                        <a16:creationId xmlns="" xmlns:a16="http://schemas.microsoft.com/office/drawing/2014/main" id="{3B10A9A8-9CA2-422D-8BDE-AC066228FE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49" name="Retângulo: Cantos Arredondados 248">
                      <a:extLst>
                        <a:ext uri="{FF2B5EF4-FFF2-40B4-BE49-F238E27FC236}">
                          <a16:creationId xmlns="" xmlns:a16="http://schemas.microsoft.com/office/drawing/2014/main" id="{C1A048DA-F614-4A82-9C84-75332B27E5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Retângulo: Cantos Arredondados 249">
                      <a:extLst>
                        <a:ext uri="{FF2B5EF4-FFF2-40B4-BE49-F238E27FC236}">
                          <a16:creationId xmlns="" xmlns:a16="http://schemas.microsoft.com/office/drawing/2014/main" id="{ADF29305-ADC5-4EA8-81C3-AB09FD04CC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51" name="Agrupar 250">
                      <a:extLst>
                        <a:ext uri="{FF2B5EF4-FFF2-40B4-BE49-F238E27FC236}">
                          <a16:creationId xmlns="" xmlns:a16="http://schemas.microsoft.com/office/drawing/2014/main" id="{E59FE8F3-473F-4093-86E0-789B24B216F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52" name="Retângulo: Cantos Arredondados 251">
                        <a:extLst>
                          <a:ext uri="{FF2B5EF4-FFF2-40B4-BE49-F238E27FC236}">
                            <a16:creationId xmlns="" xmlns:a16="http://schemas.microsoft.com/office/drawing/2014/main" id="{72148AB7-5543-42C6-AA90-925CC6D2D7E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Retângulo: Cantos Arredondados 252">
                        <a:extLst>
                          <a:ext uri="{FF2B5EF4-FFF2-40B4-BE49-F238E27FC236}">
                            <a16:creationId xmlns="" xmlns:a16="http://schemas.microsoft.com/office/drawing/2014/main" id="{2FF87444-06E1-4741-B39F-E27C4796F9E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46" name="Agrupar 245">
                    <a:extLst>
                      <a:ext uri="{FF2B5EF4-FFF2-40B4-BE49-F238E27FC236}">
                        <a16:creationId xmlns="" xmlns:a16="http://schemas.microsoft.com/office/drawing/2014/main" id="{A13849EC-8D97-45F8-AF09-E24C49E37A5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47" name="Retângulo: Cantos Arredondados 246">
                      <a:extLst>
                        <a:ext uri="{FF2B5EF4-FFF2-40B4-BE49-F238E27FC236}">
                          <a16:creationId xmlns="" xmlns:a16="http://schemas.microsoft.com/office/drawing/2014/main" id="{000FFB6C-6E96-4F92-8E41-00CE7769FC1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8" name="Retângulo: Cantos Arredondados 247">
                      <a:extLst>
                        <a:ext uri="{FF2B5EF4-FFF2-40B4-BE49-F238E27FC236}">
                          <a16:creationId xmlns="" xmlns:a16="http://schemas.microsoft.com/office/drawing/2014/main" id="{76CF6864-F50B-4911-824E-618FCD0D689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78" name="Agrupar 277">
              <a:extLst>
                <a:ext uri="{FF2B5EF4-FFF2-40B4-BE49-F238E27FC236}">
                  <a16:creationId xmlns="" xmlns:a16="http://schemas.microsoft.com/office/drawing/2014/main" id="{31A98BF8-0D77-4275-8F43-46A94C4ED3C6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279" name="Agrupar 278">
                <a:extLst>
                  <a:ext uri="{FF2B5EF4-FFF2-40B4-BE49-F238E27FC236}">
                    <a16:creationId xmlns="" xmlns:a16="http://schemas.microsoft.com/office/drawing/2014/main" id="{AFCC9985-9ACA-45E2-9319-6F4C2594960E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06" name="Elipse 1">
                  <a:extLst>
                    <a:ext uri="{FF2B5EF4-FFF2-40B4-BE49-F238E27FC236}">
                      <a16:creationId xmlns="" xmlns:a16="http://schemas.microsoft.com/office/drawing/2014/main" id="{D6E7A227-6A50-4D32-AD4D-030B9022795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="" xmlns:a16="http://schemas.microsoft.com/office/drawing/2014/main" id="{1459E1B7-2220-4A1C-822E-EEF2A019DAE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08" name="Agrupar 307">
                  <a:extLst>
                    <a:ext uri="{FF2B5EF4-FFF2-40B4-BE49-F238E27FC236}">
                      <a16:creationId xmlns="" xmlns:a16="http://schemas.microsoft.com/office/drawing/2014/main" id="{9006ECDC-0372-44E5-8A17-1189C8AA342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09" name="Agrupar 308">
                    <a:extLst>
                      <a:ext uri="{FF2B5EF4-FFF2-40B4-BE49-F238E27FC236}">
                        <a16:creationId xmlns="" xmlns:a16="http://schemas.microsoft.com/office/drawing/2014/main" id="{1B7EBD97-3142-448E-842B-FF3004B0A30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13" name="Retângulo: Cantos Arredondados 312">
                      <a:extLst>
                        <a:ext uri="{FF2B5EF4-FFF2-40B4-BE49-F238E27FC236}">
                          <a16:creationId xmlns="" xmlns:a16="http://schemas.microsoft.com/office/drawing/2014/main" id="{66D6AEAA-5B77-4496-83B2-18F18F5722D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Retângulo: Cantos Arredondados 313">
                      <a:extLst>
                        <a:ext uri="{FF2B5EF4-FFF2-40B4-BE49-F238E27FC236}">
                          <a16:creationId xmlns="" xmlns:a16="http://schemas.microsoft.com/office/drawing/2014/main" id="{974E4F2B-8938-4BCF-8E65-424B81482F4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5" name="Agrupar 314">
                      <a:extLst>
                        <a:ext uri="{FF2B5EF4-FFF2-40B4-BE49-F238E27FC236}">
                          <a16:creationId xmlns="" xmlns:a16="http://schemas.microsoft.com/office/drawing/2014/main" id="{E170503C-5507-4E4E-B18C-755B8B1155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16" name="Retângulo: Cantos Arredondados 315">
                        <a:extLst>
                          <a:ext uri="{FF2B5EF4-FFF2-40B4-BE49-F238E27FC236}">
                            <a16:creationId xmlns="" xmlns:a16="http://schemas.microsoft.com/office/drawing/2014/main" id="{65D1EFCD-F34E-4E8D-96B0-59706E3863A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7" name="Retângulo: Cantos Arredondados 316">
                        <a:extLst>
                          <a:ext uri="{FF2B5EF4-FFF2-40B4-BE49-F238E27FC236}">
                            <a16:creationId xmlns="" xmlns:a16="http://schemas.microsoft.com/office/drawing/2014/main" id="{ED27401A-CA08-4450-965C-69603820C6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10" name="Agrupar 309">
                    <a:extLst>
                      <a:ext uri="{FF2B5EF4-FFF2-40B4-BE49-F238E27FC236}">
                        <a16:creationId xmlns="" xmlns:a16="http://schemas.microsoft.com/office/drawing/2014/main" id="{067E145B-1BAF-4FCE-AEB3-D6E50F765E1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11" name="Retângulo: Cantos Arredondados 310">
                      <a:extLst>
                        <a:ext uri="{FF2B5EF4-FFF2-40B4-BE49-F238E27FC236}">
                          <a16:creationId xmlns="" xmlns:a16="http://schemas.microsoft.com/office/drawing/2014/main" id="{D5C7D048-FC38-4F7A-8F0B-4AC38CE7D1A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Retângulo: Cantos Arredondados 311">
                      <a:extLst>
                        <a:ext uri="{FF2B5EF4-FFF2-40B4-BE49-F238E27FC236}">
                          <a16:creationId xmlns="" xmlns:a16="http://schemas.microsoft.com/office/drawing/2014/main" id="{0EE40CED-9B63-4AAD-A9C5-481E859FF830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0" name="Agrupar 279">
                <a:extLst>
                  <a:ext uri="{FF2B5EF4-FFF2-40B4-BE49-F238E27FC236}">
                    <a16:creationId xmlns="" xmlns:a16="http://schemas.microsoft.com/office/drawing/2014/main" id="{DDD83C11-F05A-4A3B-BCC4-3974EB96393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94" name="Elipse 1">
                  <a:extLst>
                    <a:ext uri="{FF2B5EF4-FFF2-40B4-BE49-F238E27FC236}">
                      <a16:creationId xmlns="" xmlns:a16="http://schemas.microsoft.com/office/drawing/2014/main" id="{D1FDA255-EC92-4E3D-B363-48C1AAB4C616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: Cantos Arredondados 294">
                  <a:extLst>
                    <a:ext uri="{FF2B5EF4-FFF2-40B4-BE49-F238E27FC236}">
                      <a16:creationId xmlns="" xmlns:a16="http://schemas.microsoft.com/office/drawing/2014/main" id="{C1FACB65-10B9-4488-85E2-2ADF54B5B66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6" name="Agrupar 295">
                  <a:extLst>
                    <a:ext uri="{FF2B5EF4-FFF2-40B4-BE49-F238E27FC236}">
                      <a16:creationId xmlns="" xmlns:a16="http://schemas.microsoft.com/office/drawing/2014/main" id="{F6302B70-B259-4F41-9AD9-FF451733045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97" name="Agrupar 296">
                    <a:extLst>
                      <a:ext uri="{FF2B5EF4-FFF2-40B4-BE49-F238E27FC236}">
                        <a16:creationId xmlns="" xmlns:a16="http://schemas.microsoft.com/office/drawing/2014/main" id="{6D981E38-0218-476E-A58F-211C4051E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01" name="Retângulo: Cantos Arredondados 300">
                      <a:extLst>
                        <a:ext uri="{FF2B5EF4-FFF2-40B4-BE49-F238E27FC236}">
                          <a16:creationId xmlns="" xmlns:a16="http://schemas.microsoft.com/office/drawing/2014/main" id="{B60FD505-1302-4FF0-A88B-644BC7E2027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Retângulo: Cantos Arredondados 301">
                      <a:extLst>
                        <a:ext uri="{FF2B5EF4-FFF2-40B4-BE49-F238E27FC236}">
                          <a16:creationId xmlns="" xmlns:a16="http://schemas.microsoft.com/office/drawing/2014/main" id="{81F394B5-1A84-46B6-A186-0602FA2E08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03" name="Agrupar 302">
                      <a:extLst>
                        <a:ext uri="{FF2B5EF4-FFF2-40B4-BE49-F238E27FC236}">
                          <a16:creationId xmlns="" xmlns:a16="http://schemas.microsoft.com/office/drawing/2014/main" id="{F1E850EC-84E7-473F-B84D-FA75F4F91D0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04" name="Retângulo: Cantos Arredondados 303">
                        <a:extLst>
                          <a:ext uri="{FF2B5EF4-FFF2-40B4-BE49-F238E27FC236}">
                            <a16:creationId xmlns="" xmlns:a16="http://schemas.microsoft.com/office/drawing/2014/main" id="{3C7BA322-D881-4875-88E6-97EA4938CE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5" name="Retângulo: Cantos Arredondados 304">
                        <a:extLst>
                          <a:ext uri="{FF2B5EF4-FFF2-40B4-BE49-F238E27FC236}">
                            <a16:creationId xmlns="" xmlns:a16="http://schemas.microsoft.com/office/drawing/2014/main" id="{9EB34618-FED0-4BC3-886B-288B9EE3CC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98" name="Agrupar 297">
                    <a:extLst>
                      <a:ext uri="{FF2B5EF4-FFF2-40B4-BE49-F238E27FC236}">
                        <a16:creationId xmlns="" xmlns:a16="http://schemas.microsoft.com/office/drawing/2014/main" id="{0477986C-E081-4F80-AF10-1E2E605EB1C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99" name="Retângulo: Cantos Arredondados 298">
                      <a:extLst>
                        <a:ext uri="{FF2B5EF4-FFF2-40B4-BE49-F238E27FC236}">
                          <a16:creationId xmlns="" xmlns:a16="http://schemas.microsoft.com/office/drawing/2014/main" id="{840560BC-1D8D-4C7C-8DE6-DEBBE97430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Retângulo: Cantos Arredondados 299">
                      <a:extLst>
                        <a:ext uri="{FF2B5EF4-FFF2-40B4-BE49-F238E27FC236}">
                          <a16:creationId xmlns="" xmlns:a16="http://schemas.microsoft.com/office/drawing/2014/main" id="{094B5BA3-D0D2-4B6B-9AA6-C003229FD6C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1" name="Agrupar 280">
                <a:extLst>
                  <a:ext uri="{FF2B5EF4-FFF2-40B4-BE49-F238E27FC236}">
                    <a16:creationId xmlns="" xmlns:a16="http://schemas.microsoft.com/office/drawing/2014/main" id="{446BAE3E-01EB-4397-8734-81615A175A1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82" name="Elipse 1">
                  <a:extLst>
                    <a:ext uri="{FF2B5EF4-FFF2-40B4-BE49-F238E27FC236}">
                      <a16:creationId xmlns="" xmlns:a16="http://schemas.microsoft.com/office/drawing/2014/main" id="{647174CF-36B9-4204-9A21-1D34906C26BD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282">
                  <a:extLst>
                    <a:ext uri="{FF2B5EF4-FFF2-40B4-BE49-F238E27FC236}">
                      <a16:creationId xmlns="" xmlns:a16="http://schemas.microsoft.com/office/drawing/2014/main" id="{9C3F0A29-481E-41C0-A4F2-0E891D78CF3B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4" name="Agrupar 283">
                  <a:extLst>
                    <a:ext uri="{FF2B5EF4-FFF2-40B4-BE49-F238E27FC236}">
                      <a16:creationId xmlns="" xmlns:a16="http://schemas.microsoft.com/office/drawing/2014/main" id="{E5F96339-FB16-473F-A1BA-BAA86C69D7D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85" name="Agrupar 284">
                    <a:extLst>
                      <a:ext uri="{FF2B5EF4-FFF2-40B4-BE49-F238E27FC236}">
                        <a16:creationId xmlns="" xmlns:a16="http://schemas.microsoft.com/office/drawing/2014/main" id="{74997EBE-323B-4D2A-8190-67AFF4A38B1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89" name="Retângulo: Cantos Arredondados 288">
                      <a:extLst>
                        <a:ext uri="{FF2B5EF4-FFF2-40B4-BE49-F238E27FC236}">
                          <a16:creationId xmlns="" xmlns:a16="http://schemas.microsoft.com/office/drawing/2014/main" id="{B80593DD-0DDC-4BFD-91E7-BF55D3FFB1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Retângulo: Cantos Arredondados 289">
                      <a:extLst>
                        <a:ext uri="{FF2B5EF4-FFF2-40B4-BE49-F238E27FC236}">
                          <a16:creationId xmlns="" xmlns:a16="http://schemas.microsoft.com/office/drawing/2014/main" id="{7CEA4A55-95F1-43BA-9D59-4C6B3A889E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91" name="Agrupar 290">
                      <a:extLst>
                        <a:ext uri="{FF2B5EF4-FFF2-40B4-BE49-F238E27FC236}">
                          <a16:creationId xmlns="" xmlns:a16="http://schemas.microsoft.com/office/drawing/2014/main" id="{1152E70B-5E09-4706-B9B1-409D6DE4B66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92" name="Retângulo: Cantos Arredondados 291">
                        <a:extLst>
                          <a:ext uri="{FF2B5EF4-FFF2-40B4-BE49-F238E27FC236}">
                            <a16:creationId xmlns="" xmlns:a16="http://schemas.microsoft.com/office/drawing/2014/main" id="{75DA4B10-17F3-412B-873A-7080DC70F48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3" name="Retângulo: Cantos Arredondados 292">
                        <a:extLst>
                          <a:ext uri="{FF2B5EF4-FFF2-40B4-BE49-F238E27FC236}">
                            <a16:creationId xmlns="" xmlns:a16="http://schemas.microsoft.com/office/drawing/2014/main" id="{84A9C277-7E6F-4326-B967-661261AC041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86" name="Agrupar 285">
                    <a:extLst>
                      <a:ext uri="{FF2B5EF4-FFF2-40B4-BE49-F238E27FC236}">
                        <a16:creationId xmlns="" xmlns:a16="http://schemas.microsoft.com/office/drawing/2014/main" id="{FF327652-50FF-4F12-9E65-14B5A9DB6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87" name="Retângulo: Cantos Arredondados 286">
                      <a:extLst>
                        <a:ext uri="{FF2B5EF4-FFF2-40B4-BE49-F238E27FC236}">
                          <a16:creationId xmlns="" xmlns:a16="http://schemas.microsoft.com/office/drawing/2014/main" id="{BE8F3EC2-A0A5-40FF-9C9E-F90D0E4719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Retângulo: Cantos Arredondados 287">
                      <a:extLst>
                        <a:ext uri="{FF2B5EF4-FFF2-40B4-BE49-F238E27FC236}">
                          <a16:creationId xmlns="" xmlns:a16="http://schemas.microsoft.com/office/drawing/2014/main" id="{8CCCBF82-C891-4387-81C2-40A2E40E373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319" name="Agrupar 318">
            <a:extLst>
              <a:ext uri="{FF2B5EF4-FFF2-40B4-BE49-F238E27FC236}">
                <a16:creationId xmlns="" xmlns:a16="http://schemas.microsoft.com/office/drawing/2014/main" id="{A02CCC18-B907-4163-8A1C-86D9A5C64EB4}"/>
              </a:ext>
            </a:extLst>
          </p:cNvPr>
          <p:cNvGrpSpPr/>
          <p:nvPr/>
        </p:nvGrpSpPr>
        <p:grpSpPr>
          <a:xfrm flipV="1">
            <a:off x="1189584" y="-1249102"/>
            <a:ext cx="8929479" cy="3545912"/>
            <a:chOff x="1456460" y="2900197"/>
            <a:chExt cx="8929479" cy="3545912"/>
          </a:xfrm>
        </p:grpSpPr>
        <p:grpSp>
          <p:nvGrpSpPr>
            <p:cNvPr id="320" name="Agrupar 319">
              <a:extLst>
                <a:ext uri="{FF2B5EF4-FFF2-40B4-BE49-F238E27FC236}">
                  <a16:creationId xmlns="" xmlns:a16="http://schemas.microsoft.com/office/drawing/2014/main" id="{9BA26040-A986-4475-844C-FB3F160DFD4A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="" xmlns:a16="http://schemas.microsoft.com/office/drawing/2014/main" id="{0C508FEB-D61D-4F72-B7D0-2B8A394C090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28" name="Elipse 1">
                  <a:extLst>
                    <a:ext uri="{FF2B5EF4-FFF2-40B4-BE49-F238E27FC236}">
                      <a16:creationId xmlns="" xmlns:a16="http://schemas.microsoft.com/office/drawing/2014/main" id="{E735EF3F-A05A-4B7D-9C5D-CBEFAEFC52A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Retângulo: Cantos Arredondados 428">
                  <a:extLst>
                    <a:ext uri="{FF2B5EF4-FFF2-40B4-BE49-F238E27FC236}">
                      <a16:creationId xmlns="" xmlns:a16="http://schemas.microsoft.com/office/drawing/2014/main" id="{2F7D58D1-046E-47B9-B23E-1EA4FB70EC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Agrupar 429">
                  <a:extLst>
                    <a:ext uri="{FF2B5EF4-FFF2-40B4-BE49-F238E27FC236}">
                      <a16:creationId xmlns="" xmlns:a16="http://schemas.microsoft.com/office/drawing/2014/main" id="{AE8F8177-F75A-4B81-A56B-C4AF14C6AF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31" name="Agrupar 430">
                    <a:extLst>
                      <a:ext uri="{FF2B5EF4-FFF2-40B4-BE49-F238E27FC236}">
                        <a16:creationId xmlns="" xmlns:a16="http://schemas.microsoft.com/office/drawing/2014/main" id="{EA85EF3A-D34D-447A-8759-2E0DAC3A310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35" name="Retângulo: Cantos Arredondados 434">
                      <a:extLst>
                        <a:ext uri="{FF2B5EF4-FFF2-40B4-BE49-F238E27FC236}">
                          <a16:creationId xmlns="" xmlns:a16="http://schemas.microsoft.com/office/drawing/2014/main" id="{BD0AA7A7-F2F2-40DB-8AE8-E45AEB9822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6" name="Retângulo: Cantos Arredondados 435">
                      <a:extLst>
                        <a:ext uri="{FF2B5EF4-FFF2-40B4-BE49-F238E27FC236}">
                          <a16:creationId xmlns="" xmlns:a16="http://schemas.microsoft.com/office/drawing/2014/main" id="{882608EF-1F78-4272-BE47-67448A98FF0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7" name="Agrupar 436">
                      <a:extLst>
                        <a:ext uri="{FF2B5EF4-FFF2-40B4-BE49-F238E27FC236}">
                          <a16:creationId xmlns="" xmlns:a16="http://schemas.microsoft.com/office/drawing/2014/main" id="{06FEF1C8-400C-42E5-8F65-359FFFCD2D3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38" name="Retângulo: Cantos Arredondados 437">
                        <a:extLst>
                          <a:ext uri="{FF2B5EF4-FFF2-40B4-BE49-F238E27FC236}">
                            <a16:creationId xmlns="" xmlns:a16="http://schemas.microsoft.com/office/drawing/2014/main" id="{3F4E13F7-58A8-4C41-880D-1F960B15DFF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9" name="Retângulo: Cantos Arredondados 438">
                        <a:extLst>
                          <a:ext uri="{FF2B5EF4-FFF2-40B4-BE49-F238E27FC236}">
                            <a16:creationId xmlns="" xmlns:a16="http://schemas.microsoft.com/office/drawing/2014/main" id="{9E3074D8-1636-4EC8-9503-1FD7C68C8A1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2" name="Agrupar 431">
                    <a:extLst>
                      <a:ext uri="{FF2B5EF4-FFF2-40B4-BE49-F238E27FC236}">
                        <a16:creationId xmlns="" xmlns:a16="http://schemas.microsoft.com/office/drawing/2014/main" id="{018F7AF2-4EC5-484C-86BC-AD44F90CA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33" name="Retângulo: Cantos Arredondados 432">
                      <a:extLst>
                        <a:ext uri="{FF2B5EF4-FFF2-40B4-BE49-F238E27FC236}">
                          <a16:creationId xmlns="" xmlns:a16="http://schemas.microsoft.com/office/drawing/2014/main" id="{F3FA365F-A408-4761-931E-88B2082C065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4" name="Retângulo: Cantos Arredondados 433">
                      <a:extLst>
                        <a:ext uri="{FF2B5EF4-FFF2-40B4-BE49-F238E27FC236}">
                          <a16:creationId xmlns="" xmlns:a16="http://schemas.microsoft.com/office/drawing/2014/main" id="{0CB9D960-041E-4F37-AD77-5FB9850C410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2" name="Agrupar 401">
                <a:extLst>
                  <a:ext uri="{FF2B5EF4-FFF2-40B4-BE49-F238E27FC236}">
                    <a16:creationId xmlns="" xmlns:a16="http://schemas.microsoft.com/office/drawing/2014/main" id="{21C5D2CA-FEF5-4791-8797-A57C1E32732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16" name="Elipse 1">
                  <a:extLst>
                    <a:ext uri="{FF2B5EF4-FFF2-40B4-BE49-F238E27FC236}">
                      <a16:creationId xmlns="" xmlns:a16="http://schemas.microsoft.com/office/drawing/2014/main" id="{BAEF9D4F-BAE9-45A3-AC9C-98F85650F0F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: Cantos Arredondados 416">
                  <a:extLst>
                    <a:ext uri="{FF2B5EF4-FFF2-40B4-BE49-F238E27FC236}">
                      <a16:creationId xmlns="" xmlns:a16="http://schemas.microsoft.com/office/drawing/2014/main" id="{C08C6004-A7A7-4244-BF32-ED749F8D4B0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8" name="Agrupar 417">
                  <a:extLst>
                    <a:ext uri="{FF2B5EF4-FFF2-40B4-BE49-F238E27FC236}">
                      <a16:creationId xmlns="" xmlns:a16="http://schemas.microsoft.com/office/drawing/2014/main" id="{6EC5E61C-9956-4D45-97A7-5971A081D50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19" name="Agrupar 418">
                    <a:extLst>
                      <a:ext uri="{FF2B5EF4-FFF2-40B4-BE49-F238E27FC236}">
                        <a16:creationId xmlns="" xmlns:a16="http://schemas.microsoft.com/office/drawing/2014/main" id="{0F8A0CE4-B8A2-4EBB-AC46-4D5743BA0BA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23" name="Retângulo: Cantos Arredondados 422">
                      <a:extLst>
                        <a:ext uri="{FF2B5EF4-FFF2-40B4-BE49-F238E27FC236}">
                          <a16:creationId xmlns="" xmlns:a16="http://schemas.microsoft.com/office/drawing/2014/main" id="{972B02C9-6F13-4AC8-B14C-55C1AFF1DD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Retângulo: Cantos Arredondados 423">
                      <a:extLst>
                        <a:ext uri="{FF2B5EF4-FFF2-40B4-BE49-F238E27FC236}">
                          <a16:creationId xmlns="" xmlns:a16="http://schemas.microsoft.com/office/drawing/2014/main" id="{F21917BA-6B60-41C8-B03E-26CE2C3867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25" name="Agrupar 424">
                      <a:extLst>
                        <a:ext uri="{FF2B5EF4-FFF2-40B4-BE49-F238E27FC236}">
                          <a16:creationId xmlns="" xmlns:a16="http://schemas.microsoft.com/office/drawing/2014/main" id="{42332EA6-4A97-4719-9861-9A39564BB9A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26" name="Retângulo: Cantos Arredondados 425">
                        <a:extLst>
                          <a:ext uri="{FF2B5EF4-FFF2-40B4-BE49-F238E27FC236}">
                            <a16:creationId xmlns="" xmlns:a16="http://schemas.microsoft.com/office/drawing/2014/main" id="{6F558D54-02F4-4168-825B-0D00FEF233B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7" name="Retângulo: Cantos Arredondados 426">
                        <a:extLst>
                          <a:ext uri="{FF2B5EF4-FFF2-40B4-BE49-F238E27FC236}">
                            <a16:creationId xmlns="" xmlns:a16="http://schemas.microsoft.com/office/drawing/2014/main" id="{4355BEF6-123C-4D90-BC7E-ECDAA1E4B9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20" name="Agrupar 419">
                    <a:extLst>
                      <a:ext uri="{FF2B5EF4-FFF2-40B4-BE49-F238E27FC236}">
                        <a16:creationId xmlns="" xmlns:a16="http://schemas.microsoft.com/office/drawing/2014/main" id="{DF87FE66-57F6-4B38-B326-B439C11E90D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21" name="Retângulo: Cantos Arredondados 420">
                      <a:extLst>
                        <a:ext uri="{FF2B5EF4-FFF2-40B4-BE49-F238E27FC236}">
                          <a16:creationId xmlns="" xmlns:a16="http://schemas.microsoft.com/office/drawing/2014/main" id="{78E3D437-A706-49D6-9EF9-88F4A8C62D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2" name="Retângulo: Cantos Arredondados 421">
                      <a:extLst>
                        <a:ext uri="{FF2B5EF4-FFF2-40B4-BE49-F238E27FC236}">
                          <a16:creationId xmlns="" xmlns:a16="http://schemas.microsoft.com/office/drawing/2014/main" id="{B5869FE0-380E-48BA-96CA-A241972C407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3" name="Agrupar 402">
                <a:extLst>
                  <a:ext uri="{FF2B5EF4-FFF2-40B4-BE49-F238E27FC236}">
                    <a16:creationId xmlns="" xmlns:a16="http://schemas.microsoft.com/office/drawing/2014/main" id="{BCE94A52-7062-4FE2-9795-E5A3A39191FA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404" name="Elipse 1">
                  <a:extLst>
                    <a:ext uri="{FF2B5EF4-FFF2-40B4-BE49-F238E27FC236}">
                      <a16:creationId xmlns="" xmlns:a16="http://schemas.microsoft.com/office/drawing/2014/main" id="{A4AD18C6-E916-46D4-96A2-FF04F65DC9D1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Retângulo: Cantos Arredondados 404">
                  <a:extLst>
                    <a:ext uri="{FF2B5EF4-FFF2-40B4-BE49-F238E27FC236}">
                      <a16:creationId xmlns="" xmlns:a16="http://schemas.microsoft.com/office/drawing/2014/main" id="{CECB9522-F91A-4B40-AA80-51E89F9B007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6" name="Agrupar 405">
                  <a:extLst>
                    <a:ext uri="{FF2B5EF4-FFF2-40B4-BE49-F238E27FC236}">
                      <a16:creationId xmlns="" xmlns:a16="http://schemas.microsoft.com/office/drawing/2014/main" id="{49E0ACC0-E9A1-4F8A-A4B1-3A71676BAF2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07" name="Agrupar 406">
                    <a:extLst>
                      <a:ext uri="{FF2B5EF4-FFF2-40B4-BE49-F238E27FC236}">
                        <a16:creationId xmlns="" xmlns:a16="http://schemas.microsoft.com/office/drawing/2014/main" id="{CA8002FB-1C98-43C3-8175-25FAB215B7C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11" name="Retângulo: Cantos Arredondados 410">
                      <a:extLst>
                        <a:ext uri="{FF2B5EF4-FFF2-40B4-BE49-F238E27FC236}">
                          <a16:creationId xmlns="" xmlns:a16="http://schemas.microsoft.com/office/drawing/2014/main" id="{7AE774D3-DF92-4F6F-9913-D52A1EB669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Retângulo: Cantos Arredondados 411">
                      <a:extLst>
                        <a:ext uri="{FF2B5EF4-FFF2-40B4-BE49-F238E27FC236}">
                          <a16:creationId xmlns="" xmlns:a16="http://schemas.microsoft.com/office/drawing/2014/main" id="{0F385A9C-1302-4F63-B273-4DB8F081A6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13" name="Agrupar 412">
                      <a:extLst>
                        <a:ext uri="{FF2B5EF4-FFF2-40B4-BE49-F238E27FC236}">
                          <a16:creationId xmlns="" xmlns:a16="http://schemas.microsoft.com/office/drawing/2014/main" id="{9C4553BC-BF18-464E-BAAA-45881E591F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14" name="Retângulo: Cantos Arredondados 413">
                        <a:extLst>
                          <a:ext uri="{FF2B5EF4-FFF2-40B4-BE49-F238E27FC236}">
                            <a16:creationId xmlns="" xmlns:a16="http://schemas.microsoft.com/office/drawing/2014/main" id="{9694AA63-23D6-4CF9-9951-CFD7A13ED6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: Cantos Arredondados 414">
                        <a:extLst>
                          <a:ext uri="{FF2B5EF4-FFF2-40B4-BE49-F238E27FC236}">
                            <a16:creationId xmlns="" xmlns:a16="http://schemas.microsoft.com/office/drawing/2014/main" id="{401E2BC3-7EFD-424E-8DA6-54143CAD87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08" name="Agrupar 407">
                    <a:extLst>
                      <a:ext uri="{FF2B5EF4-FFF2-40B4-BE49-F238E27FC236}">
                        <a16:creationId xmlns="" xmlns:a16="http://schemas.microsoft.com/office/drawing/2014/main" id="{7B3BF7E5-3159-49B4-B371-F23325DAB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09" name="Retângulo: Cantos Arredondados 408">
                      <a:extLst>
                        <a:ext uri="{FF2B5EF4-FFF2-40B4-BE49-F238E27FC236}">
                          <a16:creationId xmlns="" xmlns:a16="http://schemas.microsoft.com/office/drawing/2014/main" id="{ED03AA54-0480-44A0-B1EC-1385C49CFA9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0" name="Retângulo: Cantos Arredondados 409">
                      <a:extLst>
                        <a:ext uri="{FF2B5EF4-FFF2-40B4-BE49-F238E27FC236}">
                          <a16:creationId xmlns="" xmlns:a16="http://schemas.microsoft.com/office/drawing/2014/main" id="{BCCF7B92-F1DE-41F1-9EA5-70BB21B2850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1" name="Agrupar 320">
              <a:extLst>
                <a:ext uri="{FF2B5EF4-FFF2-40B4-BE49-F238E27FC236}">
                  <a16:creationId xmlns="" xmlns:a16="http://schemas.microsoft.com/office/drawing/2014/main" id="{DC42F99C-0F70-43F5-A0E8-58971A117CC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362" name="Agrupar 361">
                <a:extLst>
                  <a:ext uri="{FF2B5EF4-FFF2-40B4-BE49-F238E27FC236}">
                    <a16:creationId xmlns="" xmlns:a16="http://schemas.microsoft.com/office/drawing/2014/main" id="{F507FCA6-7FF7-49C0-9880-EDEB5D6AAD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89" name="Elipse 1">
                  <a:extLst>
                    <a:ext uri="{FF2B5EF4-FFF2-40B4-BE49-F238E27FC236}">
                      <a16:creationId xmlns="" xmlns:a16="http://schemas.microsoft.com/office/drawing/2014/main" id="{FC678301-5115-4362-AF3E-CCDA0359568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389">
                  <a:extLst>
                    <a:ext uri="{FF2B5EF4-FFF2-40B4-BE49-F238E27FC236}">
                      <a16:creationId xmlns="" xmlns:a16="http://schemas.microsoft.com/office/drawing/2014/main" id="{8F997E48-66A5-4D0F-ACF0-00EF481B58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1" name="Agrupar 390">
                  <a:extLst>
                    <a:ext uri="{FF2B5EF4-FFF2-40B4-BE49-F238E27FC236}">
                      <a16:creationId xmlns="" xmlns:a16="http://schemas.microsoft.com/office/drawing/2014/main" id="{2B8585E2-6C74-48D2-842F-BCC46954267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92" name="Agrupar 391">
                    <a:extLst>
                      <a:ext uri="{FF2B5EF4-FFF2-40B4-BE49-F238E27FC236}">
                        <a16:creationId xmlns="" xmlns:a16="http://schemas.microsoft.com/office/drawing/2014/main" id="{3883D8D2-C5AB-4BEE-BD0E-62596B588B8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96" name="Retângulo: Cantos Arredondados 395">
                      <a:extLst>
                        <a:ext uri="{FF2B5EF4-FFF2-40B4-BE49-F238E27FC236}">
                          <a16:creationId xmlns="" xmlns:a16="http://schemas.microsoft.com/office/drawing/2014/main" id="{490FA0C5-2EB8-432E-A0E1-D95A1319A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: Cantos Arredondados 396">
                      <a:extLst>
                        <a:ext uri="{FF2B5EF4-FFF2-40B4-BE49-F238E27FC236}">
                          <a16:creationId xmlns="" xmlns:a16="http://schemas.microsoft.com/office/drawing/2014/main" id="{AD1B49F2-A084-4473-8124-175EBA65309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98" name="Agrupar 397">
                      <a:extLst>
                        <a:ext uri="{FF2B5EF4-FFF2-40B4-BE49-F238E27FC236}">
                          <a16:creationId xmlns="" xmlns:a16="http://schemas.microsoft.com/office/drawing/2014/main" id="{F73B066C-04F1-4DA2-8321-64F0C0A5080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99" name="Retângulo: Cantos Arredondados 398">
                        <a:extLst>
                          <a:ext uri="{FF2B5EF4-FFF2-40B4-BE49-F238E27FC236}">
                            <a16:creationId xmlns="" xmlns:a16="http://schemas.microsoft.com/office/drawing/2014/main" id="{B7F66677-E712-41A5-A4D5-BE5519526F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0" name="Retângulo: Cantos Arredondados 399">
                        <a:extLst>
                          <a:ext uri="{FF2B5EF4-FFF2-40B4-BE49-F238E27FC236}">
                            <a16:creationId xmlns="" xmlns:a16="http://schemas.microsoft.com/office/drawing/2014/main" id="{3035DB06-BD9E-4558-8388-DF811E40A21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93" name="Agrupar 392">
                    <a:extLst>
                      <a:ext uri="{FF2B5EF4-FFF2-40B4-BE49-F238E27FC236}">
                        <a16:creationId xmlns="" xmlns:a16="http://schemas.microsoft.com/office/drawing/2014/main" id="{D44537C5-A264-4996-8686-E97EC84CCC3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94" name="Retângulo: Cantos Arredondados 393">
                      <a:extLst>
                        <a:ext uri="{FF2B5EF4-FFF2-40B4-BE49-F238E27FC236}">
                          <a16:creationId xmlns="" xmlns:a16="http://schemas.microsoft.com/office/drawing/2014/main" id="{11E9767E-0236-4A65-B0D7-077FA5265AF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: Cantos Arredondados 394">
                      <a:extLst>
                        <a:ext uri="{FF2B5EF4-FFF2-40B4-BE49-F238E27FC236}">
                          <a16:creationId xmlns="" xmlns:a16="http://schemas.microsoft.com/office/drawing/2014/main" id="{46FEE73F-1D69-4620-B947-CEFDE2825E8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3" name="Agrupar 362">
                <a:extLst>
                  <a:ext uri="{FF2B5EF4-FFF2-40B4-BE49-F238E27FC236}">
                    <a16:creationId xmlns="" xmlns:a16="http://schemas.microsoft.com/office/drawing/2014/main" id="{E02D795C-2AA7-400A-BE51-364983E45B2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77" name="Elipse 1">
                  <a:extLst>
                    <a:ext uri="{FF2B5EF4-FFF2-40B4-BE49-F238E27FC236}">
                      <a16:creationId xmlns="" xmlns:a16="http://schemas.microsoft.com/office/drawing/2014/main" id="{1DF9E2BA-20DB-4174-954D-F38AC254D0C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Retângulo: Cantos Arredondados 377">
                  <a:extLst>
                    <a:ext uri="{FF2B5EF4-FFF2-40B4-BE49-F238E27FC236}">
                      <a16:creationId xmlns="" xmlns:a16="http://schemas.microsoft.com/office/drawing/2014/main" id="{BB8069B2-4FAE-46A2-97B1-2B9781D6D8A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9" name="Agrupar 378">
                  <a:extLst>
                    <a:ext uri="{FF2B5EF4-FFF2-40B4-BE49-F238E27FC236}">
                      <a16:creationId xmlns="" xmlns:a16="http://schemas.microsoft.com/office/drawing/2014/main" id="{0FE6C508-7E09-4170-9ABA-4653B14BF21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80" name="Agrupar 379">
                    <a:extLst>
                      <a:ext uri="{FF2B5EF4-FFF2-40B4-BE49-F238E27FC236}">
                        <a16:creationId xmlns="" xmlns:a16="http://schemas.microsoft.com/office/drawing/2014/main" id="{4AB83A98-DBAA-46A2-8ECC-734D4934DDD2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84" name="Retângulo: Cantos Arredondados 383">
                      <a:extLst>
                        <a:ext uri="{FF2B5EF4-FFF2-40B4-BE49-F238E27FC236}">
                          <a16:creationId xmlns="" xmlns:a16="http://schemas.microsoft.com/office/drawing/2014/main" id="{9D07804A-F57A-42B1-9D07-73EAF4065D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Retângulo: Cantos Arredondados 384">
                      <a:extLst>
                        <a:ext uri="{FF2B5EF4-FFF2-40B4-BE49-F238E27FC236}">
                          <a16:creationId xmlns="" xmlns:a16="http://schemas.microsoft.com/office/drawing/2014/main" id="{49542246-7E9F-4396-9F7F-605E94BB0B1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86" name="Agrupar 385">
                      <a:extLst>
                        <a:ext uri="{FF2B5EF4-FFF2-40B4-BE49-F238E27FC236}">
                          <a16:creationId xmlns="" xmlns:a16="http://schemas.microsoft.com/office/drawing/2014/main" id="{E561B5E9-1978-4ADE-8C1A-ECB5518A5A8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87" name="Retângulo: Cantos Arredondados 386">
                        <a:extLst>
                          <a:ext uri="{FF2B5EF4-FFF2-40B4-BE49-F238E27FC236}">
                            <a16:creationId xmlns="" xmlns:a16="http://schemas.microsoft.com/office/drawing/2014/main" id="{D73CF98D-6372-4B93-8BCA-3EA25183B6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8" name="Retângulo: Cantos Arredondados 387">
                        <a:extLst>
                          <a:ext uri="{FF2B5EF4-FFF2-40B4-BE49-F238E27FC236}">
                            <a16:creationId xmlns="" xmlns:a16="http://schemas.microsoft.com/office/drawing/2014/main" id="{3CCFCAE9-9028-4060-9198-0640C6BD5CC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81" name="Agrupar 380">
                    <a:extLst>
                      <a:ext uri="{FF2B5EF4-FFF2-40B4-BE49-F238E27FC236}">
                        <a16:creationId xmlns="" xmlns:a16="http://schemas.microsoft.com/office/drawing/2014/main" id="{CBEF95A9-C277-4D68-8718-2EE678E7673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82" name="Retângulo: Cantos Arredondados 381">
                      <a:extLst>
                        <a:ext uri="{FF2B5EF4-FFF2-40B4-BE49-F238E27FC236}">
                          <a16:creationId xmlns="" xmlns:a16="http://schemas.microsoft.com/office/drawing/2014/main" id="{8F3422BD-5258-408B-962A-09BD23D083F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3" name="Retângulo: Cantos Arredondados 382">
                      <a:extLst>
                        <a:ext uri="{FF2B5EF4-FFF2-40B4-BE49-F238E27FC236}">
                          <a16:creationId xmlns="" xmlns:a16="http://schemas.microsoft.com/office/drawing/2014/main" id="{67BD5679-0EDE-4233-9F21-DF86CE557F3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4" name="Agrupar 363">
                <a:extLst>
                  <a:ext uri="{FF2B5EF4-FFF2-40B4-BE49-F238E27FC236}">
                    <a16:creationId xmlns="" xmlns:a16="http://schemas.microsoft.com/office/drawing/2014/main" id="{C7411514-D589-4F58-92B5-BEE07323B27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65" name="Elipse 1">
                  <a:extLst>
                    <a:ext uri="{FF2B5EF4-FFF2-40B4-BE49-F238E27FC236}">
                      <a16:creationId xmlns="" xmlns:a16="http://schemas.microsoft.com/office/drawing/2014/main" id="{1072DEC6-C41B-4B5D-922E-30DB773F26B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: Cantos Arredondados 365">
                  <a:extLst>
                    <a:ext uri="{FF2B5EF4-FFF2-40B4-BE49-F238E27FC236}">
                      <a16:creationId xmlns="" xmlns:a16="http://schemas.microsoft.com/office/drawing/2014/main" id="{BA839477-B734-472C-81F1-2C4303A6082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7" name="Agrupar 366">
                  <a:extLst>
                    <a:ext uri="{FF2B5EF4-FFF2-40B4-BE49-F238E27FC236}">
                      <a16:creationId xmlns="" xmlns:a16="http://schemas.microsoft.com/office/drawing/2014/main" id="{50DECF3E-191F-4151-ADC6-5299457C4EF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68" name="Agrupar 367">
                    <a:extLst>
                      <a:ext uri="{FF2B5EF4-FFF2-40B4-BE49-F238E27FC236}">
                        <a16:creationId xmlns="" xmlns:a16="http://schemas.microsoft.com/office/drawing/2014/main" id="{AD3C3613-B58F-4C6B-81CA-89413F3F8466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72" name="Retângulo: Cantos Arredondados 371">
                      <a:extLst>
                        <a:ext uri="{FF2B5EF4-FFF2-40B4-BE49-F238E27FC236}">
                          <a16:creationId xmlns="" xmlns:a16="http://schemas.microsoft.com/office/drawing/2014/main" id="{DF4DCB46-522E-449A-A5F5-9ABC199C302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Retângulo: Cantos Arredondados 372">
                      <a:extLst>
                        <a:ext uri="{FF2B5EF4-FFF2-40B4-BE49-F238E27FC236}">
                          <a16:creationId xmlns="" xmlns:a16="http://schemas.microsoft.com/office/drawing/2014/main" id="{9083CF40-9F50-422C-A9E8-F7D598DC42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74" name="Agrupar 373">
                      <a:extLst>
                        <a:ext uri="{FF2B5EF4-FFF2-40B4-BE49-F238E27FC236}">
                          <a16:creationId xmlns="" xmlns:a16="http://schemas.microsoft.com/office/drawing/2014/main" id="{75887E57-49BC-4114-ACBF-BBDEF24AEE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75" name="Retângulo: Cantos Arredondados 374">
                        <a:extLst>
                          <a:ext uri="{FF2B5EF4-FFF2-40B4-BE49-F238E27FC236}">
                            <a16:creationId xmlns="" xmlns:a16="http://schemas.microsoft.com/office/drawing/2014/main" id="{5A639D50-2FA9-43A0-9501-A15E7C4E4EC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6" name="Retângulo: Cantos Arredondados 375">
                        <a:extLst>
                          <a:ext uri="{FF2B5EF4-FFF2-40B4-BE49-F238E27FC236}">
                            <a16:creationId xmlns="" xmlns:a16="http://schemas.microsoft.com/office/drawing/2014/main" id="{5EF40624-2F37-429C-B2D5-522056F167A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69" name="Agrupar 368">
                    <a:extLst>
                      <a:ext uri="{FF2B5EF4-FFF2-40B4-BE49-F238E27FC236}">
                        <a16:creationId xmlns="" xmlns:a16="http://schemas.microsoft.com/office/drawing/2014/main" id="{59B165D3-58AB-48BB-A45D-E58FF9417516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70" name="Retângulo: Cantos Arredondados 369">
                      <a:extLst>
                        <a:ext uri="{FF2B5EF4-FFF2-40B4-BE49-F238E27FC236}">
                          <a16:creationId xmlns="" xmlns:a16="http://schemas.microsoft.com/office/drawing/2014/main" id="{4C341D80-0B52-41E6-80DE-E087873FC9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Retângulo: Cantos Arredondados 370">
                      <a:extLst>
                        <a:ext uri="{FF2B5EF4-FFF2-40B4-BE49-F238E27FC236}">
                          <a16:creationId xmlns="" xmlns:a16="http://schemas.microsoft.com/office/drawing/2014/main" id="{D1FA38BC-D799-4E13-9A94-CB4DA7F97ED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2" name="Agrupar 321">
              <a:extLst>
                <a:ext uri="{FF2B5EF4-FFF2-40B4-BE49-F238E27FC236}">
                  <a16:creationId xmlns="" xmlns:a16="http://schemas.microsoft.com/office/drawing/2014/main" id="{87E22A59-0563-41CC-A70E-E8E3B212F6DC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323" name="Agrupar 322">
                <a:extLst>
                  <a:ext uri="{FF2B5EF4-FFF2-40B4-BE49-F238E27FC236}">
                    <a16:creationId xmlns="" xmlns:a16="http://schemas.microsoft.com/office/drawing/2014/main" id="{40617F11-A501-4C48-B739-C354719E1A7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50" name="Elipse 1">
                  <a:extLst>
                    <a:ext uri="{FF2B5EF4-FFF2-40B4-BE49-F238E27FC236}">
                      <a16:creationId xmlns="" xmlns:a16="http://schemas.microsoft.com/office/drawing/2014/main" id="{F28E7FCE-2D50-4320-B539-DCF61F814C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Retângulo: Cantos Arredondados 350">
                  <a:extLst>
                    <a:ext uri="{FF2B5EF4-FFF2-40B4-BE49-F238E27FC236}">
                      <a16:creationId xmlns="" xmlns:a16="http://schemas.microsoft.com/office/drawing/2014/main" id="{4DB3738A-2AD9-4D37-997F-CEF1FD35E4FA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2" name="Agrupar 351">
                  <a:extLst>
                    <a:ext uri="{FF2B5EF4-FFF2-40B4-BE49-F238E27FC236}">
                      <a16:creationId xmlns="" xmlns:a16="http://schemas.microsoft.com/office/drawing/2014/main" id="{6EB78E73-289C-4BE7-AB2D-8E189060373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53" name="Agrupar 352">
                    <a:extLst>
                      <a:ext uri="{FF2B5EF4-FFF2-40B4-BE49-F238E27FC236}">
                        <a16:creationId xmlns="" xmlns:a16="http://schemas.microsoft.com/office/drawing/2014/main" id="{AB214352-EF71-46FF-9387-C809B5D7F2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57" name="Retângulo: Cantos Arredondados 356">
                      <a:extLst>
                        <a:ext uri="{FF2B5EF4-FFF2-40B4-BE49-F238E27FC236}">
                          <a16:creationId xmlns="" xmlns:a16="http://schemas.microsoft.com/office/drawing/2014/main" id="{B14FAC37-7FF7-4FA0-A734-4182E3CC96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Retângulo: Cantos Arredondados 357">
                      <a:extLst>
                        <a:ext uri="{FF2B5EF4-FFF2-40B4-BE49-F238E27FC236}">
                          <a16:creationId xmlns="" xmlns:a16="http://schemas.microsoft.com/office/drawing/2014/main" id="{639AEDB0-C4E4-4296-8701-E5B492C93B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9" name="Agrupar 358">
                      <a:extLst>
                        <a:ext uri="{FF2B5EF4-FFF2-40B4-BE49-F238E27FC236}">
                          <a16:creationId xmlns="" xmlns:a16="http://schemas.microsoft.com/office/drawing/2014/main" id="{158EB85C-1F5E-4D48-9C26-1245D7F98C5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60" name="Retângulo: Cantos Arredondados 359">
                        <a:extLst>
                          <a:ext uri="{FF2B5EF4-FFF2-40B4-BE49-F238E27FC236}">
                            <a16:creationId xmlns="" xmlns:a16="http://schemas.microsoft.com/office/drawing/2014/main" id="{7C6A1512-886F-4E84-BC67-C854D53ED5C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1" name="Retângulo: Cantos Arredondados 360">
                        <a:extLst>
                          <a:ext uri="{FF2B5EF4-FFF2-40B4-BE49-F238E27FC236}">
                            <a16:creationId xmlns="" xmlns:a16="http://schemas.microsoft.com/office/drawing/2014/main" id="{8FD8F603-81AC-433D-987E-A751E7407A3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54" name="Agrupar 353">
                    <a:extLst>
                      <a:ext uri="{FF2B5EF4-FFF2-40B4-BE49-F238E27FC236}">
                        <a16:creationId xmlns="" xmlns:a16="http://schemas.microsoft.com/office/drawing/2014/main" id="{66AD64E9-69A2-4011-A161-149063E08E7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55" name="Retângulo: Cantos Arredondados 354">
                      <a:extLst>
                        <a:ext uri="{FF2B5EF4-FFF2-40B4-BE49-F238E27FC236}">
                          <a16:creationId xmlns="" xmlns:a16="http://schemas.microsoft.com/office/drawing/2014/main" id="{809EA18F-895B-4257-9769-3625967FBD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355">
                      <a:extLst>
                        <a:ext uri="{FF2B5EF4-FFF2-40B4-BE49-F238E27FC236}">
                          <a16:creationId xmlns="" xmlns:a16="http://schemas.microsoft.com/office/drawing/2014/main" id="{D32C88E6-AFFE-4CE0-9C8A-D73D0073A32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4" name="Agrupar 323">
                <a:extLst>
                  <a:ext uri="{FF2B5EF4-FFF2-40B4-BE49-F238E27FC236}">
                    <a16:creationId xmlns="" xmlns:a16="http://schemas.microsoft.com/office/drawing/2014/main" id="{0EBA03AF-D47E-43A8-B1DF-146505A00A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38" name="Elipse 1">
                  <a:extLst>
                    <a:ext uri="{FF2B5EF4-FFF2-40B4-BE49-F238E27FC236}">
                      <a16:creationId xmlns="" xmlns:a16="http://schemas.microsoft.com/office/drawing/2014/main" id="{9EC5FFB8-7321-4F50-BE76-94923EE9AE6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Retângulo: Cantos Arredondados 338">
                  <a:extLst>
                    <a:ext uri="{FF2B5EF4-FFF2-40B4-BE49-F238E27FC236}">
                      <a16:creationId xmlns="" xmlns:a16="http://schemas.microsoft.com/office/drawing/2014/main" id="{EEF5E78F-BBCE-4CA1-98E2-61EFB2F991B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0" name="Agrupar 339">
                  <a:extLst>
                    <a:ext uri="{FF2B5EF4-FFF2-40B4-BE49-F238E27FC236}">
                      <a16:creationId xmlns="" xmlns:a16="http://schemas.microsoft.com/office/drawing/2014/main" id="{C1076DBA-0AEE-4661-A20C-BCD7A2F056D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41" name="Agrupar 340">
                    <a:extLst>
                      <a:ext uri="{FF2B5EF4-FFF2-40B4-BE49-F238E27FC236}">
                        <a16:creationId xmlns="" xmlns:a16="http://schemas.microsoft.com/office/drawing/2014/main" id="{A33E845E-7A58-4D6C-B6DA-BFAC92B0C5D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45" name="Retângulo: Cantos Arredondados 344">
                      <a:extLst>
                        <a:ext uri="{FF2B5EF4-FFF2-40B4-BE49-F238E27FC236}">
                          <a16:creationId xmlns="" xmlns:a16="http://schemas.microsoft.com/office/drawing/2014/main" id="{13B5A1B5-CDBC-4BEF-9945-2899DBE5A6C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: Cantos Arredondados 345">
                      <a:extLst>
                        <a:ext uri="{FF2B5EF4-FFF2-40B4-BE49-F238E27FC236}">
                          <a16:creationId xmlns="" xmlns:a16="http://schemas.microsoft.com/office/drawing/2014/main" id="{F5A17083-C9E2-4BFC-A982-42FDD9AB820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47" name="Agrupar 346">
                      <a:extLst>
                        <a:ext uri="{FF2B5EF4-FFF2-40B4-BE49-F238E27FC236}">
                          <a16:creationId xmlns="" xmlns:a16="http://schemas.microsoft.com/office/drawing/2014/main" id="{FBD55326-7B97-4EA1-9468-FA0B27F976E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48" name="Retângulo: Cantos Arredondados 347">
                        <a:extLst>
                          <a:ext uri="{FF2B5EF4-FFF2-40B4-BE49-F238E27FC236}">
                            <a16:creationId xmlns="" xmlns:a16="http://schemas.microsoft.com/office/drawing/2014/main" id="{053941D8-73C3-4A72-9417-0647EC2415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9" name="Retângulo: Cantos Arredondados 348">
                        <a:extLst>
                          <a:ext uri="{FF2B5EF4-FFF2-40B4-BE49-F238E27FC236}">
                            <a16:creationId xmlns="" xmlns:a16="http://schemas.microsoft.com/office/drawing/2014/main" id="{0CA08A4D-10BA-4D78-8C7E-2340EB7A5DF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42" name="Agrupar 341">
                    <a:extLst>
                      <a:ext uri="{FF2B5EF4-FFF2-40B4-BE49-F238E27FC236}">
                        <a16:creationId xmlns="" xmlns:a16="http://schemas.microsoft.com/office/drawing/2014/main" id="{0C164424-EDFF-4555-BC4C-88627A44F4B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43" name="Retângulo: Cantos Arredondados 342">
                      <a:extLst>
                        <a:ext uri="{FF2B5EF4-FFF2-40B4-BE49-F238E27FC236}">
                          <a16:creationId xmlns="" xmlns:a16="http://schemas.microsoft.com/office/drawing/2014/main" id="{BD1063C0-6CDE-4C26-A93B-F16189ABB75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4" name="Retângulo: Cantos Arredondados 343">
                      <a:extLst>
                        <a:ext uri="{FF2B5EF4-FFF2-40B4-BE49-F238E27FC236}">
                          <a16:creationId xmlns="" xmlns:a16="http://schemas.microsoft.com/office/drawing/2014/main" id="{BCC2BC94-082E-4EAE-B30D-6CFA6B9E818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5" name="Agrupar 324">
                <a:extLst>
                  <a:ext uri="{FF2B5EF4-FFF2-40B4-BE49-F238E27FC236}">
                    <a16:creationId xmlns="" xmlns:a16="http://schemas.microsoft.com/office/drawing/2014/main" id="{74A62CB2-7EB6-4B4D-B6C6-C3FA21F020FF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26" name="Elipse 1">
                  <a:extLst>
                    <a:ext uri="{FF2B5EF4-FFF2-40B4-BE49-F238E27FC236}">
                      <a16:creationId xmlns="" xmlns:a16="http://schemas.microsoft.com/office/drawing/2014/main" id="{B45A98BE-3DE2-4585-9C8A-1F03417F0F4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="" xmlns:a16="http://schemas.microsoft.com/office/drawing/2014/main" id="{AE241053-56D3-4652-8B8C-0B9F3E90148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8" name="Agrupar 327">
                  <a:extLst>
                    <a:ext uri="{FF2B5EF4-FFF2-40B4-BE49-F238E27FC236}">
                      <a16:creationId xmlns="" xmlns:a16="http://schemas.microsoft.com/office/drawing/2014/main" id="{46E39195-CEC6-41E7-AF23-5753271B013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29" name="Agrupar 328">
                    <a:extLst>
                      <a:ext uri="{FF2B5EF4-FFF2-40B4-BE49-F238E27FC236}">
                        <a16:creationId xmlns="" xmlns:a16="http://schemas.microsoft.com/office/drawing/2014/main" id="{FCD62466-176A-43D6-A2D9-596DF65BE51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33" name="Retângulo: Cantos Arredondados 332">
                      <a:extLst>
                        <a:ext uri="{FF2B5EF4-FFF2-40B4-BE49-F238E27FC236}">
                          <a16:creationId xmlns="" xmlns:a16="http://schemas.microsoft.com/office/drawing/2014/main" id="{3041797A-61F9-4BA7-9367-48F3478D0C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: Cantos Arredondados 333">
                      <a:extLst>
                        <a:ext uri="{FF2B5EF4-FFF2-40B4-BE49-F238E27FC236}">
                          <a16:creationId xmlns="" xmlns:a16="http://schemas.microsoft.com/office/drawing/2014/main" id="{947BD3CE-01C3-41A2-AA7F-25F9FC18B7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35" name="Agrupar 334">
                      <a:extLst>
                        <a:ext uri="{FF2B5EF4-FFF2-40B4-BE49-F238E27FC236}">
                          <a16:creationId xmlns="" xmlns:a16="http://schemas.microsoft.com/office/drawing/2014/main" id="{D6684829-C040-4744-B797-03EF6F15017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36" name="Retângulo: Cantos Arredondados 335">
                        <a:extLst>
                          <a:ext uri="{FF2B5EF4-FFF2-40B4-BE49-F238E27FC236}">
                            <a16:creationId xmlns="" xmlns:a16="http://schemas.microsoft.com/office/drawing/2014/main" id="{05E56981-E8D6-4BE9-B341-6A652B8C7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7" name="Retângulo: Cantos Arredondados 336">
                        <a:extLst>
                          <a:ext uri="{FF2B5EF4-FFF2-40B4-BE49-F238E27FC236}">
                            <a16:creationId xmlns="" xmlns:a16="http://schemas.microsoft.com/office/drawing/2014/main" id="{AC999A0B-F023-4E40-ACC4-20BD900DC05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30" name="Agrupar 329">
                    <a:extLst>
                      <a:ext uri="{FF2B5EF4-FFF2-40B4-BE49-F238E27FC236}">
                        <a16:creationId xmlns="" xmlns:a16="http://schemas.microsoft.com/office/drawing/2014/main" id="{4CB26811-C771-442B-87FA-19E315A7D78E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31" name="Retângulo: Cantos Arredondados 330">
                      <a:extLst>
                        <a:ext uri="{FF2B5EF4-FFF2-40B4-BE49-F238E27FC236}">
                          <a16:creationId xmlns="" xmlns:a16="http://schemas.microsoft.com/office/drawing/2014/main" id="{3F974989-49AD-447B-9B4B-A35E78500C2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: Cantos Arredondados 331">
                      <a:extLst>
                        <a:ext uri="{FF2B5EF4-FFF2-40B4-BE49-F238E27FC236}">
                          <a16:creationId xmlns="" xmlns:a16="http://schemas.microsoft.com/office/drawing/2014/main" id="{0AF97E17-8E4B-4247-9FC5-618FF7BFD314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24" name="CaixaDeTexto 1023">
            <a:extLst>
              <a:ext uri="{FF2B5EF4-FFF2-40B4-BE49-F238E27FC236}">
                <a16:creationId xmlns="" xmlns:a16="http://schemas.microsoft.com/office/drawing/2014/main" id="{7D06FB3C-8DB3-4D9B-9EB7-B253494F234C}"/>
              </a:ext>
            </a:extLst>
          </p:cNvPr>
          <p:cNvSpPr txBox="1"/>
          <p:nvPr/>
        </p:nvSpPr>
        <p:spPr>
          <a:xfrm>
            <a:off x="4081530" y="2740984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FÓRUM </a:t>
            </a:r>
          </a:p>
        </p:txBody>
      </p: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="" xmlns:a16="http://schemas.microsoft.com/office/drawing/2014/main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="" xmlns:a16="http://schemas.microsoft.com/office/drawing/2014/main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9844" y="638629"/>
            <a:ext cx="9564915" cy="5718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9844" y="638629"/>
            <a:ext cx="9516842" cy="1132114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5169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1916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1214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2297893" y="2625200"/>
            <a:ext cx="3391770" cy="3047608"/>
            <a:chOff x="2184312" y="2732691"/>
            <a:chExt cx="3391770" cy="3047608"/>
          </a:xfrm>
        </p:grpSpPr>
        <p:sp>
          <p:nvSpPr>
            <p:cNvPr id="1036" name="Elipse 1035"/>
            <p:cNvSpPr/>
            <p:nvPr/>
          </p:nvSpPr>
          <p:spPr>
            <a:xfrm>
              <a:off x="2438317" y="5500044"/>
              <a:ext cx="1792471" cy="280255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2184312" y="2732691"/>
              <a:ext cx="3391770" cy="2923445"/>
              <a:chOff x="2184312" y="2732691"/>
              <a:chExt cx="3391770" cy="2923445"/>
            </a:xfrm>
          </p:grpSpPr>
          <p:sp>
            <p:nvSpPr>
              <p:cNvPr id="200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2620806" y="4260121"/>
                <a:ext cx="1470934" cy="928112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2419772" y="3918065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Arco 196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125564">
                <a:off x="3070128" y="3970037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101965" flipH="1">
                <a:off x="4120932" y="4437930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lipse 198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1350054">
                <a:off x="4929945" y="4424438"/>
                <a:ext cx="128116" cy="114481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2733902" y="5287704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3400735" y="5289021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Agrupar 160">
                <a:extLst>
                  <a:ext uri="{FF2B5EF4-FFF2-40B4-BE49-F238E27FC236}">
                    <a16:creationId xmlns="" xmlns:a16="http://schemas.microsoft.com/office/drawing/2014/main" id="{A815A243-D55E-42B7-9AE7-1AB4DC52520B}"/>
                  </a:ext>
                </a:extLst>
              </p:cNvPr>
              <p:cNvGrpSpPr/>
              <p:nvPr/>
            </p:nvGrpSpPr>
            <p:grpSpPr>
              <a:xfrm rot="15249508" flipH="1">
                <a:off x="3987702" y="41370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3" name="Retângulo: Cantos Arredondados 168">
                  <a:extLst>
                    <a:ext uri="{FF2B5EF4-FFF2-40B4-BE49-F238E27FC236}">
                      <a16:creationId xmlns="" xmlns:a16="http://schemas.microsoft.com/office/drawing/2014/main" id="{BFF40FCC-E2AB-4A26-BE4C-2116649FA368}"/>
                    </a:ext>
                  </a:extLst>
                </p:cNvPr>
                <p:cNvSpPr/>
                <p:nvPr/>
              </p:nvSpPr>
              <p:spPr>
                <a:xfrm>
                  <a:off x="7957681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Forma Livre: Forma 169">
                  <a:extLst>
                    <a:ext uri="{FF2B5EF4-FFF2-40B4-BE49-F238E27FC236}">
                      <a16:creationId xmlns="" xmlns:a16="http://schemas.microsoft.com/office/drawing/2014/main" id="{4B38829D-E54D-4A29-853C-F94448D20B7B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61">
                <a:extLst>
                  <a:ext uri="{FF2B5EF4-FFF2-40B4-BE49-F238E27FC236}">
                    <a16:creationId xmlns="" xmlns:a16="http://schemas.microsoft.com/office/drawing/2014/main" id="{9D010C84-4F65-412F-B1D7-CB65485AB56E}"/>
                  </a:ext>
                </a:extLst>
              </p:cNvPr>
              <p:cNvGrpSpPr/>
              <p:nvPr/>
            </p:nvGrpSpPr>
            <p:grpSpPr>
              <a:xfrm>
                <a:off x="2807885" y="3726612"/>
                <a:ext cx="1118489" cy="1822433"/>
                <a:chOff x="8597048" y="1895779"/>
                <a:chExt cx="1850872" cy="2655364"/>
              </a:xfrm>
            </p:grpSpPr>
            <p:sp>
              <p:nvSpPr>
                <p:cNvPr id="191" name="Forma Livre: Forma 166">
                  <a:extLst>
                    <a:ext uri="{FF2B5EF4-FFF2-40B4-BE49-F238E27FC236}">
                      <a16:creationId xmlns="" xmlns:a16="http://schemas.microsoft.com/office/drawing/2014/main" id="{F61DB593-F49B-4250-BD97-73D838EDC358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Forma Livre: Forma 167">
                  <a:extLst>
                    <a:ext uri="{FF2B5EF4-FFF2-40B4-BE49-F238E27FC236}">
                      <a16:creationId xmlns="" xmlns:a16="http://schemas.microsoft.com/office/drawing/2014/main" id="{A467AAA2-1426-4C39-93D7-356AEBBD7B7D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59">
                <a:extLst>
                  <a:ext uri="{FF2B5EF4-FFF2-40B4-BE49-F238E27FC236}">
                    <a16:creationId xmlns="" xmlns:a16="http://schemas.microsoft.com/office/drawing/2014/main" id="{D1DC4CD8-21DA-4D26-90C4-02D43D23BF81}"/>
                  </a:ext>
                </a:extLst>
              </p:cNvPr>
              <p:cNvGrpSpPr/>
              <p:nvPr/>
            </p:nvGrpSpPr>
            <p:grpSpPr>
              <a:xfrm rot="7544651">
                <a:off x="2396694" y="39931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5" name="Retângulo: Cantos Arredondados 170">
                  <a:extLst>
                    <a:ext uri="{FF2B5EF4-FFF2-40B4-BE49-F238E27FC236}">
                      <a16:creationId xmlns="" xmlns:a16="http://schemas.microsoft.com/office/drawing/2014/main" id="{F2EE53EE-0C83-4C37-9CDF-57BA0882F6D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71">
                  <a:extLst>
                    <a:ext uri="{FF2B5EF4-FFF2-40B4-BE49-F238E27FC236}">
                      <a16:creationId xmlns="" xmlns:a16="http://schemas.microsoft.com/office/drawing/2014/main" id="{568D5A37-C8E0-4015-AC5F-0F961863E187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7" name="Agrupar 162">
                <a:extLst>
                  <a:ext uri="{FF2B5EF4-FFF2-40B4-BE49-F238E27FC236}">
                    <a16:creationId xmlns="" xmlns:a16="http://schemas.microsoft.com/office/drawing/2014/main" id="{9FF38C1F-9DA9-4802-81E2-5A4911727256}"/>
                  </a:ext>
                </a:extLst>
              </p:cNvPr>
              <p:cNvGrpSpPr/>
              <p:nvPr/>
            </p:nvGrpSpPr>
            <p:grpSpPr>
              <a:xfrm>
                <a:off x="2797619" y="4164015"/>
                <a:ext cx="1139022" cy="563628"/>
                <a:chOff x="8908752" y="3075198"/>
                <a:chExt cx="1243826" cy="615488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="" xmlns:a16="http://schemas.microsoft.com/office/drawing/2014/main" id="{7313B180-2EAD-4F09-A74D-91B0A5DFEFAB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="" xmlns:a16="http://schemas.microsoft.com/office/drawing/2014/main" id="{723FF2BF-2083-4350-9EAF-EEFCA9EE17EC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="" xmlns:a16="http://schemas.microsoft.com/office/drawing/2014/main" id="{F9943D1F-1899-43DA-BC1C-D975805492B6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2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2519670" y="2732691"/>
                <a:ext cx="1694919" cy="1694919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: Cantos Arredondados 152">
                <a:extLst>
                  <a:ext uri="{FF2B5EF4-FFF2-40B4-BE49-F238E27FC236}">
                    <a16:creationId xmlns="" xmlns:a16="http://schemas.microsoft.com/office/drawing/2014/main" id="{F6E9F046-FF08-4F35-93EE-ED908DDDDDE2}"/>
                  </a:ext>
                </a:extLst>
              </p:cNvPr>
              <p:cNvSpPr/>
              <p:nvPr/>
            </p:nvSpPr>
            <p:spPr>
              <a:xfrm>
                <a:off x="2714519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53">
                <a:extLst>
                  <a:ext uri="{FF2B5EF4-FFF2-40B4-BE49-F238E27FC236}">
                    <a16:creationId xmlns="" xmlns:a16="http://schemas.microsoft.com/office/drawing/2014/main" id="{F7CB0063-1829-46C4-BB91-BD774ADA943D}"/>
                  </a:ext>
                </a:extLst>
              </p:cNvPr>
              <p:cNvSpPr/>
              <p:nvPr/>
            </p:nvSpPr>
            <p:spPr>
              <a:xfrm>
                <a:off x="3302323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: Cantos Arredondados 154">
                <a:extLst>
                  <a:ext uri="{FF2B5EF4-FFF2-40B4-BE49-F238E27FC236}">
                    <a16:creationId xmlns="" xmlns:a16="http://schemas.microsoft.com/office/drawing/2014/main" id="{6B38D667-4D02-4AE7-8B3B-0C0E9301E4EF}"/>
                  </a:ext>
                </a:extLst>
              </p:cNvPr>
              <p:cNvSpPr/>
              <p:nvPr/>
            </p:nvSpPr>
            <p:spPr>
              <a:xfrm>
                <a:off x="2972611" y="3399309"/>
                <a:ext cx="774052" cy="79705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5" name="Agrupar 124">
                <a:extLst>
                  <a:ext uri="{FF2B5EF4-FFF2-40B4-BE49-F238E27FC236}">
                    <a16:creationId xmlns="" xmlns:a16="http://schemas.microsoft.com/office/drawing/2014/main" id="{782A57EC-791F-41A5-BF66-50A8E7DC091A}"/>
                  </a:ext>
                </a:extLst>
              </p:cNvPr>
              <p:cNvGrpSpPr/>
              <p:nvPr/>
            </p:nvGrpSpPr>
            <p:grpSpPr>
              <a:xfrm>
                <a:off x="3263206" y="3735229"/>
                <a:ext cx="164414" cy="41867"/>
                <a:chOff x="9410036" y="2492658"/>
                <a:chExt cx="179542" cy="4571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2B56B403-5760-475F-9285-BDCFFEA681D2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E8A8B16-CB3F-405A-8713-49ACC00F21FD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6" name="Agrupar 125">
                <a:extLst>
                  <a:ext uri="{FF2B5EF4-FFF2-40B4-BE49-F238E27FC236}">
                    <a16:creationId xmlns="" xmlns:a16="http://schemas.microsoft.com/office/drawing/2014/main" id="{27296E02-D757-409E-8341-364FFEB4F990}"/>
                  </a:ext>
                </a:extLst>
              </p:cNvPr>
              <p:cNvGrpSpPr/>
              <p:nvPr/>
            </p:nvGrpSpPr>
            <p:grpSpPr>
              <a:xfrm>
                <a:off x="3225557" y="3882940"/>
                <a:ext cx="262546" cy="132350"/>
                <a:chOff x="9376066" y="2653960"/>
                <a:chExt cx="286703" cy="144528"/>
              </a:xfrm>
            </p:grpSpPr>
            <p:sp>
              <p:nvSpPr>
                <p:cNvPr id="174" name="Forma Livre: Forma 147">
                  <a:extLst>
                    <a:ext uri="{FF2B5EF4-FFF2-40B4-BE49-F238E27FC236}">
                      <a16:creationId xmlns="" xmlns:a16="http://schemas.microsoft.com/office/drawing/2014/main" id="{C751B72D-57C9-491B-BCF6-387CFE1A32E8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="" xmlns:a16="http://schemas.microsoft.com/office/drawing/2014/main" id="{AA33589F-B3BC-4920-886B-D76F68628F78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7" name="Agrupar 126">
                <a:extLst>
                  <a:ext uri="{FF2B5EF4-FFF2-40B4-BE49-F238E27FC236}">
                    <a16:creationId xmlns="" xmlns:a16="http://schemas.microsoft.com/office/drawing/2014/main" id="{AFC8BDF6-545F-4EF8-B7C5-5B91737DF8D3}"/>
                  </a:ext>
                </a:extLst>
              </p:cNvPr>
              <p:cNvGrpSpPr/>
              <p:nvPr/>
            </p:nvGrpSpPr>
            <p:grpSpPr>
              <a:xfrm>
                <a:off x="3003651" y="3305154"/>
                <a:ext cx="721476" cy="379564"/>
                <a:chOff x="9133742" y="2023011"/>
                <a:chExt cx="787860" cy="414488"/>
              </a:xfrm>
            </p:grpSpPr>
            <p:grpSp>
              <p:nvGrpSpPr>
                <p:cNvPr id="168" name="Agrupar 132">
                  <a:extLst>
                    <a:ext uri="{FF2B5EF4-FFF2-40B4-BE49-F238E27FC236}">
                      <a16:creationId xmlns="" xmlns:a16="http://schemas.microsoft.com/office/drawing/2014/main" id="{174934C1-AEED-4D98-A028-3DEDBBB736CB}"/>
                    </a:ext>
                  </a:extLst>
                </p:cNvPr>
                <p:cNvGrpSpPr/>
                <p:nvPr/>
              </p:nvGrpSpPr>
              <p:grpSpPr>
                <a:xfrm>
                  <a:off x="9661786" y="2023011"/>
                  <a:ext cx="259816" cy="408146"/>
                  <a:chOff x="9661786" y="2023011"/>
                  <a:chExt cx="259816" cy="408146"/>
                </a:xfrm>
              </p:grpSpPr>
              <p:sp>
                <p:nvSpPr>
                  <p:cNvPr id="172" name="Retângulo: Cantos Arredondados 145">
                    <a:extLst>
                      <a:ext uri="{FF2B5EF4-FFF2-40B4-BE49-F238E27FC236}">
                        <a16:creationId xmlns="" xmlns:a16="http://schemas.microsoft.com/office/drawing/2014/main" id="{0C194C72-7A33-4FF7-AA7E-00291CA29DBA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73" name="Retângulo: Cantos Arredondados 146">
                    <a:extLst>
                      <a:ext uri="{FF2B5EF4-FFF2-40B4-BE49-F238E27FC236}">
                        <a16:creationId xmlns="" xmlns:a16="http://schemas.microsoft.com/office/drawing/2014/main" id="{53517565-FC5A-4029-ACDA-DE56F4837CE0}"/>
                      </a:ext>
                    </a:extLst>
                  </p:cNvPr>
                  <p:cNvSpPr/>
                  <p:nvPr/>
                </p:nvSpPr>
                <p:spPr>
                  <a:xfrm>
                    <a:off x="9813319" y="2086281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169" name="Agrupar 133">
                  <a:extLst>
                    <a:ext uri="{FF2B5EF4-FFF2-40B4-BE49-F238E27FC236}">
                      <a16:creationId xmlns="" xmlns:a16="http://schemas.microsoft.com/office/drawing/2014/main" id="{164BE543-0587-4D6B-BD37-B9F4F6C70151}"/>
                    </a:ext>
                  </a:extLst>
                </p:cNvPr>
                <p:cNvGrpSpPr/>
                <p:nvPr/>
              </p:nvGrpSpPr>
              <p:grpSpPr>
                <a:xfrm>
                  <a:off x="9133742" y="2029353"/>
                  <a:ext cx="259816" cy="408146"/>
                  <a:chOff x="9138174" y="2029353"/>
                  <a:chExt cx="259816" cy="408146"/>
                </a:xfrm>
              </p:grpSpPr>
              <p:sp>
                <p:nvSpPr>
                  <p:cNvPr id="170" name="Retângulo: Cantos Arredondados 134">
                    <a:extLst>
                      <a:ext uri="{FF2B5EF4-FFF2-40B4-BE49-F238E27FC236}">
                        <a16:creationId xmlns="" xmlns:a16="http://schemas.microsoft.com/office/drawing/2014/main" id="{AAE0AF3C-BF82-477F-BC74-1280C205399C}"/>
                      </a:ext>
                    </a:extLst>
                  </p:cNvPr>
                  <p:cNvSpPr/>
                  <p:nvPr/>
                </p:nvSpPr>
                <p:spPr>
                  <a:xfrm>
                    <a:off x="9138174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36">
                    <a:extLst>
                      <a:ext uri="{FF2B5EF4-FFF2-40B4-BE49-F238E27FC236}">
                        <a16:creationId xmlns="" xmlns:a16="http://schemas.microsoft.com/office/drawing/2014/main" id="{8F889E02-BE6F-40DC-A979-3C74AEB71782}"/>
                      </a:ext>
                    </a:extLst>
                  </p:cNvPr>
                  <p:cNvSpPr/>
                  <p:nvPr/>
                </p:nvSpPr>
                <p:spPr>
                  <a:xfrm>
                    <a:off x="9289707" y="2092623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 rot="1299799">
                <a:off x="3799348" y="3222515"/>
                <a:ext cx="1776734" cy="1391101"/>
                <a:chOff x="7323756" y="2763330"/>
                <a:chExt cx="2848249" cy="2230048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>
                  <a:off x="7323756" y="2763330"/>
                  <a:ext cx="2848249" cy="2230048"/>
                  <a:chOff x="-162865" y="2496465"/>
                  <a:chExt cx="2848249" cy="2230048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128233" y="3783376"/>
                    <a:ext cx="242931" cy="842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1"/>
                  <p:cNvSpPr/>
                  <p:nvPr/>
                </p:nvSpPr>
                <p:spPr>
                  <a:xfrm>
                    <a:off x="864934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/>
                  <p:cNvSpPr/>
                  <p:nvPr/>
                </p:nvSpPr>
                <p:spPr>
                  <a:xfrm>
                    <a:off x="-162865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>
                    <a:off x="358491" y="2496465"/>
                    <a:ext cx="1782416" cy="155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416" h="1556776">
                        <a:moveTo>
                          <a:pt x="0" y="0"/>
                        </a:moveTo>
                        <a:lnTo>
                          <a:pt x="1782416" y="0"/>
                        </a:lnTo>
                        <a:lnTo>
                          <a:pt x="1782416" y="665568"/>
                        </a:lnTo>
                        <a:cubicBezTo>
                          <a:pt x="1782416" y="1157769"/>
                          <a:pt x="1383409" y="1556776"/>
                          <a:pt x="891208" y="1556776"/>
                        </a:cubicBezTo>
                        <a:cubicBezTo>
                          <a:pt x="399007" y="1556776"/>
                          <a:pt x="0" y="1157769"/>
                          <a:pt x="0" y="665568"/>
                        </a:cubicBezTo>
                        <a:close/>
                      </a:path>
                    </a:pathLst>
                  </a:custGeom>
                  <a:solidFill>
                    <a:srgbClr val="FFC90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apezoide 56"/>
                  <p:cNvSpPr/>
                  <p:nvPr/>
                </p:nvSpPr>
                <p:spPr>
                  <a:xfrm>
                    <a:off x="774362" y="4423759"/>
                    <a:ext cx="950674" cy="302754"/>
                  </a:xfrm>
                  <a:prstGeom prst="trapezoid">
                    <a:avLst>
                      <a:gd name="adj" fmla="val 74598"/>
                    </a:avLst>
                  </a:prstGeom>
                  <a:solidFill>
                    <a:srgbClr val="893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/>
                  <p:cNvSpPr/>
                  <p:nvPr/>
                </p:nvSpPr>
                <p:spPr>
                  <a:xfrm flipV="1">
                    <a:off x="1128233" y="4349980"/>
                    <a:ext cx="242931" cy="71974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strela de 4 pontas 63"/>
                  <p:cNvSpPr/>
                  <p:nvPr/>
                </p:nvSpPr>
                <p:spPr>
                  <a:xfrm rot="1063102">
                    <a:off x="1642540" y="2532698"/>
                    <a:ext cx="455603" cy="455603"/>
                  </a:xfrm>
                  <a:prstGeom prst="star4">
                    <a:avLst>
                      <a:gd name="adj" fmla="val 2241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8" name="Agrupar 158">
                    <a:extLst>
                      <a:ext uri="{FF2B5EF4-FFF2-40B4-BE49-F238E27FC236}">
                        <a16:creationId xmlns="" xmlns:a16="http://schemas.microsoft.com/office/drawing/2014/main" id="{7692F490-FBBD-4A91-B56A-A4EC8D272B31}"/>
                      </a:ext>
                    </a:extLst>
                  </p:cNvPr>
                  <p:cNvGrpSpPr/>
                  <p:nvPr/>
                </p:nvGrpSpPr>
                <p:grpSpPr>
                  <a:xfrm rot="10800000" flipV="1">
                    <a:off x="901959" y="2732520"/>
                    <a:ext cx="695479" cy="1084665"/>
                    <a:chOff x="6445772" y="1077492"/>
                    <a:chExt cx="2324411" cy="3625136"/>
                  </a:xfrm>
                </p:grpSpPr>
                <p:sp>
                  <p:nvSpPr>
                    <p:cNvPr id="69" name="Elipse 1">
                      <a:extLst>
                        <a:ext uri="{FF2B5EF4-FFF2-40B4-BE49-F238E27FC236}">
                          <a16:creationId xmlns="" xmlns:a16="http://schemas.microsoft.com/office/drawing/2014/main" id="{4F51B5D2-D182-4C1A-87AB-60F20124284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445772" y="1077492"/>
                      <a:ext cx="2324411" cy="2905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EEBB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Retângulo: Cantos Arredondados 186">
                      <a:extLst>
                        <a:ext uri="{FF2B5EF4-FFF2-40B4-BE49-F238E27FC236}">
                          <a16:creationId xmlns="" xmlns:a16="http://schemas.microsoft.com/office/drawing/2014/main" id="{350A08E6-ACC5-498D-AC33-10B706360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434" y="1341891"/>
                      <a:ext cx="115080" cy="3360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6A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1" name="Agrupar 187">
                      <a:extLst>
                        <a:ext uri="{FF2B5EF4-FFF2-40B4-BE49-F238E27FC236}">
                          <a16:creationId xmlns="" xmlns:a16="http://schemas.microsoft.com/office/drawing/2014/main" id="{D4A72543-8F12-419B-9422-F14B866F0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1680483"/>
                      <a:ext cx="1238000" cy="1790548"/>
                      <a:chOff x="7003486" y="1651455"/>
                      <a:chExt cx="1238000" cy="1790548"/>
                    </a:xfrm>
                  </p:grpSpPr>
                  <p:grpSp>
                    <p:nvGrpSpPr>
                      <p:cNvPr id="72" name="Agrupar 188">
                        <a:extLst>
                          <a:ext uri="{FF2B5EF4-FFF2-40B4-BE49-F238E27FC236}">
                            <a16:creationId xmlns="" xmlns:a16="http://schemas.microsoft.com/office/drawing/2014/main" id="{6CFF07D0-5118-4BB2-9E98-8C09856CA6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3486" y="2636102"/>
                        <a:ext cx="1236975" cy="805901"/>
                        <a:chOff x="7003486" y="2084559"/>
                        <a:chExt cx="1236975" cy="805901"/>
                      </a:xfrm>
                    </p:grpSpPr>
                    <p:sp>
                      <p:nvSpPr>
                        <p:cNvPr id="76" name="Retângulo: Cantos Arredondados 192">
                          <a:extLst>
                            <a:ext uri="{FF2B5EF4-FFF2-40B4-BE49-F238E27FC236}">
                              <a16:creationId xmlns="" xmlns:a16="http://schemas.microsoft.com/office/drawing/2014/main" id="{708BC6B2-A4F2-49C5-A7C8-E400F5A6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17790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7" name="Retângulo: Cantos Arredondados 193">
                          <a:extLst>
                            <a:ext uri="{FF2B5EF4-FFF2-40B4-BE49-F238E27FC236}">
                              <a16:creationId xmlns="" xmlns:a16="http://schemas.microsoft.com/office/drawing/2014/main" id="{C0F4E35E-BDC8-4408-AFE4-32DDBDD3E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78" name="Agrupar 194">
                          <a:extLst>
                            <a:ext uri="{FF2B5EF4-FFF2-40B4-BE49-F238E27FC236}">
                              <a16:creationId xmlns="" xmlns:a16="http://schemas.microsoft.com/office/drawing/2014/main" id="{7D423BED-1447-4FD9-9735-3B5157E248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7003486" y="2092611"/>
                          <a:ext cx="739002" cy="797849"/>
                          <a:chOff x="7653859" y="2236959"/>
                          <a:chExt cx="739002" cy="797849"/>
                        </a:xfrm>
                      </p:grpSpPr>
                      <p:sp>
                        <p:nvSpPr>
                          <p:cNvPr id="79" name="Retângulo: Cantos Arredondados 195">
                            <a:extLst>
                              <a:ext uri="{FF2B5EF4-FFF2-40B4-BE49-F238E27FC236}">
                                <a16:creationId xmlns="" xmlns:a16="http://schemas.microsoft.com/office/drawing/2014/main" id="{BC9CE970-D8AC-4AE8-A474-11995DBFB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1931451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: Cantos Arredondados 196">
                            <a:extLst>
                              <a:ext uri="{FF2B5EF4-FFF2-40B4-BE49-F238E27FC236}">
                                <a16:creationId xmlns="" xmlns:a16="http://schemas.microsoft.com/office/drawing/2014/main" id="{A62B743E-8327-4270-AD63-CAA10665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2601315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3" name="Agrupar 189">
                        <a:extLst>
                          <a:ext uri="{FF2B5EF4-FFF2-40B4-BE49-F238E27FC236}">
                            <a16:creationId xmlns="" xmlns:a16="http://schemas.microsoft.com/office/drawing/2014/main" id="{8813BA1E-197C-4B71-912F-D23242D5C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0020" y="1651455"/>
                        <a:ext cx="931466" cy="739002"/>
                        <a:chOff x="7308995" y="2456967"/>
                        <a:chExt cx="931466" cy="739002"/>
                      </a:xfrm>
                    </p:grpSpPr>
                    <p:sp>
                      <p:nvSpPr>
                        <p:cNvPr id="74" name="Retângulo: Cantos Arredondados 190">
                          <a:extLst>
                            <a:ext uri="{FF2B5EF4-FFF2-40B4-BE49-F238E27FC236}">
                              <a16:creationId xmlns="" xmlns:a16="http://schemas.microsoft.com/office/drawing/2014/main" id="{822A2B97-3BE1-452A-86B1-CC802A430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5" name="Retângulo: Cantos Arredondados 191">
                          <a:extLst>
                            <a:ext uri="{FF2B5EF4-FFF2-40B4-BE49-F238E27FC236}">
                              <a16:creationId xmlns="" xmlns:a16="http://schemas.microsoft.com/office/drawing/2014/main" id="{2AEC8CF2-C355-476F-A8FD-8C2D1C33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 flipH="1">
                          <a:off x="7308995" y="2456967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Retângulo 66"/>
                <p:cNvSpPr/>
                <p:nvPr/>
              </p:nvSpPr>
              <p:spPr>
                <a:xfrm>
                  <a:off x="8522006" y="4751934"/>
                  <a:ext cx="428625" cy="1887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8522007" y="4750289"/>
                  <a:ext cx="428625" cy="52984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39" name="Retângulo de cantos arredondados 1038"/>
          <p:cNvSpPr/>
          <p:nvPr/>
        </p:nvSpPr>
        <p:spPr>
          <a:xfrm>
            <a:off x="6387024" y="2120001"/>
            <a:ext cx="3324225" cy="3724275"/>
          </a:xfrm>
          <a:prstGeom prst="roundRect">
            <a:avLst>
              <a:gd name="adj" fmla="val 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6768177" y="2425145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LIÇÃO FINALIZADA!</a:t>
            </a:r>
            <a:endParaRPr lang="pt-BR" sz="20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1" name="Conector reto 1040"/>
          <p:cNvCxnSpPr/>
          <p:nvPr/>
        </p:nvCxnSpPr>
        <p:spPr>
          <a:xfrm>
            <a:off x="6387023" y="2956265"/>
            <a:ext cx="3324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ixaDeTexto 1041"/>
          <p:cNvSpPr txBox="1"/>
          <p:nvPr/>
        </p:nvSpPr>
        <p:spPr>
          <a:xfrm>
            <a:off x="6576936" y="32136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Century Gothic" panose="020B0502020202020204" pitchFamily="34" charset="0"/>
              </a:rPr>
              <a:t>Desempenho:</a:t>
            </a:r>
            <a:endParaRPr lang="pt-BR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74899" y="2540000"/>
            <a:ext cx="1949097" cy="280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26" y="-279797"/>
            <a:ext cx="5690347" cy="60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179</Words>
  <Application>Microsoft Office PowerPoint</Application>
  <PresentationFormat>Personalizar</PresentationFormat>
  <Paragraphs>41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242</cp:revision>
  <dcterms:created xsi:type="dcterms:W3CDTF">2019-02-14T00:31:49Z</dcterms:created>
  <dcterms:modified xsi:type="dcterms:W3CDTF">2019-05-24T13:39:49Z</dcterms:modified>
</cp:coreProperties>
</file>