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D05"/>
    <a:srgbClr val="7ED905"/>
    <a:srgbClr val="CECECE"/>
    <a:srgbClr val="DCDCDC"/>
    <a:srgbClr val="9FFA26"/>
    <a:srgbClr val="ACFB43"/>
    <a:srgbClr val="EBEEF8"/>
    <a:srgbClr val="3D4D00"/>
    <a:srgbClr val="00B3F2"/>
    <a:srgbClr val="F6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 varScale="1">
        <p:scale>
          <a:sx n="83" d="100"/>
          <a:sy n="83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47306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:a16="http://schemas.microsoft.com/office/drawing/2014/main" xmlns="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xmlns="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xmlns="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xmlns="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xmlns="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2" name="Retângulo 61"/>
          <p:cNvSpPr/>
          <p:nvPr/>
        </p:nvSpPr>
        <p:spPr>
          <a:xfrm>
            <a:off x="2854683" y="257459"/>
            <a:ext cx="1447616" cy="144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strela de 5 pontas 11"/>
          <p:cNvSpPr/>
          <p:nvPr/>
        </p:nvSpPr>
        <p:spPr>
          <a:xfrm>
            <a:off x="-324544" y="1132395"/>
            <a:ext cx="1145359" cy="1145359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045177" y="257459"/>
            <a:ext cx="1001883" cy="1151589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5" cy="2772309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-375999" y="1159908"/>
            <a:ext cx="1181469" cy="1150316"/>
            <a:chOff x="3936991" y="1712059"/>
            <a:chExt cx="4943667" cy="4813313"/>
          </a:xfrm>
        </p:grpSpPr>
        <p:sp>
          <p:nvSpPr>
            <p:cNvPr id="64" name="Retângulo de cantos arredondados 23"/>
            <p:cNvSpPr/>
            <p:nvPr/>
          </p:nvSpPr>
          <p:spPr>
            <a:xfrm rot="509707">
              <a:off x="4019820" y="1712059"/>
              <a:ext cx="4860838" cy="4813313"/>
            </a:xfrm>
            <a:custGeom>
              <a:avLst/>
              <a:gdLst/>
              <a:ahLst/>
              <a:cxnLst/>
              <a:rect l="l" t="t" r="r" b="b"/>
              <a:pathLst>
                <a:path w="4860838" h="4813313">
                  <a:moveTo>
                    <a:pt x="2150484" y="8870"/>
                  </a:moveTo>
                  <a:cubicBezTo>
                    <a:pt x="2163789" y="5911"/>
                    <a:pt x="2177393" y="4092"/>
                    <a:pt x="2191164" y="3884"/>
                  </a:cubicBezTo>
                  <a:cubicBezTo>
                    <a:pt x="2195645" y="1593"/>
                    <a:pt x="2200367" y="1082"/>
                    <a:pt x="2205094" y="714"/>
                  </a:cubicBezTo>
                  <a:cubicBezTo>
                    <a:pt x="2280689" y="-5172"/>
                    <a:pt x="2357762" y="25375"/>
                    <a:pt x="2408511" y="89186"/>
                  </a:cubicBezTo>
                  <a:lnTo>
                    <a:pt x="3187785" y="1069040"/>
                  </a:lnTo>
                  <a:cubicBezTo>
                    <a:pt x="3675649" y="1124667"/>
                    <a:pt x="4163512" y="1180295"/>
                    <a:pt x="4651375" y="1235922"/>
                  </a:cubicBezTo>
                  <a:cubicBezTo>
                    <a:pt x="4780985" y="1250701"/>
                    <a:pt x="4874073" y="1367749"/>
                    <a:pt x="4859296" y="1497358"/>
                  </a:cubicBezTo>
                  <a:lnTo>
                    <a:pt x="4859295" y="1497357"/>
                  </a:lnTo>
                  <a:cubicBezTo>
                    <a:pt x="4853544" y="1547787"/>
                    <a:pt x="4832310" y="1592688"/>
                    <a:pt x="4797663" y="1624983"/>
                  </a:cubicBezTo>
                  <a:lnTo>
                    <a:pt x="3997708" y="2705867"/>
                  </a:lnTo>
                  <a:lnTo>
                    <a:pt x="4414892" y="4071244"/>
                  </a:lnTo>
                  <a:cubicBezTo>
                    <a:pt x="4435498" y="4138686"/>
                    <a:pt x="4424439" y="4208255"/>
                    <a:pt x="4388190" y="4262717"/>
                  </a:cubicBezTo>
                  <a:cubicBezTo>
                    <a:pt x="4388027" y="4264525"/>
                    <a:pt x="4387401" y="4266167"/>
                    <a:pt x="4386755" y="4267807"/>
                  </a:cubicBezTo>
                  <a:lnTo>
                    <a:pt x="4386757" y="4267806"/>
                  </a:lnTo>
                  <a:cubicBezTo>
                    <a:pt x="4338936" y="4389174"/>
                    <a:pt x="4201783" y="4448796"/>
                    <a:pt x="4080415" y="4400976"/>
                  </a:cubicBezTo>
                  <a:cubicBezTo>
                    <a:pt x="3642868" y="4228579"/>
                    <a:pt x="3205322" y="4056182"/>
                    <a:pt x="2767776" y="3883785"/>
                  </a:cubicBezTo>
                  <a:cubicBezTo>
                    <a:pt x="2399701" y="4176513"/>
                    <a:pt x="2031627" y="4469240"/>
                    <a:pt x="1663553" y="4761969"/>
                  </a:cubicBezTo>
                  <a:cubicBezTo>
                    <a:pt x="1561456" y="4843167"/>
                    <a:pt x="1412867" y="4826224"/>
                    <a:pt x="1331669" y="4724127"/>
                  </a:cubicBezTo>
                  <a:lnTo>
                    <a:pt x="1331670" y="4724127"/>
                  </a:lnTo>
                  <a:cubicBezTo>
                    <a:pt x="1287824" y="4668995"/>
                    <a:pt x="1272595" y="4600307"/>
                    <a:pt x="1284867" y="4536157"/>
                  </a:cubicBezTo>
                  <a:lnTo>
                    <a:pt x="1284867" y="3234819"/>
                  </a:lnTo>
                  <a:lnTo>
                    <a:pt x="101708" y="2359171"/>
                  </a:lnTo>
                  <a:cubicBezTo>
                    <a:pt x="59939" y="2328258"/>
                    <a:pt x="31302" y="2286188"/>
                    <a:pt x="17500" y="2239930"/>
                  </a:cubicBezTo>
                  <a:cubicBezTo>
                    <a:pt x="-30800" y="2121839"/>
                    <a:pt x="24166" y="1986323"/>
                    <a:pt x="141872" y="1935155"/>
                  </a:cubicBezTo>
                  <a:cubicBezTo>
                    <a:pt x="599490" y="1736223"/>
                    <a:pt x="1057107" y="1537291"/>
                    <a:pt x="1514725" y="1338360"/>
                  </a:cubicBezTo>
                  <a:cubicBezTo>
                    <a:pt x="1670416" y="943213"/>
                    <a:pt x="1826106" y="548067"/>
                    <a:pt x="1981798" y="152920"/>
                  </a:cubicBezTo>
                  <a:cubicBezTo>
                    <a:pt x="2011685" y="77065"/>
                    <a:pt x="2076468" y="25330"/>
                    <a:pt x="2150484" y="8870"/>
                  </a:cubicBezTo>
                  <a:close/>
                </a:path>
              </a:pathLst>
            </a:custGeom>
            <a:solidFill>
              <a:srgbClr val="FFC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3936991" y="2458986"/>
              <a:ext cx="3907872" cy="3989457"/>
              <a:chOff x="3936991" y="2458986"/>
              <a:chExt cx="3907872" cy="3989457"/>
            </a:xfrm>
          </p:grpSpPr>
          <p:sp>
            <p:nvSpPr>
              <p:cNvPr id="69" name="Retângulo de cantos arredondados 23"/>
              <p:cNvSpPr/>
              <p:nvPr/>
            </p:nvSpPr>
            <p:spPr>
              <a:xfrm rot="509707">
                <a:off x="3964345" y="2458986"/>
                <a:ext cx="3880518" cy="3989457"/>
              </a:xfrm>
              <a:custGeom>
                <a:avLst/>
                <a:gdLst/>
                <a:ahLst/>
                <a:cxnLst/>
                <a:rect l="l" t="t" r="r" b="b"/>
                <a:pathLst>
                  <a:path w="3880518" h="3989457">
                    <a:moveTo>
                      <a:pt x="1717444" y="0"/>
                    </a:moveTo>
                    <a:cubicBezTo>
                      <a:pt x="2796541" y="192814"/>
                      <a:pt x="3680406" y="1054374"/>
                      <a:pt x="3851342" y="2198803"/>
                    </a:cubicBezTo>
                    <a:cubicBezTo>
                      <a:pt x="3915968" y="2631482"/>
                      <a:pt x="3871322" y="3055270"/>
                      <a:pt x="3736366" y="3441562"/>
                    </a:cubicBezTo>
                    <a:cubicBezTo>
                      <a:pt x="3413502" y="3314351"/>
                      <a:pt x="3090639" y="3187140"/>
                      <a:pt x="2767776" y="3059929"/>
                    </a:cubicBezTo>
                    <a:cubicBezTo>
                      <a:pt x="2399701" y="3352657"/>
                      <a:pt x="2031627" y="3645384"/>
                      <a:pt x="1663553" y="3938113"/>
                    </a:cubicBezTo>
                    <a:cubicBezTo>
                      <a:pt x="1561456" y="4019311"/>
                      <a:pt x="1412867" y="4002368"/>
                      <a:pt x="1331669" y="3900271"/>
                    </a:cubicBezTo>
                    <a:lnTo>
                      <a:pt x="1331670" y="3900271"/>
                    </a:lnTo>
                    <a:cubicBezTo>
                      <a:pt x="1287824" y="3845139"/>
                      <a:pt x="1272595" y="3776451"/>
                      <a:pt x="1284867" y="3712301"/>
                    </a:cubicBezTo>
                    <a:lnTo>
                      <a:pt x="1284867" y="2410963"/>
                    </a:lnTo>
                    <a:lnTo>
                      <a:pt x="101708" y="1535315"/>
                    </a:lnTo>
                    <a:cubicBezTo>
                      <a:pt x="59939" y="1504402"/>
                      <a:pt x="31302" y="1462332"/>
                      <a:pt x="17500" y="1416074"/>
                    </a:cubicBezTo>
                    <a:cubicBezTo>
                      <a:pt x="-30800" y="1297983"/>
                      <a:pt x="24166" y="1162467"/>
                      <a:pt x="141872" y="1111299"/>
                    </a:cubicBezTo>
                    <a:cubicBezTo>
                      <a:pt x="599490" y="912367"/>
                      <a:pt x="1057107" y="713435"/>
                      <a:pt x="1514725" y="514504"/>
                    </a:cubicBezTo>
                    <a:close/>
                  </a:path>
                </a:pathLst>
              </a:custGeom>
              <a:solidFill>
                <a:srgbClr val="FFD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de cantos arredondados 23"/>
              <p:cNvSpPr/>
              <p:nvPr/>
            </p:nvSpPr>
            <p:spPr>
              <a:xfrm rot="509707">
                <a:off x="3936991" y="2828772"/>
                <a:ext cx="2666707" cy="3528969"/>
              </a:xfrm>
              <a:custGeom>
                <a:avLst/>
                <a:gdLst/>
                <a:ahLst/>
                <a:cxnLst/>
                <a:rect l="l" t="t" r="r" b="b"/>
                <a:pathLst>
                  <a:path w="2666707" h="3528969">
                    <a:moveTo>
                      <a:pt x="1536007" y="0"/>
                    </a:moveTo>
                    <a:cubicBezTo>
                      <a:pt x="2110968" y="411085"/>
                      <a:pt x="2524177" y="1046100"/>
                      <a:pt x="2636837" y="1800362"/>
                    </a:cubicBezTo>
                    <a:cubicBezTo>
                      <a:pt x="2683952" y="2115804"/>
                      <a:pt x="2674701" y="2426660"/>
                      <a:pt x="2613544" y="2722101"/>
                    </a:cubicBezTo>
                    <a:cubicBezTo>
                      <a:pt x="2296880" y="2973943"/>
                      <a:pt x="1980217" y="3225783"/>
                      <a:pt x="1663553" y="3477625"/>
                    </a:cubicBezTo>
                    <a:cubicBezTo>
                      <a:pt x="1561456" y="3558823"/>
                      <a:pt x="1412867" y="3541880"/>
                      <a:pt x="1331669" y="3439783"/>
                    </a:cubicBezTo>
                    <a:lnTo>
                      <a:pt x="1331670" y="3439783"/>
                    </a:lnTo>
                    <a:cubicBezTo>
                      <a:pt x="1287824" y="3384651"/>
                      <a:pt x="1272595" y="3315963"/>
                      <a:pt x="1284867" y="3251813"/>
                    </a:cubicBezTo>
                    <a:lnTo>
                      <a:pt x="1284867" y="1950475"/>
                    </a:lnTo>
                    <a:lnTo>
                      <a:pt x="101708" y="1074827"/>
                    </a:lnTo>
                    <a:cubicBezTo>
                      <a:pt x="59939" y="1043914"/>
                      <a:pt x="31302" y="1001844"/>
                      <a:pt x="17500" y="955586"/>
                    </a:cubicBezTo>
                    <a:cubicBezTo>
                      <a:pt x="-30800" y="837495"/>
                      <a:pt x="24166" y="701979"/>
                      <a:pt x="141872" y="650811"/>
                    </a:cubicBezTo>
                    <a:cubicBezTo>
                      <a:pt x="599490" y="451879"/>
                      <a:pt x="1057107" y="252947"/>
                      <a:pt x="1514725" y="54016"/>
                    </a:cubicBezTo>
                    <a:close/>
                  </a:path>
                </a:pathLst>
              </a:custGeom>
              <a:solidFill>
                <a:srgbClr val="FFCF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strela de 4 pontas 70"/>
              <p:cNvSpPr/>
              <p:nvPr/>
            </p:nvSpPr>
            <p:spPr>
              <a:xfrm>
                <a:off x="7023100" y="3286865"/>
                <a:ext cx="812800" cy="812800"/>
              </a:xfrm>
              <a:prstGeom prst="star4">
                <a:avLst>
                  <a:gd name="adj" fmla="val 282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8360" r="23360" b="47007"/>
          <a:stretch/>
        </p:blipFill>
        <p:spPr>
          <a:xfrm>
            <a:off x="2123728" y="289277"/>
            <a:ext cx="616001" cy="6396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045"/>
            <a:ext cx="158544" cy="25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upo 70"/>
          <p:cNvGrpSpPr/>
          <p:nvPr/>
        </p:nvGrpSpPr>
        <p:grpSpPr>
          <a:xfrm>
            <a:off x="4990136" y="3052175"/>
            <a:ext cx="1947106" cy="2352753"/>
            <a:chOff x="157793" y="1599889"/>
            <a:chExt cx="1947106" cy="2352753"/>
          </a:xfrm>
        </p:grpSpPr>
        <p:grpSp>
          <p:nvGrpSpPr>
            <p:cNvPr id="24" name="Grupo 23"/>
            <p:cNvGrpSpPr/>
            <p:nvPr/>
          </p:nvGrpSpPr>
          <p:grpSpPr>
            <a:xfrm>
              <a:off x="157793" y="1599889"/>
              <a:ext cx="1947106" cy="2352753"/>
              <a:chOff x="4845433" y="1268760"/>
              <a:chExt cx="1728192" cy="2088232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4845433" y="1628800"/>
                <a:ext cx="1728192" cy="1728192"/>
              </a:xfrm>
              <a:prstGeom prst="ellipse">
                <a:avLst/>
              </a:prstGeom>
              <a:noFill/>
              <a:ln w="76200"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364088" y="1268760"/>
                <a:ext cx="692302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5458907" y="1370274"/>
                <a:ext cx="502632" cy="517052"/>
                <a:chOff x="5004048" y="3650600"/>
                <a:chExt cx="1065520" cy="1096082"/>
              </a:xfrm>
              <a:solidFill>
                <a:srgbClr val="CECECE"/>
              </a:solidFill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5004048" y="3650600"/>
                  <a:ext cx="216024" cy="10960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5299466" y="4314634"/>
                  <a:ext cx="216024" cy="4320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5594884" y="4165745"/>
                  <a:ext cx="216024" cy="58093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5890302" y="3810578"/>
                  <a:ext cx="179266" cy="9361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" name="CaixaDeTexto 24"/>
            <p:cNvSpPr txBox="1"/>
            <p:nvPr/>
          </p:nvSpPr>
          <p:spPr>
            <a:xfrm>
              <a:off x="385395" y="2517424"/>
              <a:ext cx="15552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 smtClean="0">
                  <a:solidFill>
                    <a:srgbClr val="7ED905"/>
                  </a:solidFill>
                  <a:latin typeface="Reem Kufi" pitchFamily="2"/>
                </a:rPr>
                <a:t>30%</a:t>
              </a:r>
              <a:endParaRPr lang="pt-BR" sz="5400" b="1" dirty="0">
                <a:solidFill>
                  <a:srgbClr val="7ED905"/>
                </a:solidFill>
                <a:latin typeface="Reem Kufi" pitchFamily="2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933689" y="280132"/>
            <a:ext cx="730903" cy="702323"/>
            <a:chOff x="3275856" y="1250533"/>
            <a:chExt cx="2956816" cy="284119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54"/>
            <a:stretch/>
          </p:blipFill>
          <p:spPr>
            <a:xfrm>
              <a:off x="3275856" y="1250533"/>
              <a:ext cx="2956816" cy="2509196"/>
            </a:xfrm>
            <a:prstGeom prst="rect">
              <a:avLst/>
            </a:prstGeom>
          </p:spPr>
        </p:pic>
        <p:grpSp>
          <p:nvGrpSpPr>
            <p:cNvPr id="10" name="Grupo 9"/>
            <p:cNvGrpSpPr/>
            <p:nvPr/>
          </p:nvGrpSpPr>
          <p:grpSpPr>
            <a:xfrm>
              <a:off x="4602389" y="2969354"/>
              <a:ext cx="1122378" cy="1122377"/>
              <a:chOff x="4008140" y="4033957"/>
              <a:chExt cx="1152128" cy="1152128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008140" y="4033957"/>
                <a:ext cx="1152128" cy="1152128"/>
              </a:xfrm>
              <a:prstGeom prst="ellipse">
                <a:avLst/>
              </a:prstGeom>
              <a:solidFill>
                <a:srgbClr val="8A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260168" y="4285985"/>
                <a:ext cx="648072" cy="648072"/>
                <a:chOff x="6090023" y="4615656"/>
                <a:chExt cx="648072" cy="648072"/>
              </a:xfrm>
              <a:solidFill>
                <a:schemeClr val="bg1"/>
              </a:solidFill>
            </p:grpSpPr>
            <p:sp>
              <p:nvSpPr>
                <p:cNvPr id="5" name="Retângulo de cantos arredondados 4"/>
                <p:cNvSpPr/>
                <p:nvPr/>
              </p:nvSpPr>
              <p:spPr>
                <a:xfrm>
                  <a:off x="6336418" y="4615656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de cantos arredondados 5"/>
                <p:cNvSpPr/>
                <p:nvPr/>
              </p:nvSpPr>
              <p:spPr>
                <a:xfrm rot="16200000" flipV="1">
                  <a:off x="6336417" y="4615655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68" name="Grupo 67"/>
          <p:cNvGrpSpPr/>
          <p:nvPr/>
        </p:nvGrpSpPr>
        <p:grpSpPr>
          <a:xfrm>
            <a:off x="5148064" y="1181508"/>
            <a:ext cx="1622169" cy="1613087"/>
            <a:chOff x="3419017" y="1599889"/>
            <a:chExt cx="3939398" cy="3917343"/>
          </a:xfrm>
        </p:grpSpPr>
        <p:sp>
          <p:nvSpPr>
            <p:cNvPr id="9" name="Retângulo 8"/>
            <p:cNvSpPr/>
            <p:nvPr/>
          </p:nvSpPr>
          <p:spPr>
            <a:xfrm>
              <a:off x="3419017" y="1599889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16200000">
              <a:off x="5276956" y="3435773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79912" y="2708920"/>
              <a:ext cx="360040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253065" y="3440754"/>
              <a:ext cx="360040" cy="1716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16016" y="2142430"/>
              <a:ext cx="360040" cy="3014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717327" y="2169711"/>
            <a:ext cx="26642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9762" y="2306515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767922" y="3994140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1387473" y="2420888"/>
            <a:ext cx="1744365" cy="323145"/>
          </a:xfrm>
          <a:prstGeom prst="rect">
            <a:avLst/>
          </a:prstGeom>
          <a:solidFill>
            <a:srgbClr val="FF0000"/>
          </a:solidFill>
          <a:ln>
            <a:solidFill>
              <a:srgbClr val="8AE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899592" y="242088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1387474" y="2885296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899591" y="2885296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387475" y="3315498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99592" y="331549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1448072" y="2471450"/>
            <a:ext cx="1323727" cy="22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</Words>
  <Application>Microsoft Office PowerPoint</Application>
  <PresentationFormat>Apresentação na tela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24</cp:revision>
  <dcterms:created xsi:type="dcterms:W3CDTF">2019-04-03T13:36:04Z</dcterms:created>
  <dcterms:modified xsi:type="dcterms:W3CDTF">2019-05-24T13:19:17Z</dcterms:modified>
</cp:coreProperties>
</file>