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F3F"/>
    <a:srgbClr val="D9A511"/>
    <a:srgbClr val="8FFF00"/>
    <a:srgbClr val="72C800"/>
    <a:srgbClr val="FE0000"/>
    <a:srgbClr val="EDB81E"/>
    <a:srgbClr val="FF6969"/>
    <a:srgbClr val="F9DDA5"/>
    <a:srgbClr val="F7D085"/>
    <a:srgbClr val="69C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506" autoAdjust="0"/>
  </p:normalViewPr>
  <p:slideViewPr>
    <p:cSldViewPr snapToGrid="0">
      <p:cViewPr>
        <p:scale>
          <a:sx n="66" d="100"/>
          <a:sy n="66" d="100"/>
        </p:scale>
        <p:origin x="7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microsoft.com/office/2007/relationships/hdphoto" Target="../media/hdphoto7.wdp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30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657423" y="4349126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74117" y="2033091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:a16="http://schemas.microsoft.com/office/drawing/2014/main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:a16="http://schemas.microsoft.com/office/drawing/2014/main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:a16="http://schemas.microsoft.com/office/drawing/2014/main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:a16="http://schemas.microsoft.com/office/drawing/2014/main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:a16="http://schemas.microsoft.com/office/drawing/2014/main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:a16="http://schemas.microsoft.com/office/drawing/2014/main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:a16="http://schemas.microsoft.com/office/drawing/2014/main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:a16="http://schemas.microsoft.com/office/drawing/2014/main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:a16="http://schemas.microsoft.com/office/drawing/2014/main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:a16="http://schemas.microsoft.com/office/drawing/2014/main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366125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545035" y="4436792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3B3D13-F8F4-4407-9511-7F54F820F9E1}"/>
              </a:ext>
            </a:extLst>
          </p:cNvPr>
          <p:cNvGrpSpPr/>
          <p:nvPr/>
        </p:nvGrpSpPr>
        <p:grpSpPr>
          <a:xfrm>
            <a:off x="4922560" y="4167361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:a16="http://schemas.microsoft.com/office/drawing/2014/main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:a16="http://schemas.microsoft.com/office/drawing/2014/main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:a16="http://schemas.microsoft.com/office/drawing/2014/main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:a16="http://schemas.microsoft.com/office/drawing/2014/main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:a16="http://schemas.microsoft.com/office/drawing/2014/main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:a16="http://schemas.microsoft.com/office/drawing/2014/main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:a16="http://schemas.microsoft.com/office/drawing/2014/main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:a16="http://schemas.microsoft.com/office/drawing/2014/main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:a16="http://schemas.microsoft.com/office/drawing/2014/main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1" name="Agrupar 360">
            <a:extLst>
              <a:ext uri="{FF2B5EF4-FFF2-40B4-BE49-F238E27FC236}">
                <a16:creationId xmlns:a16="http://schemas.microsoft.com/office/drawing/2014/main" id="{D860A0AE-1A7E-4BC2-B5C1-4109454D6446}"/>
              </a:ext>
            </a:extLst>
          </p:cNvPr>
          <p:cNvGrpSpPr/>
          <p:nvPr/>
        </p:nvGrpSpPr>
        <p:grpSpPr>
          <a:xfrm>
            <a:off x="4461003" y="2001607"/>
            <a:ext cx="2648034" cy="1318497"/>
            <a:chOff x="4461003" y="2001607"/>
            <a:chExt cx="2648034" cy="1318497"/>
          </a:xfrm>
        </p:grpSpPr>
        <p:grpSp>
          <p:nvGrpSpPr>
            <p:cNvPr id="359" name="Agrupar 358">
              <a:extLst>
                <a:ext uri="{FF2B5EF4-FFF2-40B4-BE49-F238E27FC236}">
                  <a16:creationId xmlns:a16="http://schemas.microsoft.com/office/drawing/2014/main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7"/>
              <a:ext cx="2648034" cy="1318497"/>
              <a:chOff x="4461003" y="2001607"/>
              <a:chExt cx="2648034" cy="1318497"/>
            </a:xfrm>
          </p:grpSpPr>
          <p:grpSp>
            <p:nvGrpSpPr>
              <p:cNvPr id="335" name="Agrupar 334">
                <a:extLst>
                  <a:ext uri="{FF2B5EF4-FFF2-40B4-BE49-F238E27FC236}">
                    <a16:creationId xmlns:a16="http://schemas.microsoft.com/office/drawing/2014/main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36" name="Agrupar 335">
                  <a:extLst>
                    <a:ext uri="{FF2B5EF4-FFF2-40B4-BE49-F238E27FC236}">
                      <a16:creationId xmlns:a16="http://schemas.microsoft.com/office/drawing/2014/main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44" name="Forma Livre: Forma 343">
                    <a:extLst>
                      <a:ext uri="{FF2B5EF4-FFF2-40B4-BE49-F238E27FC236}">
                        <a16:creationId xmlns:a16="http://schemas.microsoft.com/office/drawing/2014/main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Forma Livre: Forma 344">
                    <a:extLst>
                      <a:ext uri="{FF2B5EF4-FFF2-40B4-BE49-F238E27FC236}">
                        <a16:creationId xmlns:a16="http://schemas.microsoft.com/office/drawing/2014/main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Fluxograma: Operação Manual 345">
                    <a:extLst>
                      <a:ext uri="{FF2B5EF4-FFF2-40B4-BE49-F238E27FC236}">
                        <a16:creationId xmlns:a16="http://schemas.microsoft.com/office/drawing/2014/main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:a16="http://schemas.microsoft.com/office/drawing/2014/main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Retângulo 339">
                    <a:extLst>
                      <a:ext uri="{FF2B5EF4-FFF2-40B4-BE49-F238E27FC236}">
                        <a16:creationId xmlns:a16="http://schemas.microsoft.com/office/drawing/2014/main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Retângulo 341">
                    <a:extLst>
                      <a:ext uri="{FF2B5EF4-FFF2-40B4-BE49-F238E27FC236}">
                        <a16:creationId xmlns:a16="http://schemas.microsoft.com/office/drawing/2014/main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47" name="Agrupar 346">
                <a:extLst>
                  <a:ext uri="{FF2B5EF4-FFF2-40B4-BE49-F238E27FC236}">
                    <a16:creationId xmlns:a16="http://schemas.microsoft.com/office/drawing/2014/main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48" name="Agrupar 347">
                  <a:extLst>
                    <a:ext uri="{FF2B5EF4-FFF2-40B4-BE49-F238E27FC236}">
                      <a16:creationId xmlns:a16="http://schemas.microsoft.com/office/drawing/2014/main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56" name="Forma Livre: Forma 355">
                    <a:extLst>
                      <a:ext uri="{FF2B5EF4-FFF2-40B4-BE49-F238E27FC236}">
                        <a16:creationId xmlns:a16="http://schemas.microsoft.com/office/drawing/2014/main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Forma Livre: Forma 356">
                    <a:extLst>
                      <a:ext uri="{FF2B5EF4-FFF2-40B4-BE49-F238E27FC236}">
                        <a16:creationId xmlns:a16="http://schemas.microsoft.com/office/drawing/2014/main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Fluxograma: Operação Manual 357">
                    <a:extLst>
                      <a:ext uri="{FF2B5EF4-FFF2-40B4-BE49-F238E27FC236}">
                        <a16:creationId xmlns:a16="http://schemas.microsoft.com/office/drawing/2014/main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49" name="Agrupar 348">
                  <a:extLst>
                    <a:ext uri="{FF2B5EF4-FFF2-40B4-BE49-F238E27FC236}">
                      <a16:creationId xmlns:a16="http://schemas.microsoft.com/office/drawing/2014/main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0" name="Retângulo 349">
                    <a:extLst>
                      <a:ext uri="{FF2B5EF4-FFF2-40B4-BE49-F238E27FC236}">
                        <a16:creationId xmlns:a16="http://schemas.microsoft.com/office/drawing/2014/main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Retângulo 353">
                    <a:extLst>
                      <a:ext uri="{FF2B5EF4-FFF2-40B4-BE49-F238E27FC236}">
                        <a16:creationId xmlns:a16="http://schemas.microsoft.com/office/drawing/2014/main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333" name="Agrupar 332">
                  <a:extLst>
                    <a:ext uri="{FF2B5EF4-FFF2-40B4-BE49-F238E27FC236}">
                      <a16:creationId xmlns:a16="http://schemas.microsoft.com/office/drawing/2014/main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:a16="http://schemas.microsoft.com/office/drawing/2014/main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Forma Livre: Forma 73">
                    <a:extLst>
                      <a:ext uri="{FF2B5EF4-FFF2-40B4-BE49-F238E27FC236}">
                        <a16:creationId xmlns:a16="http://schemas.microsoft.com/office/drawing/2014/main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luxograma: Operação Manual 75">
                    <a:extLst>
                      <a:ext uri="{FF2B5EF4-FFF2-40B4-BE49-F238E27FC236}">
                        <a16:creationId xmlns:a16="http://schemas.microsoft.com/office/drawing/2014/main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:a16="http://schemas.microsoft.com/office/drawing/2014/main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Retângulo 327">
                    <a:extLst>
                      <a:ext uri="{FF2B5EF4-FFF2-40B4-BE49-F238E27FC236}">
                        <a16:creationId xmlns:a16="http://schemas.microsoft.com/office/drawing/2014/main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Retângulo 328">
                    <a:extLst>
                      <a:ext uri="{FF2B5EF4-FFF2-40B4-BE49-F238E27FC236}">
                        <a16:creationId xmlns:a16="http://schemas.microsoft.com/office/drawing/2014/main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Retângulo 329">
                    <a:extLst>
                      <a:ext uri="{FF2B5EF4-FFF2-40B4-BE49-F238E27FC236}">
                        <a16:creationId xmlns:a16="http://schemas.microsoft.com/office/drawing/2014/main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 330">
                    <a:extLst>
                      <a:ext uri="{FF2B5EF4-FFF2-40B4-BE49-F238E27FC236}">
                        <a16:creationId xmlns:a16="http://schemas.microsoft.com/office/drawing/2014/main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60" name="Raio 359">
              <a:extLst>
                <a:ext uri="{FF2B5EF4-FFF2-40B4-BE49-F238E27FC236}">
                  <a16:creationId xmlns:a16="http://schemas.microsoft.com/office/drawing/2014/main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6" y="2174575"/>
              <a:ext cx="619660" cy="619660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:a16="http://schemas.microsoft.com/office/drawing/2014/main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A5934421-267C-44F3-8FDC-ACCA0148D9B3}"/>
              </a:ext>
            </a:extLst>
          </p:cNvPr>
          <p:cNvGrpSpPr/>
          <p:nvPr/>
        </p:nvGrpSpPr>
        <p:grpSpPr>
          <a:xfrm>
            <a:off x="983772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825591" y="1919862"/>
            <a:ext cx="2337321" cy="2467592"/>
            <a:chOff x="4825591" y="1919862"/>
            <a:chExt cx="2337321" cy="2467592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490FCC00-BFF9-4127-A2FF-2316B56F4BB7}"/>
                </a:ext>
              </a:extLst>
            </p:cNvPr>
            <p:cNvGrpSpPr/>
            <p:nvPr/>
          </p:nvGrpSpPr>
          <p:grpSpPr>
            <a:xfrm>
              <a:off x="5091347" y="1919862"/>
              <a:ext cx="2071565" cy="1469065"/>
              <a:chOff x="6312474" y="2016628"/>
              <a:chExt cx="5021668" cy="356115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B71D18F5-644F-46F7-9750-0C17E85F7E84}"/>
                  </a:ext>
                </a:extLst>
              </p:cNvPr>
              <p:cNvSpPr/>
              <p:nvPr/>
            </p:nvSpPr>
            <p:spPr>
              <a:xfrm>
                <a:off x="8739763" y="2375671"/>
                <a:ext cx="986542" cy="798245"/>
              </a:xfrm>
              <a:prstGeom prst="rect">
                <a:avLst/>
              </a:prstGeom>
              <a:solidFill>
                <a:srgbClr val="720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B5A8756A-9E60-4ED2-92E9-8AD8AB68769D}"/>
                  </a:ext>
                </a:extLst>
              </p:cNvPr>
              <p:cNvSpPr/>
              <p:nvPr/>
            </p:nvSpPr>
            <p:spPr>
              <a:xfrm>
                <a:off x="6312474" y="3698635"/>
                <a:ext cx="1940499" cy="1879143"/>
              </a:xfrm>
              <a:custGeom>
                <a:avLst/>
                <a:gdLst>
                  <a:gd name="connsiteX0" fmla="*/ 2368881 w 2368881"/>
                  <a:gd name="connsiteY0" fmla="*/ 0 h 2368881"/>
                  <a:gd name="connsiteX1" fmla="*/ 2368881 w 2368881"/>
                  <a:gd name="connsiteY1" fmla="*/ 1184440 h 2368881"/>
                  <a:gd name="connsiteX2" fmla="*/ 1184440 w 2368881"/>
                  <a:gd name="connsiteY2" fmla="*/ 2368881 h 2368881"/>
                  <a:gd name="connsiteX3" fmla="*/ 0 w 2368881"/>
                  <a:gd name="connsiteY3" fmla="*/ 2368881 h 2368881"/>
                  <a:gd name="connsiteX4" fmla="*/ 2368881 w 2368881"/>
                  <a:gd name="connsiteY4" fmla="*/ 0 h 236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8881" h="2368881">
                    <a:moveTo>
                      <a:pt x="2368881" y="0"/>
                    </a:moveTo>
                    <a:lnTo>
                      <a:pt x="2368881" y="1184440"/>
                    </a:lnTo>
                    <a:cubicBezTo>
                      <a:pt x="1714732" y="1184440"/>
                      <a:pt x="1184440" y="1714732"/>
                      <a:pt x="1184440" y="2368881"/>
                    </a:cubicBezTo>
                    <a:lnTo>
                      <a:pt x="0" y="2368881"/>
                    </a:lnTo>
                    <a:cubicBezTo>
                      <a:pt x="0" y="1060584"/>
                      <a:pt x="1060584" y="0"/>
                      <a:pt x="2368881" y="0"/>
                    </a:cubicBezTo>
                    <a:close/>
                  </a:path>
                </a:pathLst>
              </a:custGeom>
              <a:solidFill>
                <a:srgbClr val="7F7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id="{AFAB65AC-6852-4E76-8F78-92EA7E4B1CD8}"/>
                  </a:ext>
                </a:extLst>
              </p:cNvPr>
              <p:cNvSpPr/>
              <p:nvPr/>
            </p:nvSpPr>
            <p:spPr>
              <a:xfrm>
                <a:off x="7928079" y="3689891"/>
                <a:ext cx="180805" cy="1032186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id="{00304F80-B3E0-420C-9E4E-560E70B2B7A4}"/>
                  </a:ext>
                </a:extLst>
              </p:cNvPr>
              <p:cNvSpPr/>
              <p:nvPr/>
            </p:nvSpPr>
            <p:spPr>
              <a:xfrm flipH="1">
                <a:off x="10426373" y="3589434"/>
                <a:ext cx="907769" cy="1298849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id="{38C4DFFE-213C-41B1-B368-C6448F04884C}"/>
                  </a:ext>
                </a:extLst>
              </p:cNvPr>
              <p:cNvSpPr/>
              <p:nvPr/>
            </p:nvSpPr>
            <p:spPr>
              <a:xfrm>
                <a:off x="8045543" y="2901389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898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:a16="http://schemas.microsoft.com/office/drawing/2014/main" id="{1CA5E657-1923-407E-B0C5-B19EA72B9D23}"/>
                  </a:ext>
                </a:extLst>
              </p:cNvPr>
              <p:cNvSpPr/>
              <p:nvPr/>
            </p:nvSpPr>
            <p:spPr>
              <a:xfrm flipH="1">
                <a:off x="9224493" y="2900927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92A3139-E292-43DD-88D5-3F94A3CB8831}"/>
                  </a:ext>
                </a:extLst>
              </p:cNvPr>
              <p:cNvSpPr/>
              <p:nvPr/>
            </p:nvSpPr>
            <p:spPr>
              <a:xfrm>
                <a:off x="10423832" y="3594051"/>
                <a:ext cx="203712" cy="1294231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:a16="http://schemas.microsoft.com/office/drawing/2014/main" id="{35AB3144-6562-4A6D-B959-976B5A1A7BAE}"/>
                  </a:ext>
                </a:extLst>
              </p:cNvPr>
              <p:cNvSpPr/>
              <p:nvPr/>
            </p:nvSpPr>
            <p:spPr>
              <a:xfrm>
                <a:off x="8722934" y="2375671"/>
                <a:ext cx="501819" cy="523809"/>
              </a:xfrm>
              <a:prstGeom prst="rect">
                <a:avLst/>
              </a:prstGeom>
              <a:solidFill>
                <a:srgbClr val="83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EF425C10-8226-4B36-96DF-CEE3206925CB}"/>
                  </a:ext>
                </a:extLst>
              </p:cNvPr>
              <p:cNvGrpSpPr/>
              <p:nvPr/>
            </p:nvGrpSpPr>
            <p:grpSpPr>
              <a:xfrm>
                <a:off x="8098218" y="2016628"/>
                <a:ext cx="2261091" cy="390792"/>
                <a:chOff x="6309875" y="1891942"/>
                <a:chExt cx="2261091" cy="390792"/>
              </a:xfrm>
            </p:grpSpPr>
            <p:sp>
              <p:nvSpPr>
                <p:cNvPr id="203" name="Forma Livre: Forma 202">
                  <a:extLst>
                    <a:ext uri="{FF2B5EF4-FFF2-40B4-BE49-F238E27FC236}">
                      <a16:creationId xmlns:a16="http://schemas.microsoft.com/office/drawing/2014/main" id="{464287E1-1F49-4947-A04A-5D3DC47F2DC1}"/>
                    </a:ext>
                  </a:extLst>
                </p:cNvPr>
                <p:cNvSpPr/>
                <p:nvPr/>
              </p:nvSpPr>
              <p:spPr>
                <a:xfrm>
                  <a:off x="7436150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B72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id="{DA3BE925-5E7C-430A-AB2F-B88FA1AF712A}"/>
                    </a:ext>
                  </a:extLst>
                </p:cNvPr>
                <p:cNvSpPr/>
                <p:nvPr/>
              </p:nvSpPr>
              <p:spPr>
                <a:xfrm flipH="1">
                  <a:off x="6309875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4825591" y="3463819"/>
              <a:ext cx="923635" cy="923635"/>
              <a:chOff x="4722687" y="3517963"/>
              <a:chExt cx="1082106" cy="108210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080426" y="3636541"/>
                <a:ext cx="455831" cy="804434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" name="Grupo 9"/>
              <p:cNvGrpSpPr/>
              <p:nvPr/>
            </p:nvGrpSpPr>
            <p:grpSpPr>
              <a:xfrm>
                <a:off x="4722687" y="3517963"/>
                <a:ext cx="1082106" cy="1082106"/>
                <a:chOff x="6163499" y="4028618"/>
                <a:chExt cx="1440928" cy="1440928"/>
              </a:xfrm>
            </p:grpSpPr>
            <p:sp>
              <p:nvSpPr>
                <p:cNvPr id="6" name="Rosca 5"/>
                <p:cNvSpPr/>
                <p:nvPr/>
              </p:nvSpPr>
              <p:spPr>
                <a:xfrm>
                  <a:off x="6163499" y="4028618"/>
                  <a:ext cx="1440928" cy="1440928"/>
                </a:xfrm>
                <a:prstGeom prst="donut">
                  <a:avLst>
                    <a:gd name="adj" fmla="val 5253"/>
                  </a:avLst>
                </a:pr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ector reto 7"/>
                <p:cNvCxnSpPr>
                  <a:stCxn id="6" idx="1"/>
                  <a:endCxn id="6" idx="5"/>
                </p:cNvCxnSpPr>
                <p:nvPr/>
              </p:nvCxnSpPr>
              <p:spPr>
                <a:xfrm>
                  <a:off x="6374516" y="4239637"/>
                  <a:ext cx="1018891" cy="1018891"/>
                </a:xfrm>
                <a:prstGeom prst="line">
                  <a:avLst/>
                </a:prstGeom>
                <a:ln w="57150">
                  <a:solidFill>
                    <a:srgbClr val="D63C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1CCAA403-7DD4-402D-80F0-38279B81D0AE}"/>
              </a:ext>
            </a:extLst>
          </p:cNvPr>
          <p:cNvGrpSpPr/>
          <p:nvPr/>
        </p:nvGrpSpPr>
        <p:grpSpPr>
          <a:xfrm>
            <a:off x="-1863341" y="-1249102"/>
            <a:ext cx="14960157" cy="8784704"/>
            <a:chOff x="-1729991" y="-1188221"/>
            <a:chExt cx="14960157" cy="8784704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AABD5AE7-A346-4D4A-BD3F-3216FB2E7353}"/>
                </a:ext>
              </a:extLst>
            </p:cNvPr>
            <p:cNvSpPr/>
            <p:nvPr/>
          </p:nvSpPr>
          <p:spPr>
            <a:xfrm>
              <a:off x="-324465" y="1150374"/>
              <a:ext cx="12192000" cy="4026548"/>
            </a:xfrm>
            <a:prstGeom prst="rect">
              <a:avLst/>
            </a:prstGeom>
            <a:solidFill>
              <a:srgbClr val="D9A5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6E10E61-342F-482F-8B2B-2405C395A689}"/>
                </a:ext>
              </a:extLst>
            </p:cNvPr>
            <p:cNvGrpSpPr/>
            <p:nvPr/>
          </p:nvGrpSpPr>
          <p:grpSpPr>
            <a:xfrm>
              <a:off x="-1729991" y="3014657"/>
              <a:ext cx="3216248" cy="3393201"/>
              <a:chOff x="-1405526" y="1864283"/>
              <a:chExt cx="3216248" cy="3393201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91AE2626-5E49-4A32-B707-5468648CEBA9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52" name="Elipse 1">
                  <a:extLst>
                    <a:ext uri="{FF2B5EF4-FFF2-40B4-BE49-F238E27FC236}">
                      <a16:creationId xmlns:a16="http://schemas.microsoft.com/office/drawing/2014/main" id="{CC8BAC55-4983-4EF1-B4B4-31F311E26935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id="{5CEB1B8D-BF01-46BA-A7CB-9CC31FE2121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4" name="Agrupar 53">
                  <a:extLst>
                    <a:ext uri="{FF2B5EF4-FFF2-40B4-BE49-F238E27FC236}">
                      <a16:creationId xmlns:a16="http://schemas.microsoft.com/office/drawing/2014/main" id="{F757DC3C-252F-4E64-B90D-53A3B0A2EA6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55" name="Agrupar 54">
                    <a:extLst>
                      <a:ext uri="{FF2B5EF4-FFF2-40B4-BE49-F238E27FC236}">
                        <a16:creationId xmlns:a16="http://schemas.microsoft.com/office/drawing/2014/main" id="{B29895F1-B9D4-4CA3-9EB9-5DEA34D568B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59" name="Retângulo: Cantos Arredondados 58">
                      <a:extLst>
                        <a:ext uri="{FF2B5EF4-FFF2-40B4-BE49-F238E27FC236}">
                          <a16:creationId xmlns:a16="http://schemas.microsoft.com/office/drawing/2014/main" id="{2FB66A20-970F-4E23-BAC9-83B893DC41E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0" name="Retângulo: Cantos Arredondados 59">
                      <a:extLst>
                        <a:ext uri="{FF2B5EF4-FFF2-40B4-BE49-F238E27FC236}">
                          <a16:creationId xmlns:a16="http://schemas.microsoft.com/office/drawing/2014/main" id="{1A44DA30-CCF9-40C6-BFC6-215CB4D83A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61" name="Agrupar 60">
                      <a:extLst>
                        <a:ext uri="{FF2B5EF4-FFF2-40B4-BE49-F238E27FC236}">
                          <a16:creationId xmlns:a16="http://schemas.microsoft.com/office/drawing/2014/main" id="{9145DBAE-8E60-4528-8E23-D33C44CF873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62" name="Retângulo: Cantos Arredondados 61">
                        <a:extLst>
                          <a:ext uri="{FF2B5EF4-FFF2-40B4-BE49-F238E27FC236}">
                            <a16:creationId xmlns:a16="http://schemas.microsoft.com/office/drawing/2014/main" id="{27A26366-DB4E-4CCF-84CF-D3B4AC63942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: Cantos Arredondados 62">
                        <a:extLst>
                          <a:ext uri="{FF2B5EF4-FFF2-40B4-BE49-F238E27FC236}">
                            <a16:creationId xmlns:a16="http://schemas.microsoft.com/office/drawing/2014/main" id="{897C01D8-A5CB-4CA5-85D1-78A1E926ADFC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56" name="Agrupar 55">
                    <a:extLst>
                      <a:ext uri="{FF2B5EF4-FFF2-40B4-BE49-F238E27FC236}">
                        <a16:creationId xmlns:a16="http://schemas.microsoft.com/office/drawing/2014/main" id="{B77847B3-94FE-4032-BF89-26CD1B05F0EF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57" name="Retângulo: Cantos Arredondados 56">
                      <a:extLst>
                        <a:ext uri="{FF2B5EF4-FFF2-40B4-BE49-F238E27FC236}">
                          <a16:creationId xmlns:a16="http://schemas.microsoft.com/office/drawing/2014/main" id="{1D1E158B-FE8D-4DC2-9986-FEF951B7A7A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Retângulo: Cantos Arredondados 57">
                      <a:extLst>
                        <a:ext uri="{FF2B5EF4-FFF2-40B4-BE49-F238E27FC236}">
                          <a16:creationId xmlns:a16="http://schemas.microsoft.com/office/drawing/2014/main" id="{02BDB66B-2D28-48FA-97CB-8DD76979206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44DDA830-F58E-4AF3-8AF3-4C9FF9E53B75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9" name="Elipse 1">
                  <a:extLst>
                    <a:ext uri="{FF2B5EF4-FFF2-40B4-BE49-F238E27FC236}">
                      <a16:creationId xmlns:a16="http://schemas.microsoft.com/office/drawing/2014/main" id="{D3EAB5E2-439F-4084-B8A7-CFFBEBD6289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03E6DF98-A188-4932-A34C-F445BF3186EE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id="{A44BD835-69B9-4030-A19C-A1F3D87D948B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2" name="Agrupar 41">
                    <a:extLst>
                      <a:ext uri="{FF2B5EF4-FFF2-40B4-BE49-F238E27FC236}">
                        <a16:creationId xmlns:a16="http://schemas.microsoft.com/office/drawing/2014/main" id="{44E25B7C-E1DA-42C9-99B7-8F271C6034C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6" name="Retângulo: Cantos Arredondados 45">
                      <a:extLst>
                        <a:ext uri="{FF2B5EF4-FFF2-40B4-BE49-F238E27FC236}">
                          <a16:creationId xmlns:a16="http://schemas.microsoft.com/office/drawing/2014/main" id="{A81E396E-5699-4201-AC9D-B59EBD56108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" name="Retângulo: Cantos Arredondados 46">
                      <a:extLst>
                        <a:ext uri="{FF2B5EF4-FFF2-40B4-BE49-F238E27FC236}">
                          <a16:creationId xmlns:a16="http://schemas.microsoft.com/office/drawing/2014/main" id="{35C80028-1D2A-4A83-B3A9-57F5807BCC1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8" name="Agrupar 47">
                      <a:extLst>
                        <a:ext uri="{FF2B5EF4-FFF2-40B4-BE49-F238E27FC236}">
                          <a16:creationId xmlns:a16="http://schemas.microsoft.com/office/drawing/2014/main" id="{90AE9C21-B6D8-4C4A-9F9E-2D0DAD6EC7E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9" name="Retângulo: Cantos Arredondados 48">
                        <a:extLst>
                          <a:ext uri="{FF2B5EF4-FFF2-40B4-BE49-F238E27FC236}">
                            <a16:creationId xmlns:a16="http://schemas.microsoft.com/office/drawing/2014/main" id="{3D0B185C-7EBF-4249-BC8C-DF4E28BF2EC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Retângulo: Cantos Arredondados 49">
                        <a:extLst>
                          <a:ext uri="{FF2B5EF4-FFF2-40B4-BE49-F238E27FC236}">
                            <a16:creationId xmlns:a16="http://schemas.microsoft.com/office/drawing/2014/main" id="{E05553EB-B735-4D80-A547-DA0FCAE8B04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3" name="Agrupar 42">
                    <a:extLst>
                      <a:ext uri="{FF2B5EF4-FFF2-40B4-BE49-F238E27FC236}">
                        <a16:creationId xmlns:a16="http://schemas.microsoft.com/office/drawing/2014/main" id="{2040AB9A-F8F6-4DCF-A597-30DC8993DD4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4" name="Retângulo: Cantos Arredondados 43">
                      <a:extLst>
                        <a:ext uri="{FF2B5EF4-FFF2-40B4-BE49-F238E27FC236}">
                          <a16:creationId xmlns:a16="http://schemas.microsoft.com/office/drawing/2014/main" id="{56FDF160-873E-4ADF-B9B6-BF2CC903149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Retângulo: Cantos Arredondados 44">
                      <a:extLst>
                        <a:ext uri="{FF2B5EF4-FFF2-40B4-BE49-F238E27FC236}">
                          <a16:creationId xmlns:a16="http://schemas.microsoft.com/office/drawing/2014/main" id="{99C4AB45-1F03-4199-B834-0FB40117103D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369003B6-FA29-41E4-A825-26B32171B2C1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4" name="Elipse 1">
                  <a:extLst>
                    <a:ext uri="{FF2B5EF4-FFF2-40B4-BE49-F238E27FC236}">
                      <a16:creationId xmlns:a16="http://schemas.microsoft.com/office/drawing/2014/main" id="{77997E46-6B90-4501-B344-5FA512FB70D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Retângulo: Cantos Arredondados 3">
                  <a:extLst>
                    <a:ext uri="{FF2B5EF4-FFF2-40B4-BE49-F238E27FC236}">
                      <a16:creationId xmlns:a16="http://schemas.microsoft.com/office/drawing/2014/main" id="{92040ED9-2766-42BA-AC07-BEC02B9071BC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" name="Agrupar 8">
                  <a:extLst>
                    <a:ext uri="{FF2B5EF4-FFF2-40B4-BE49-F238E27FC236}">
                      <a16:creationId xmlns:a16="http://schemas.microsoft.com/office/drawing/2014/main" id="{9C845C8F-52C0-4766-B5BA-7C8FE4C5DBF3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8" name="Agrupar 7">
                    <a:extLst>
                      <a:ext uri="{FF2B5EF4-FFF2-40B4-BE49-F238E27FC236}">
                        <a16:creationId xmlns:a16="http://schemas.microsoft.com/office/drawing/2014/main" id="{BA881E66-61AE-4339-A1F6-1989641C1B0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5" name="Retângulo: Cantos Arredondados 24">
                      <a:extLst>
                        <a:ext uri="{FF2B5EF4-FFF2-40B4-BE49-F238E27FC236}">
                          <a16:creationId xmlns:a16="http://schemas.microsoft.com/office/drawing/2014/main" id="{5B1423DB-3C6F-44D9-9018-3422C7D680B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" name="Retângulo: Cantos Arredondados 26">
                      <a:extLst>
                        <a:ext uri="{FF2B5EF4-FFF2-40B4-BE49-F238E27FC236}">
                          <a16:creationId xmlns:a16="http://schemas.microsoft.com/office/drawing/2014/main" id="{6942580B-266B-4181-9E50-BADE067BC38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7" name="Agrupar 6">
                      <a:extLst>
                        <a:ext uri="{FF2B5EF4-FFF2-40B4-BE49-F238E27FC236}">
                          <a16:creationId xmlns:a16="http://schemas.microsoft.com/office/drawing/2014/main" id="{DF01C01B-8228-4B3F-9F0A-2F13B7D5F2C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8" name="Retângulo: Cantos Arredondados 27">
                        <a:extLst>
                          <a:ext uri="{FF2B5EF4-FFF2-40B4-BE49-F238E27FC236}">
                            <a16:creationId xmlns:a16="http://schemas.microsoft.com/office/drawing/2014/main" id="{77E28677-7137-4280-8C78-3226E23CB36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" name="Retângulo: Cantos Arredondados 28">
                        <a:extLst>
                          <a:ext uri="{FF2B5EF4-FFF2-40B4-BE49-F238E27FC236}">
                            <a16:creationId xmlns:a16="http://schemas.microsoft.com/office/drawing/2014/main" id="{D7653991-5E0D-4D27-BFBA-DA7F8423E0E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0" name="Agrupar 29">
                    <a:extLst>
                      <a:ext uri="{FF2B5EF4-FFF2-40B4-BE49-F238E27FC236}">
                        <a16:creationId xmlns:a16="http://schemas.microsoft.com/office/drawing/2014/main" id="{E1F1327E-4538-42A2-85FF-AA386C0E6C3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2" name="Retângulo: Cantos Arredondados 31">
                      <a:extLst>
                        <a:ext uri="{FF2B5EF4-FFF2-40B4-BE49-F238E27FC236}">
                          <a16:creationId xmlns:a16="http://schemas.microsoft.com/office/drawing/2014/main" id="{41909B31-73B3-4242-997C-992EEDA8770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: Cantos Arredondados 34">
                      <a:extLst>
                        <a:ext uri="{FF2B5EF4-FFF2-40B4-BE49-F238E27FC236}">
                          <a16:creationId xmlns:a16="http://schemas.microsoft.com/office/drawing/2014/main" id="{73AD1932-FDF1-4E9B-8663-F69A57585FAE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0D26891F-08AC-45C2-B390-269D96DC7F7A}"/>
                </a:ext>
              </a:extLst>
            </p:cNvPr>
            <p:cNvGrpSpPr/>
            <p:nvPr/>
          </p:nvGrpSpPr>
          <p:grpSpPr>
            <a:xfrm flipH="1">
              <a:off x="9871396" y="3120021"/>
              <a:ext cx="3216248" cy="3393201"/>
              <a:chOff x="-1405526" y="1864283"/>
              <a:chExt cx="3216248" cy="3393201"/>
            </a:xfrm>
          </p:grpSpPr>
          <p:grpSp>
            <p:nvGrpSpPr>
              <p:cNvPr id="79" name="Agrupar 78">
                <a:extLst>
                  <a:ext uri="{FF2B5EF4-FFF2-40B4-BE49-F238E27FC236}">
                    <a16:creationId xmlns:a16="http://schemas.microsoft.com/office/drawing/2014/main" id="{71F737BC-84CC-4CD2-BBDC-4A6A3B27F253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106" name="Elipse 1">
                  <a:extLst>
                    <a:ext uri="{FF2B5EF4-FFF2-40B4-BE49-F238E27FC236}">
                      <a16:creationId xmlns:a16="http://schemas.microsoft.com/office/drawing/2014/main" id="{7B8C7AF9-B2B9-4A66-B57C-604F870F7FE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Retângulo: Cantos Arredondados 106">
                  <a:extLst>
                    <a:ext uri="{FF2B5EF4-FFF2-40B4-BE49-F238E27FC236}">
                      <a16:creationId xmlns:a16="http://schemas.microsoft.com/office/drawing/2014/main" id="{ACC8415E-5406-490B-8521-6C5EAB31E6D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" name="Agrupar 107">
                  <a:extLst>
                    <a:ext uri="{FF2B5EF4-FFF2-40B4-BE49-F238E27FC236}">
                      <a16:creationId xmlns:a16="http://schemas.microsoft.com/office/drawing/2014/main" id="{B8545FB5-F18B-4CD5-9E51-FEAEB1F05D9E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109" name="Agrupar 108">
                    <a:extLst>
                      <a:ext uri="{FF2B5EF4-FFF2-40B4-BE49-F238E27FC236}">
                        <a16:creationId xmlns:a16="http://schemas.microsoft.com/office/drawing/2014/main" id="{A95344AB-4A42-4164-9CFC-FF398C6A4953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113" name="Retângulo: Cantos Arredondados 112">
                      <a:extLst>
                        <a:ext uri="{FF2B5EF4-FFF2-40B4-BE49-F238E27FC236}">
                          <a16:creationId xmlns:a16="http://schemas.microsoft.com/office/drawing/2014/main" id="{C0598ADD-3062-42FC-82BB-B14AC7A25F5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: Cantos Arredondados 113">
                      <a:extLst>
                        <a:ext uri="{FF2B5EF4-FFF2-40B4-BE49-F238E27FC236}">
                          <a16:creationId xmlns:a16="http://schemas.microsoft.com/office/drawing/2014/main" id="{27C9BFA8-8EFF-4873-8EE1-B6CD4C6C442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15" name="Agrupar 114">
                      <a:extLst>
                        <a:ext uri="{FF2B5EF4-FFF2-40B4-BE49-F238E27FC236}">
                          <a16:creationId xmlns:a16="http://schemas.microsoft.com/office/drawing/2014/main" id="{DCF4D8D1-E677-4E23-A6C0-5C8DDEAB01CE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116" name="Retângulo: Cantos Arredondados 115">
                        <a:extLst>
                          <a:ext uri="{FF2B5EF4-FFF2-40B4-BE49-F238E27FC236}">
                            <a16:creationId xmlns:a16="http://schemas.microsoft.com/office/drawing/2014/main" id="{0C5B5286-E924-4405-A0F9-47BF18DBB6C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7" name="Retângulo: Cantos Arredondados 116">
                        <a:extLst>
                          <a:ext uri="{FF2B5EF4-FFF2-40B4-BE49-F238E27FC236}">
                            <a16:creationId xmlns:a16="http://schemas.microsoft.com/office/drawing/2014/main" id="{8791EDC3-006D-4FA0-9D3E-51D24AF24D9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10" name="Agrupar 109">
                    <a:extLst>
                      <a:ext uri="{FF2B5EF4-FFF2-40B4-BE49-F238E27FC236}">
                        <a16:creationId xmlns:a16="http://schemas.microsoft.com/office/drawing/2014/main" id="{ACF7D0FA-C82A-4AD6-801A-F4FAB5AA0A7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111" name="Retângulo: Cantos Arredondados 110">
                      <a:extLst>
                        <a:ext uri="{FF2B5EF4-FFF2-40B4-BE49-F238E27FC236}">
                          <a16:creationId xmlns:a16="http://schemas.microsoft.com/office/drawing/2014/main" id="{0599932E-C3F7-46CE-941C-CC93958D0F5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2" name="Retângulo: Cantos Arredondados 111">
                      <a:extLst>
                        <a:ext uri="{FF2B5EF4-FFF2-40B4-BE49-F238E27FC236}">
                          <a16:creationId xmlns:a16="http://schemas.microsoft.com/office/drawing/2014/main" id="{2518470B-7B91-4EF4-A079-C595855DAE2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80" name="Agrupar 79">
                <a:extLst>
                  <a:ext uri="{FF2B5EF4-FFF2-40B4-BE49-F238E27FC236}">
                    <a16:creationId xmlns:a16="http://schemas.microsoft.com/office/drawing/2014/main" id="{0209B802-8FBE-428E-8BCB-F176F1092194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94" name="Elipse 1">
                  <a:extLst>
                    <a:ext uri="{FF2B5EF4-FFF2-40B4-BE49-F238E27FC236}">
                      <a16:creationId xmlns:a16="http://schemas.microsoft.com/office/drawing/2014/main" id="{3F3E92F7-047F-45DC-803B-ADD0BE0B9CA4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Retângulo: Cantos Arredondados 94">
                  <a:extLst>
                    <a:ext uri="{FF2B5EF4-FFF2-40B4-BE49-F238E27FC236}">
                      <a16:creationId xmlns:a16="http://schemas.microsoft.com/office/drawing/2014/main" id="{12DF235D-7628-4617-B8DD-5638B42C53E1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6" name="Agrupar 95">
                  <a:extLst>
                    <a:ext uri="{FF2B5EF4-FFF2-40B4-BE49-F238E27FC236}">
                      <a16:creationId xmlns:a16="http://schemas.microsoft.com/office/drawing/2014/main" id="{A045BA0D-B5C2-4DB5-8756-E43342105202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97" name="Agrupar 96">
                    <a:extLst>
                      <a:ext uri="{FF2B5EF4-FFF2-40B4-BE49-F238E27FC236}">
                        <a16:creationId xmlns:a16="http://schemas.microsoft.com/office/drawing/2014/main" id="{7D113F1F-D642-463D-A29C-5E8BF492AD2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101" name="Retângulo: Cantos Arredondados 100">
                      <a:extLst>
                        <a:ext uri="{FF2B5EF4-FFF2-40B4-BE49-F238E27FC236}">
                          <a16:creationId xmlns:a16="http://schemas.microsoft.com/office/drawing/2014/main" id="{627E04AD-5FDE-4AD9-BB1D-10EFA12818B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Retângulo: Cantos Arredondados 101">
                      <a:extLst>
                        <a:ext uri="{FF2B5EF4-FFF2-40B4-BE49-F238E27FC236}">
                          <a16:creationId xmlns:a16="http://schemas.microsoft.com/office/drawing/2014/main" id="{399A0E2E-7297-4373-B808-CB50119C4BF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3" name="Agrupar 102">
                      <a:extLst>
                        <a:ext uri="{FF2B5EF4-FFF2-40B4-BE49-F238E27FC236}">
                          <a16:creationId xmlns:a16="http://schemas.microsoft.com/office/drawing/2014/main" id="{0D0BEDE8-0F30-4EC0-88CB-4996AC5967DC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104" name="Retângulo: Cantos Arredondados 103">
                        <a:extLst>
                          <a:ext uri="{FF2B5EF4-FFF2-40B4-BE49-F238E27FC236}">
                            <a16:creationId xmlns:a16="http://schemas.microsoft.com/office/drawing/2014/main" id="{D8D35877-6806-450D-8A6B-C73866509DD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5" name="Retângulo: Cantos Arredondados 104">
                        <a:extLst>
                          <a:ext uri="{FF2B5EF4-FFF2-40B4-BE49-F238E27FC236}">
                            <a16:creationId xmlns:a16="http://schemas.microsoft.com/office/drawing/2014/main" id="{F714457E-6B2B-46D6-A459-E8302C853E4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98" name="Agrupar 97">
                    <a:extLst>
                      <a:ext uri="{FF2B5EF4-FFF2-40B4-BE49-F238E27FC236}">
                        <a16:creationId xmlns:a16="http://schemas.microsoft.com/office/drawing/2014/main" id="{DBEC75FE-228D-46D6-84D1-96109DA8741F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99" name="Retângulo: Cantos Arredondados 98">
                      <a:extLst>
                        <a:ext uri="{FF2B5EF4-FFF2-40B4-BE49-F238E27FC236}">
                          <a16:creationId xmlns:a16="http://schemas.microsoft.com/office/drawing/2014/main" id="{3EE552B3-373C-4A30-AAFF-3392EABE38E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: Cantos Arredondados 99">
                      <a:extLst>
                        <a:ext uri="{FF2B5EF4-FFF2-40B4-BE49-F238E27FC236}">
                          <a16:creationId xmlns:a16="http://schemas.microsoft.com/office/drawing/2014/main" id="{9FC5BDFF-16F7-4AEB-8EF3-403878BED5D2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81" name="Agrupar 80">
                <a:extLst>
                  <a:ext uri="{FF2B5EF4-FFF2-40B4-BE49-F238E27FC236}">
                    <a16:creationId xmlns:a16="http://schemas.microsoft.com/office/drawing/2014/main" id="{A1C28322-1401-4655-978B-A05439671BC0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82" name="Elipse 1">
                  <a:extLst>
                    <a:ext uri="{FF2B5EF4-FFF2-40B4-BE49-F238E27FC236}">
                      <a16:creationId xmlns:a16="http://schemas.microsoft.com/office/drawing/2014/main" id="{A4445A3C-00B2-4AA2-8802-DA8BDCBA00F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EBC2DFAB-556F-4C1A-AC84-A59DAD4F05B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4" name="Agrupar 83">
                  <a:extLst>
                    <a:ext uri="{FF2B5EF4-FFF2-40B4-BE49-F238E27FC236}">
                      <a16:creationId xmlns:a16="http://schemas.microsoft.com/office/drawing/2014/main" id="{259509AC-F3F7-46D9-A59B-22133A54F237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85" name="Agrupar 84">
                    <a:extLst>
                      <a:ext uri="{FF2B5EF4-FFF2-40B4-BE49-F238E27FC236}">
                        <a16:creationId xmlns:a16="http://schemas.microsoft.com/office/drawing/2014/main" id="{AB5F8DF9-80D3-4006-B4EF-6D47E8500BD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89" name="Retângulo: Cantos Arredondados 88">
                      <a:extLst>
                        <a:ext uri="{FF2B5EF4-FFF2-40B4-BE49-F238E27FC236}">
                          <a16:creationId xmlns:a16="http://schemas.microsoft.com/office/drawing/2014/main" id="{6A6DF3FE-2C7C-49F7-8C40-5EA41E706AF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" name="Retângulo: Cantos Arredondados 89">
                      <a:extLst>
                        <a:ext uri="{FF2B5EF4-FFF2-40B4-BE49-F238E27FC236}">
                          <a16:creationId xmlns:a16="http://schemas.microsoft.com/office/drawing/2014/main" id="{A5B00A90-BE19-4BC0-9C11-915EE78D16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91" name="Agrupar 90">
                      <a:extLst>
                        <a:ext uri="{FF2B5EF4-FFF2-40B4-BE49-F238E27FC236}">
                          <a16:creationId xmlns:a16="http://schemas.microsoft.com/office/drawing/2014/main" id="{275B4958-6E50-4C70-982B-CDE8E02E2B0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92" name="Retângulo: Cantos Arredondados 91">
                        <a:extLst>
                          <a:ext uri="{FF2B5EF4-FFF2-40B4-BE49-F238E27FC236}">
                            <a16:creationId xmlns:a16="http://schemas.microsoft.com/office/drawing/2014/main" id="{A12C0A4C-05C4-41B1-B9DC-360CA39238E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93" name="Retângulo: Cantos Arredondados 92">
                        <a:extLst>
                          <a:ext uri="{FF2B5EF4-FFF2-40B4-BE49-F238E27FC236}">
                            <a16:creationId xmlns:a16="http://schemas.microsoft.com/office/drawing/2014/main" id="{071E06B3-D068-4852-8853-C548BB97493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86" name="Agrupar 85">
                    <a:extLst>
                      <a:ext uri="{FF2B5EF4-FFF2-40B4-BE49-F238E27FC236}">
                        <a16:creationId xmlns:a16="http://schemas.microsoft.com/office/drawing/2014/main" id="{E362EC75-5310-4418-BDD5-9EBBFA982BB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87" name="Retângulo: Cantos Arredondados 86">
                      <a:extLst>
                        <a:ext uri="{FF2B5EF4-FFF2-40B4-BE49-F238E27FC236}">
                          <a16:creationId xmlns:a16="http://schemas.microsoft.com/office/drawing/2014/main" id="{787422F2-9F84-4B9E-97FC-A31FF34C697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Retângulo: Cantos Arredondados 87">
                      <a:extLst>
                        <a:ext uri="{FF2B5EF4-FFF2-40B4-BE49-F238E27FC236}">
                          <a16:creationId xmlns:a16="http://schemas.microsoft.com/office/drawing/2014/main" id="{83FB7676-EB54-414C-AE14-085C950EBF85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C2EF9260-D206-4D45-BA42-F8E9D19B2617}"/>
                </a:ext>
              </a:extLst>
            </p:cNvPr>
            <p:cNvGrpSpPr/>
            <p:nvPr/>
          </p:nvGrpSpPr>
          <p:grpSpPr>
            <a:xfrm flipH="1" flipV="1">
              <a:off x="10013918" y="-176707"/>
              <a:ext cx="3216248" cy="3393201"/>
              <a:chOff x="-1405526" y="1864283"/>
              <a:chExt cx="3216248" cy="3393201"/>
            </a:xfrm>
          </p:grpSpPr>
          <p:grpSp>
            <p:nvGrpSpPr>
              <p:cNvPr id="119" name="Agrupar 118">
                <a:extLst>
                  <a:ext uri="{FF2B5EF4-FFF2-40B4-BE49-F238E27FC236}">
                    <a16:creationId xmlns:a16="http://schemas.microsoft.com/office/drawing/2014/main" id="{8795D6C8-417E-4BB4-92CC-A38BFACD994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146" name="Elipse 1">
                  <a:extLst>
                    <a:ext uri="{FF2B5EF4-FFF2-40B4-BE49-F238E27FC236}">
                      <a16:creationId xmlns:a16="http://schemas.microsoft.com/office/drawing/2014/main" id="{1AABEE1B-A5AE-44BC-81CE-6D4E4343431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Retângulo: Cantos Arredondados 146">
                  <a:extLst>
                    <a:ext uri="{FF2B5EF4-FFF2-40B4-BE49-F238E27FC236}">
                      <a16:creationId xmlns:a16="http://schemas.microsoft.com/office/drawing/2014/main" id="{8CDCFC89-0DF3-4937-AFEF-C869ACC39A2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8" name="Agrupar 147">
                  <a:extLst>
                    <a:ext uri="{FF2B5EF4-FFF2-40B4-BE49-F238E27FC236}">
                      <a16:creationId xmlns:a16="http://schemas.microsoft.com/office/drawing/2014/main" id="{39E05819-F845-42F1-A50B-07DF6BABFE20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id="{A4BE67B8-0A71-4ECA-8CF4-4F54989D1AA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153" name="Retângulo: Cantos Arredondados 152">
                      <a:extLst>
                        <a:ext uri="{FF2B5EF4-FFF2-40B4-BE49-F238E27FC236}">
                          <a16:creationId xmlns:a16="http://schemas.microsoft.com/office/drawing/2014/main" id="{B8F970F9-F308-4778-81CA-78A28A29AA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: Cantos Arredondados 153">
                      <a:extLst>
                        <a:ext uri="{FF2B5EF4-FFF2-40B4-BE49-F238E27FC236}">
                          <a16:creationId xmlns:a16="http://schemas.microsoft.com/office/drawing/2014/main" id="{81E9DB80-7A1D-4603-93C2-02AA2090AE9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55" name="Agrupar 154">
                      <a:extLst>
                        <a:ext uri="{FF2B5EF4-FFF2-40B4-BE49-F238E27FC236}">
                          <a16:creationId xmlns:a16="http://schemas.microsoft.com/office/drawing/2014/main" id="{CF1AD2D7-909A-4C8D-B66E-D4A5DA7273F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156" name="Retângulo: Cantos Arredondados 155">
                        <a:extLst>
                          <a:ext uri="{FF2B5EF4-FFF2-40B4-BE49-F238E27FC236}">
                            <a16:creationId xmlns:a16="http://schemas.microsoft.com/office/drawing/2014/main" id="{84E61B89-19DA-486A-B460-CC54C8432A9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57" name="Retângulo: Cantos Arredondados 156">
                        <a:extLst>
                          <a:ext uri="{FF2B5EF4-FFF2-40B4-BE49-F238E27FC236}">
                            <a16:creationId xmlns:a16="http://schemas.microsoft.com/office/drawing/2014/main" id="{E8054DDA-B917-4456-8585-F86AC1082DF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50" name="Agrupar 149">
                    <a:extLst>
                      <a:ext uri="{FF2B5EF4-FFF2-40B4-BE49-F238E27FC236}">
                        <a16:creationId xmlns:a16="http://schemas.microsoft.com/office/drawing/2014/main" id="{D3215F13-5A3E-46E5-AB36-7879D3BE196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151" name="Retângulo: Cantos Arredondados 150">
                      <a:extLst>
                        <a:ext uri="{FF2B5EF4-FFF2-40B4-BE49-F238E27FC236}">
                          <a16:creationId xmlns:a16="http://schemas.microsoft.com/office/drawing/2014/main" id="{F87EC323-90FC-4E5B-9233-569624A02B7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Retângulo: Cantos Arredondados 151">
                      <a:extLst>
                        <a:ext uri="{FF2B5EF4-FFF2-40B4-BE49-F238E27FC236}">
                          <a16:creationId xmlns:a16="http://schemas.microsoft.com/office/drawing/2014/main" id="{07A3A03D-4597-4E05-A601-29FF8E421B1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CA4A6D9-B4BB-4D8C-8B62-05CB45E5B8D2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134" name="Elipse 1">
                  <a:extLst>
                    <a:ext uri="{FF2B5EF4-FFF2-40B4-BE49-F238E27FC236}">
                      <a16:creationId xmlns:a16="http://schemas.microsoft.com/office/drawing/2014/main" id="{36636E7A-EFF3-4F3A-9199-0EA3D97B83F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id="{D4E478D0-B461-4C6F-8E7C-3B69A85D22CF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6" name="Agrupar 135">
                  <a:extLst>
                    <a:ext uri="{FF2B5EF4-FFF2-40B4-BE49-F238E27FC236}">
                      <a16:creationId xmlns:a16="http://schemas.microsoft.com/office/drawing/2014/main" id="{353A91B4-B3CF-401F-813F-1CCA996A37A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137" name="Agrupar 136">
                    <a:extLst>
                      <a:ext uri="{FF2B5EF4-FFF2-40B4-BE49-F238E27FC236}">
                        <a16:creationId xmlns:a16="http://schemas.microsoft.com/office/drawing/2014/main" id="{67189152-6F3E-4F33-A5A7-65DF104CCFD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141" name="Retângulo: Cantos Arredondados 140">
                      <a:extLst>
                        <a:ext uri="{FF2B5EF4-FFF2-40B4-BE49-F238E27FC236}">
                          <a16:creationId xmlns:a16="http://schemas.microsoft.com/office/drawing/2014/main" id="{A516C78F-AEB5-478D-8F50-06BD0B9AB83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2" name="Retângulo: Cantos Arredondados 141">
                      <a:extLst>
                        <a:ext uri="{FF2B5EF4-FFF2-40B4-BE49-F238E27FC236}">
                          <a16:creationId xmlns:a16="http://schemas.microsoft.com/office/drawing/2014/main" id="{F76DE311-1E0E-4CEE-BA13-7670B4F21E4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43" name="Agrupar 142">
                      <a:extLst>
                        <a:ext uri="{FF2B5EF4-FFF2-40B4-BE49-F238E27FC236}">
                          <a16:creationId xmlns:a16="http://schemas.microsoft.com/office/drawing/2014/main" id="{48B45CEF-59EB-4988-8B69-1BE299256DE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144" name="Retângulo: Cantos Arredondados 143">
                        <a:extLst>
                          <a:ext uri="{FF2B5EF4-FFF2-40B4-BE49-F238E27FC236}">
                            <a16:creationId xmlns:a16="http://schemas.microsoft.com/office/drawing/2014/main" id="{E9E165EC-DF49-4399-807E-F5395F81DE5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45" name="Retângulo: Cantos Arredondados 144">
                        <a:extLst>
                          <a:ext uri="{FF2B5EF4-FFF2-40B4-BE49-F238E27FC236}">
                            <a16:creationId xmlns:a16="http://schemas.microsoft.com/office/drawing/2014/main" id="{00E06A07-505B-417B-A44D-A3566BF4980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38" name="Agrupar 137">
                    <a:extLst>
                      <a:ext uri="{FF2B5EF4-FFF2-40B4-BE49-F238E27FC236}">
                        <a16:creationId xmlns:a16="http://schemas.microsoft.com/office/drawing/2014/main" id="{F51472B6-28F4-4073-976E-38A6A6D6DAC1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139" name="Retângulo: Cantos Arredondados 138">
                      <a:extLst>
                        <a:ext uri="{FF2B5EF4-FFF2-40B4-BE49-F238E27FC236}">
                          <a16:creationId xmlns:a16="http://schemas.microsoft.com/office/drawing/2014/main" id="{74063721-BBB1-4DF7-80CC-7B8109183ED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0" name="Retângulo: Cantos Arredondados 139">
                      <a:extLst>
                        <a:ext uri="{FF2B5EF4-FFF2-40B4-BE49-F238E27FC236}">
                          <a16:creationId xmlns:a16="http://schemas.microsoft.com/office/drawing/2014/main" id="{E4F2EB44-3DAA-48E1-A759-B419D30256A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FF319D3B-78E5-4451-8E69-3398EBBC6118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122" name="Elipse 1">
                  <a:extLst>
                    <a:ext uri="{FF2B5EF4-FFF2-40B4-BE49-F238E27FC236}">
                      <a16:creationId xmlns:a16="http://schemas.microsoft.com/office/drawing/2014/main" id="{938E7B48-F310-4223-A7A0-571F32C48E5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Retângulo: Cantos Arredondados 122">
                  <a:extLst>
                    <a:ext uri="{FF2B5EF4-FFF2-40B4-BE49-F238E27FC236}">
                      <a16:creationId xmlns:a16="http://schemas.microsoft.com/office/drawing/2014/main" id="{8EAE986E-F218-453D-A1FF-47711C672D68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" name="Agrupar 123">
                  <a:extLst>
                    <a:ext uri="{FF2B5EF4-FFF2-40B4-BE49-F238E27FC236}">
                      <a16:creationId xmlns:a16="http://schemas.microsoft.com/office/drawing/2014/main" id="{1194AD12-E091-4155-A424-28AFD7F6D13E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125" name="Agrupar 124">
                    <a:extLst>
                      <a:ext uri="{FF2B5EF4-FFF2-40B4-BE49-F238E27FC236}">
                        <a16:creationId xmlns:a16="http://schemas.microsoft.com/office/drawing/2014/main" id="{162305C3-54CF-4194-ACD2-E1A1E6FF9DA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129" name="Retângulo: Cantos Arredondados 128">
                      <a:extLst>
                        <a:ext uri="{FF2B5EF4-FFF2-40B4-BE49-F238E27FC236}">
                          <a16:creationId xmlns:a16="http://schemas.microsoft.com/office/drawing/2014/main" id="{6006441B-E195-4F36-8C2E-184705F1E6A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0" name="Retângulo: Cantos Arredondados 129">
                      <a:extLst>
                        <a:ext uri="{FF2B5EF4-FFF2-40B4-BE49-F238E27FC236}">
                          <a16:creationId xmlns:a16="http://schemas.microsoft.com/office/drawing/2014/main" id="{6295BB7B-2E6D-45ED-86B6-2E873113E98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31" name="Agrupar 130">
                      <a:extLst>
                        <a:ext uri="{FF2B5EF4-FFF2-40B4-BE49-F238E27FC236}">
                          <a16:creationId xmlns:a16="http://schemas.microsoft.com/office/drawing/2014/main" id="{8240A68D-A577-443C-A5F6-0260EFCDAD5F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132" name="Retângulo: Cantos Arredondados 131">
                        <a:extLst>
                          <a:ext uri="{FF2B5EF4-FFF2-40B4-BE49-F238E27FC236}">
                            <a16:creationId xmlns:a16="http://schemas.microsoft.com/office/drawing/2014/main" id="{6134CF48-EB75-4E74-B05F-AF25D5A3D20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33" name="Retângulo: Cantos Arredondados 132">
                        <a:extLst>
                          <a:ext uri="{FF2B5EF4-FFF2-40B4-BE49-F238E27FC236}">
                            <a16:creationId xmlns:a16="http://schemas.microsoft.com/office/drawing/2014/main" id="{4FFF64AF-AB85-4732-8D4C-2FBD93FB0EB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26" name="Agrupar 125">
                    <a:extLst>
                      <a:ext uri="{FF2B5EF4-FFF2-40B4-BE49-F238E27FC236}">
                        <a16:creationId xmlns:a16="http://schemas.microsoft.com/office/drawing/2014/main" id="{969DC306-5783-40CE-B09D-113DB86B6F1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127" name="Retângulo: Cantos Arredondados 126">
                      <a:extLst>
                        <a:ext uri="{FF2B5EF4-FFF2-40B4-BE49-F238E27FC236}">
                          <a16:creationId xmlns:a16="http://schemas.microsoft.com/office/drawing/2014/main" id="{1902DC3B-486E-4A03-BC52-9321F99D4A1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: Cantos Arredondados 127">
                      <a:extLst>
                        <a:ext uri="{FF2B5EF4-FFF2-40B4-BE49-F238E27FC236}">
                          <a16:creationId xmlns:a16="http://schemas.microsoft.com/office/drawing/2014/main" id="{87826B55-AD99-4900-8B83-A8A131E6F52C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72A6AF5C-C1E4-4098-8F25-5BD9D5A09477}"/>
                </a:ext>
              </a:extLst>
            </p:cNvPr>
            <p:cNvGrpSpPr/>
            <p:nvPr/>
          </p:nvGrpSpPr>
          <p:grpSpPr>
            <a:xfrm flipV="1">
              <a:off x="-1626412" y="-252019"/>
              <a:ext cx="3216248" cy="3393201"/>
              <a:chOff x="-1405526" y="1864283"/>
              <a:chExt cx="3216248" cy="3393201"/>
            </a:xfrm>
          </p:grpSpPr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7692F490-FBBD-4A91-B56A-A4EC8D272B31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186" name="Elipse 1">
                  <a:extLst>
                    <a:ext uri="{FF2B5EF4-FFF2-40B4-BE49-F238E27FC236}">
                      <a16:creationId xmlns:a16="http://schemas.microsoft.com/office/drawing/2014/main" id="{4F51B5D2-D182-4C1A-87AB-60F201242849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186">
                  <a:extLst>
                    <a:ext uri="{FF2B5EF4-FFF2-40B4-BE49-F238E27FC236}">
                      <a16:creationId xmlns:a16="http://schemas.microsoft.com/office/drawing/2014/main" id="{350A08E6-ACC5-498D-AC33-10B7063600D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8" name="Agrupar 187">
                  <a:extLst>
                    <a:ext uri="{FF2B5EF4-FFF2-40B4-BE49-F238E27FC236}">
                      <a16:creationId xmlns:a16="http://schemas.microsoft.com/office/drawing/2014/main" id="{D4A72543-8F12-419B-9422-F14B866F0B67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189" name="Agrupar 188">
                    <a:extLst>
                      <a:ext uri="{FF2B5EF4-FFF2-40B4-BE49-F238E27FC236}">
                        <a16:creationId xmlns:a16="http://schemas.microsoft.com/office/drawing/2014/main" id="{6CFF07D0-5118-4BB2-9E98-8C09856CA6F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193" name="Retângulo: Cantos Arredondados 192">
                      <a:extLst>
                        <a:ext uri="{FF2B5EF4-FFF2-40B4-BE49-F238E27FC236}">
                          <a16:creationId xmlns:a16="http://schemas.microsoft.com/office/drawing/2014/main" id="{708BC6B2-A4F2-49C5-A7C8-E400F5A6C89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4" name="Retângulo: Cantos Arredondados 193">
                      <a:extLst>
                        <a:ext uri="{FF2B5EF4-FFF2-40B4-BE49-F238E27FC236}">
                          <a16:creationId xmlns:a16="http://schemas.microsoft.com/office/drawing/2014/main" id="{C0F4E35E-BDC8-4408-AFE4-32DDBDD3E62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95" name="Agrupar 194">
                      <a:extLst>
                        <a:ext uri="{FF2B5EF4-FFF2-40B4-BE49-F238E27FC236}">
                          <a16:creationId xmlns:a16="http://schemas.microsoft.com/office/drawing/2014/main" id="{7D423BED-1447-4FD9-9735-3B5157E248D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196" name="Retângulo: Cantos Arredondados 195">
                        <a:extLst>
                          <a:ext uri="{FF2B5EF4-FFF2-40B4-BE49-F238E27FC236}">
                            <a16:creationId xmlns:a16="http://schemas.microsoft.com/office/drawing/2014/main" id="{BC9CE970-D8AC-4AE8-A474-11995DBFB46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Retângulo: Cantos Arredondados 196">
                        <a:extLst>
                          <a:ext uri="{FF2B5EF4-FFF2-40B4-BE49-F238E27FC236}">
                            <a16:creationId xmlns:a16="http://schemas.microsoft.com/office/drawing/2014/main" id="{A62B743E-8327-4270-AD63-CAA10665DEB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90" name="Agrupar 189">
                    <a:extLst>
                      <a:ext uri="{FF2B5EF4-FFF2-40B4-BE49-F238E27FC236}">
                        <a16:creationId xmlns:a16="http://schemas.microsoft.com/office/drawing/2014/main" id="{8813BA1E-197C-4B71-912F-D23242D5CB9B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191" name="Retângulo: Cantos Arredondados 190">
                      <a:extLst>
                        <a:ext uri="{FF2B5EF4-FFF2-40B4-BE49-F238E27FC236}">
                          <a16:creationId xmlns:a16="http://schemas.microsoft.com/office/drawing/2014/main" id="{822A2B97-3BE1-452A-86B1-CC802A43026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Retângulo: Cantos Arredondados 191">
                      <a:extLst>
                        <a:ext uri="{FF2B5EF4-FFF2-40B4-BE49-F238E27FC236}">
                          <a16:creationId xmlns:a16="http://schemas.microsoft.com/office/drawing/2014/main" id="{2AEC8CF2-C355-476F-A8FD-8C2D1C33EA92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60" name="Agrupar 159">
                <a:extLst>
                  <a:ext uri="{FF2B5EF4-FFF2-40B4-BE49-F238E27FC236}">
                    <a16:creationId xmlns:a16="http://schemas.microsoft.com/office/drawing/2014/main" id="{7BA87E24-D91C-4C2F-9A2E-6BE7C79A61B9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174" name="Elipse 1">
                  <a:extLst>
                    <a:ext uri="{FF2B5EF4-FFF2-40B4-BE49-F238E27FC236}">
                      <a16:creationId xmlns:a16="http://schemas.microsoft.com/office/drawing/2014/main" id="{8BF4EF60-C777-4F8F-8B4C-DDB9930135EC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174">
                  <a:extLst>
                    <a:ext uri="{FF2B5EF4-FFF2-40B4-BE49-F238E27FC236}">
                      <a16:creationId xmlns:a16="http://schemas.microsoft.com/office/drawing/2014/main" id="{96585F21-8847-43B1-BFBD-0F3FC0C8E49E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6" name="Agrupar 175">
                  <a:extLst>
                    <a:ext uri="{FF2B5EF4-FFF2-40B4-BE49-F238E27FC236}">
                      <a16:creationId xmlns:a16="http://schemas.microsoft.com/office/drawing/2014/main" id="{4EE3E09B-0034-480C-B706-B8D945337EF6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177" name="Agrupar 176">
                    <a:extLst>
                      <a:ext uri="{FF2B5EF4-FFF2-40B4-BE49-F238E27FC236}">
                        <a16:creationId xmlns:a16="http://schemas.microsoft.com/office/drawing/2014/main" id="{9B5C75B5-AC46-4E0B-99F3-33A10E4DA1D1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181" name="Retângulo: Cantos Arredondados 180">
                      <a:extLst>
                        <a:ext uri="{FF2B5EF4-FFF2-40B4-BE49-F238E27FC236}">
                          <a16:creationId xmlns:a16="http://schemas.microsoft.com/office/drawing/2014/main" id="{68D1F04B-D515-408E-A434-FBA1E29EE1D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2" name="Retângulo: Cantos Arredondados 181">
                      <a:extLst>
                        <a:ext uri="{FF2B5EF4-FFF2-40B4-BE49-F238E27FC236}">
                          <a16:creationId xmlns:a16="http://schemas.microsoft.com/office/drawing/2014/main" id="{233774B5-8989-4FF9-80E6-CF45039D9CE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83" name="Agrupar 182">
                      <a:extLst>
                        <a:ext uri="{FF2B5EF4-FFF2-40B4-BE49-F238E27FC236}">
                          <a16:creationId xmlns:a16="http://schemas.microsoft.com/office/drawing/2014/main" id="{47D5EB84-58DC-4DA5-B5CF-AE0E1DB2CF3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184" name="Retângulo: Cantos Arredondados 183">
                        <a:extLst>
                          <a:ext uri="{FF2B5EF4-FFF2-40B4-BE49-F238E27FC236}">
                            <a16:creationId xmlns:a16="http://schemas.microsoft.com/office/drawing/2014/main" id="{B3A47634-36EB-4B4E-89FE-204BFC71481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Retângulo: Cantos Arredondados 184">
                        <a:extLst>
                          <a:ext uri="{FF2B5EF4-FFF2-40B4-BE49-F238E27FC236}">
                            <a16:creationId xmlns:a16="http://schemas.microsoft.com/office/drawing/2014/main" id="{4833E2AC-95AE-44CA-92BC-D27C589867D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78" name="Agrupar 177">
                    <a:extLst>
                      <a:ext uri="{FF2B5EF4-FFF2-40B4-BE49-F238E27FC236}">
                        <a16:creationId xmlns:a16="http://schemas.microsoft.com/office/drawing/2014/main" id="{46960CAA-23CF-4994-877D-FEF8BCB68111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179" name="Retângulo: Cantos Arredondados 178">
                      <a:extLst>
                        <a:ext uri="{FF2B5EF4-FFF2-40B4-BE49-F238E27FC236}">
                          <a16:creationId xmlns:a16="http://schemas.microsoft.com/office/drawing/2014/main" id="{2E62A4F7-1A48-4141-B7FF-ECF1CF2F53E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0" name="Retângulo: Cantos Arredondados 179">
                      <a:extLst>
                        <a:ext uri="{FF2B5EF4-FFF2-40B4-BE49-F238E27FC236}">
                          <a16:creationId xmlns:a16="http://schemas.microsoft.com/office/drawing/2014/main" id="{B6E6ACBC-02E4-40E1-BDD6-D390E3BA7BEE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61" name="Agrupar 160">
                <a:extLst>
                  <a:ext uri="{FF2B5EF4-FFF2-40B4-BE49-F238E27FC236}">
                    <a16:creationId xmlns:a16="http://schemas.microsoft.com/office/drawing/2014/main" id="{832F4E01-E31E-4DF3-BF52-54F84394007B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162" name="Elipse 1">
                  <a:extLst>
                    <a:ext uri="{FF2B5EF4-FFF2-40B4-BE49-F238E27FC236}">
                      <a16:creationId xmlns:a16="http://schemas.microsoft.com/office/drawing/2014/main" id="{E6C8839A-620D-4C55-A3C1-CC6E5DFD1FA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Retângulo: Cantos Arredondados 162">
                  <a:extLst>
                    <a:ext uri="{FF2B5EF4-FFF2-40B4-BE49-F238E27FC236}">
                      <a16:creationId xmlns:a16="http://schemas.microsoft.com/office/drawing/2014/main" id="{3EA5F53B-EC28-4714-A944-277C8B12D159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4" name="Agrupar 163">
                  <a:extLst>
                    <a:ext uri="{FF2B5EF4-FFF2-40B4-BE49-F238E27FC236}">
                      <a16:creationId xmlns:a16="http://schemas.microsoft.com/office/drawing/2014/main" id="{38B92E97-C626-4A78-8565-9D573A166B00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165" name="Agrupar 164">
                    <a:extLst>
                      <a:ext uri="{FF2B5EF4-FFF2-40B4-BE49-F238E27FC236}">
                        <a16:creationId xmlns:a16="http://schemas.microsoft.com/office/drawing/2014/main" id="{11252E22-69D0-4FC6-923C-59BE9D51838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169" name="Retângulo: Cantos Arredondados 168">
                      <a:extLst>
                        <a:ext uri="{FF2B5EF4-FFF2-40B4-BE49-F238E27FC236}">
                          <a16:creationId xmlns:a16="http://schemas.microsoft.com/office/drawing/2014/main" id="{16E8FC3D-4F21-4E3A-886B-0B1527A9D70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0" name="Retângulo: Cantos Arredondados 169">
                      <a:extLst>
                        <a:ext uri="{FF2B5EF4-FFF2-40B4-BE49-F238E27FC236}">
                          <a16:creationId xmlns:a16="http://schemas.microsoft.com/office/drawing/2014/main" id="{D0499627-92E7-4430-8CF1-10909E666B8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71" name="Agrupar 170">
                      <a:extLst>
                        <a:ext uri="{FF2B5EF4-FFF2-40B4-BE49-F238E27FC236}">
                          <a16:creationId xmlns:a16="http://schemas.microsoft.com/office/drawing/2014/main" id="{E2E6F3D3-E143-4BF7-8C95-C4E3246438D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172" name="Retângulo: Cantos Arredondados 171">
                        <a:extLst>
                          <a:ext uri="{FF2B5EF4-FFF2-40B4-BE49-F238E27FC236}">
                            <a16:creationId xmlns:a16="http://schemas.microsoft.com/office/drawing/2014/main" id="{CEC03378-F96E-4737-82C9-C493C044460D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3" name="Retângulo: Cantos Arredondados 172">
                        <a:extLst>
                          <a:ext uri="{FF2B5EF4-FFF2-40B4-BE49-F238E27FC236}">
                            <a16:creationId xmlns:a16="http://schemas.microsoft.com/office/drawing/2014/main" id="{CD370802-A0F2-4386-B653-DCF04893148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6" name="Agrupar 165">
                    <a:extLst>
                      <a:ext uri="{FF2B5EF4-FFF2-40B4-BE49-F238E27FC236}">
                        <a16:creationId xmlns:a16="http://schemas.microsoft.com/office/drawing/2014/main" id="{FF31367E-6AEF-4B2C-8C79-31A7F42BB5EC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167" name="Retângulo: Cantos Arredondados 166">
                      <a:extLst>
                        <a:ext uri="{FF2B5EF4-FFF2-40B4-BE49-F238E27FC236}">
                          <a16:creationId xmlns:a16="http://schemas.microsoft.com/office/drawing/2014/main" id="{9D0C91C1-82B4-4BB3-B752-08F5843C06B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8" name="Retângulo: Cantos Arredondados 167">
                      <a:extLst>
                        <a:ext uri="{FF2B5EF4-FFF2-40B4-BE49-F238E27FC236}">
                          <a16:creationId xmlns:a16="http://schemas.microsoft.com/office/drawing/2014/main" id="{FE19B531-AA9D-4C74-BBC5-52509D7A3D71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BEF8589C-BF77-4711-91D1-877E4C3708CB}"/>
                </a:ext>
              </a:extLst>
            </p:cNvPr>
            <p:cNvSpPr/>
            <p:nvPr/>
          </p:nvSpPr>
          <p:spPr>
            <a:xfrm>
              <a:off x="227000" y="1619490"/>
              <a:ext cx="11234232" cy="3393254"/>
            </a:xfrm>
            <a:prstGeom prst="rect">
              <a:avLst/>
            </a:prstGeom>
            <a:noFill/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6487BFD3-92EF-4B15-B5EE-071114FC84C2}"/>
                </a:ext>
              </a:extLst>
            </p:cNvPr>
            <p:cNvGrpSpPr/>
            <p:nvPr/>
          </p:nvGrpSpPr>
          <p:grpSpPr>
            <a:xfrm>
              <a:off x="1131995" y="4050571"/>
              <a:ext cx="8929479" cy="3545912"/>
              <a:chOff x="1456460" y="2900197"/>
              <a:chExt cx="8929479" cy="3545912"/>
            </a:xfrm>
          </p:grpSpPr>
          <p:grpSp>
            <p:nvGrpSpPr>
              <p:cNvPr id="198" name="Agrupar 197">
                <a:extLst>
                  <a:ext uri="{FF2B5EF4-FFF2-40B4-BE49-F238E27FC236}">
                    <a16:creationId xmlns:a16="http://schemas.microsoft.com/office/drawing/2014/main" id="{9377FDB6-8CE2-42AF-B167-05EBC59641A7}"/>
                  </a:ext>
                </a:extLst>
              </p:cNvPr>
              <p:cNvGrpSpPr/>
              <p:nvPr/>
            </p:nvGrpSpPr>
            <p:grpSpPr>
              <a:xfrm rot="19203616">
                <a:off x="1456460" y="2900197"/>
                <a:ext cx="3216248" cy="3393201"/>
                <a:chOff x="-1405526" y="1864283"/>
                <a:chExt cx="3216248" cy="3393201"/>
              </a:xfrm>
            </p:grpSpPr>
            <p:grpSp>
              <p:nvGrpSpPr>
                <p:cNvPr id="199" name="Agrupar 198">
                  <a:extLst>
                    <a:ext uri="{FF2B5EF4-FFF2-40B4-BE49-F238E27FC236}">
                      <a16:creationId xmlns:a16="http://schemas.microsoft.com/office/drawing/2014/main" id="{660AB2D7-85E6-457F-B3DD-B198C69D38A9}"/>
                    </a:ext>
                  </a:extLst>
                </p:cNvPr>
                <p:cNvGrpSpPr/>
                <p:nvPr/>
              </p:nvGrpSpPr>
              <p:grpSpPr>
                <a:xfrm rot="1775077">
                  <a:off x="232187" y="2795611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226" name="Elipse 1">
                    <a:extLst>
                      <a:ext uri="{FF2B5EF4-FFF2-40B4-BE49-F238E27FC236}">
                        <a16:creationId xmlns:a16="http://schemas.microsoft.com/office/drawing/2014/main" id="{B78BC61E-0651-4D52-9129-4B03FFC88CC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Retângulo: Cantos Arredondados 226">
                    <a:extLst>
                      <a:ext uri="{FF2B5EF4-FFF2-40B4-BE49-F238E27FC236}">
                        <a16:creationId xmlns:a16="http://schemas.microsoft.com/office/drawing/2014/main" id="{EA4CAA42-7F63-4E19-8ACE-E6F6CF015132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28" name="Agrupar 227">
                    <a:extLst>
                      <a:ext uri="{FF2B5EF4-FFF2-40B4-BE49-F238E27FC236}">
                        <a16:creationId xmlns:a16="http://schemas.microsoft.com/office/drawing/2014/main" id="{5C4FAB18-1FAF-4BE1-AEA4-C1642B4E5BE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229" name="Agrupar 228">
                      <a:extLst>
                        <a:ext uri="{FF2B5EF4-FFF2-40B4-BE49-F238E27FC236}">
                          <a16:creationId xmlns:a16="http://schemas.microsoft.com/office/drawing/2014/main" id="{BBB52D34-E157-4A06-96F4-375B0ED26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233" name="Retângulo: Cantos Arredondados 232">
                        <a:extLst>
                          <a:ext uri="{FF2B5EF4-FFF2-40B4-BE49-F238E27FC236}">
                            <a16:creationId xmlns:a16="http://schemas.microsoft.com/office/drawing/2014/main" id="{D6566F19-8D8B-4850-A39D-A8034FF657E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4" name="Retângulo: Cantos Arredondados 233">
                        <a:extLst>
                          <a:ext uri="{FF2B5EF4-FFF2-40B4-BE49-F238E27FC236}">
                            <a16:creationId xmlns:a16="http://schemas.microsoft.com/office/drawing/2014/main" id="{619ACA2E-2B48-4386-AA49-9F75CCEDD30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235" name="Agrupar 234">
                        <a:extLst>
                          <a:ext uri="{FF2B5EF4-FFF2-40B4-BE49-F238E27FC236}">
                            <a16:creationId xmlns:a16="http://schemas.microsoft.com/office/drawing/2014/main" id="{2ECBBF90-C2F6-49D8-8946-7C45BFF0E12A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236" name="Retângulo: Cantos Arredondados 235">
                          <a:extLst>
                            <a:ext uri="{FF2B5EF4-FFF2-40B4-BE49-F238E27FC236}">
                              <a16:creationId xmlns:a16="http://schemas.microsoft.com/office/drawing/2014/main" id="{2E81E241-AC4E-427B-A96C-730426AF6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37" name="Retângulo: Cantos Arredondados 236">
                          <a:extLst>
                            <a:ext uri="{FF2B5EF4-FFF2-40B4-BE49-F238E27FC236}">
                              <a16:creationId xmlns:a16="http://schemas.microsoft.com/office/drawing/2014/main" id="{E17F1CE4-1C5A-499C-AC09-D8ABD1CA3E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230" name="Agrupar 229">
                      <a:extLst>
                        <a:ext uri="{FF2B5EF4-FFF2-40B4-BE49-F238E27FC236}">
                          <a16:creationId xmlns:a16="http://schemas.microsoft.com/office/drawing/2014/main" id="{D5BDFDDC-2619-426A-B8D6-325FDD7251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231" name="Retângulo: Cantos Arredondados 230">
                        <a:extLst>
                          <a:ext uri="{FF2B5EF4-FFF2-40B4-BE49-F238E27FC236}">
                            <a16:creationId xmlns:a16="http://schemas.microsoft.com/office/drawing/2014/main" id="{968377CB-ED2B-44A2-B754-91EA1D21FB3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2" name="Retângulo: Cantos Arredondados 231">
                        <a:extLst>
                          <a:ext uri="{FF2B5EF4-FFF2-40B4-BE49-F238E27FC236}">
                            <a16:creationId xmlns:a16="http://schemas.microsoft.com/office/drawing/2014/main" id="{6386CCC1-8E44-459C-9C29-29B43D377758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200" name="Agrupar 199">
                  <a:extLst>
                    <a:ext uri="{FF2B5EF4-FFF2-40B4-BE49-F238E27FC236}">
                      <a16:creationId xmlns:a16="http://schemas.microsoft.com/office/drawing/2014/main" id="{0D925E9A-12FB-4DF7-92AA-25031DF8107C}"/>
                    </a:ext>
                  </a:extLst>
                </p:cNvPr>
                <p:cNvGrpSpPr/>
                <p:nvPr/>
              </p:nvGrpSpPr>
              <p:grpSpPr>
                <a:xfrm rot="5400000">
                  <a:off x="-963857" y="1422614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214" name="Elipse 1">
                    <a:extLst>
                      <a:ext uri="{FF2B5EF4-FFF2-40B4-BE49-F238E27FC236}">
                        <a16:creationId xmlns:a16="http://schemas.microsoft.com/office/drawing/2014/main" id="{7BCB0873-653C-408B-8F82-31ED820A54E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Retângulo: Cantos Arredondados 214">
                    <a:extLst>
                      <a:ext uri="{FF2B5EF4-FFF2-40B4-BE49-F238E27FC236}">
                        <a16:creationId xmlns:a16="http://schemas.microsoft.com/office/drawing/2014/main" id="{2D0601A7-AAFF-465B-B3D8-B98DE096E216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16" name="Agrupar 215">
                    <a:extLst>
                      <a:ext uri="{FF2B5EF4-FFF2-40B4-BE49-F238E27FC236}">
                        <a16:creationId xmlns:a16="http://schemas.microsoft.com/office/drawing/2014/main" id="{D292FEA0-419F-41A1-8383-F229BE23CCA1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217" name="Agrupar 216">
                      <a:extLst>
                        <a:ext uri="{FF2B5EF4-FFF2-40B4-BE49-F238E27FC236}">
                          <a16:creationId xmlns:a16="http://schemas.microsoft.com/office/drawing/2014/main" id="{61582CAE-97ED-4162-9AD7-40F220817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221" name="Retângulo: Cantos Arredondados 220">
                        <a:extLst>
                          <a:ext uri="{FF2B5EF4-FFF2-40B4-BE49-F238E27FC236}">
                            <a16:creationId xmlns:a16="http://schemas.microsoft.com/office/drawing/2014/main" id="{3FA2213A-CF43-42ED-A602-DDE34D560A0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2" name="Retângulo: Cantos Arredondados 221">
                        <a:extLst>
                          <a:ext uri="{FF2B5EF4-FFF2-40B4-BE49-F238E27FC236}">
                            <a16:creationId xmlns:a16="http://schemas.microsoft.com/office/drawing/2014/main" id="{C57984EF-9DD5-4BC0-8749-7453444C734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223" name="Agrupar 222">
                        <a:extLst>
                          <a:ext uri="{FF2B5EF4-FFF2-40B4-BE49-F238E27FC236}">
                            <a16:creationId xmlns:a16="http://schemas.microsoft.com/office/drawing/2014/main" id="{10705FF3-8664-44B1-81DA-EF609D162D32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224" name="Retângulo: Cantos Arredondados 223">
                          <a:extLst>
                            <a:ext uri="{FF2B5EF4-FFF2-40B4-BE49-F238E27FC236}">
                              <a16:creationId xmlns:a16="http://schemas.microsoft.com/office/drawing/2014/main" id="{4E4FE53F-5BEF-4113-8EA9-698E68439F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5" name="Retângulo: Cantos Arredondados 224">
                          <a:extLst>
                            <a:ext uri="{FF2B5EF4-FFF2-40B4-BE49-F238E27FC236}">
                              <a16:creationId xmlns:a16="http://schemas.microsoft.com/office/drawing/2014/main" id="{5EF0FC05-9799-4862-AF80-2A1319F7B5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218" name="Agrupar 217">
                      <a:extLst>
                        <a:ext uri="{FF2B5EF4-FFF2-40B4-BE49-F238E27FC236}">
                          <a16:creationId xmlns:a16="http://schemas.microsoft.com/office/drawing/2014/main" id="{32F7D51C-5F26-4D0D-878B-0407A41E94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219" name="Retângulo: Cantos Arredondados 218">
                        <a:extLst>
                          <a:ext uri="{FF2B5EF4-FFF2-40B4-BE49-F238E27FC236}">
                            <a16:creationId xmlns:a16="http://schemas.microsoft.com/office/drawing/2014/main" id="{FCF60FEF-16CB-4204-84D9-4841955D54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0" name="Retângulo: Cantos Arredondados 219">
                        <a:extLst>
                          <a:ext uri="{FF2B5EF4-FFF2-40B4-BE49-F238E27FC236}">
                            <a16:creationId xmlns:a16="http://schemas.microsoft.com/office/drawing/2014/main" id="{E569324F-1670-4503-A223-A2788F770817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201" name="Agrupar 200">
                  <a:extLst>
                    <a:ext uri="{FF2B5EF4-FFF2-40B4-BE49-F238E27FC236}">
                      <a16:creationId xmlns:a16="http://schemas.microsoft.com/office/drawing/2014/main" id="{F6263B97-3F1A-4432-9410-0D9607892AD1}"/>
                    </a:ext>
                  </a:extLst>
                </p:cNvPr>
                <p:cNvGrpSpPr/>
                <p:nvPr/>
              </p:nvGrpSpPr>
              <p:grpSpPr>
                <a:xfrm rot="3565635">
                  <a:off x="-495777" y="2683908"/>
                  <a:ext cx="1266355" cy="1974999"/>
                  <a:chOff x="6445772" y="1077492"/>
                  <a:chExt cx="2324411" cy="3625136"/>
                </a:xfrm>
              </p:grpSpPr>
              <p:sp>
                <p:nvSpPr>
                  <p:cNvPr id="202" name="Elipse 1">
                    <a:extLst>
                      <a:ext uri="{FF2B5EF4-FFF2-40B4-BE49-F238E27FC236}">
                        <a16:creationId xmlns:a16="http://schemas.microsoft.com/office/drawing/2014/main" id="{73D6727E-33E7-4B48-BAC7-D00A0892B3F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61836095-73FA-43F5-B5CF-557A5E962330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4" name="Agrupar 203">
                    <a:extLst>
                      <a:ext uri="{FF2B5EF4-FFF2-40B4-BE49-F238E27FC236}">
                        <a16:creationId xmlns:a16="http://schemas.microsoft.com/office/drawing/2014/main" id="{B1FA2F3C-AF5D-420A-BA10-1EBAFD1B0165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205" name="Agrupar 204">
                      <a:extLst>
                        <a:ext uri="{FF2B5EF4-FFF2-40B4-BE49-F238E27FC236}">
                          <a16:creationId xmlns:a16="http://schemas.microsoft.com/office/drawing/2014/main" id="{EF65E796-92DB-4166-9BCF-74EEE3EE1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209" name="Retângulo: Cantos Arredondados 208">
                        <a:extLst>
                          <a:ext uri="{FF2B5EF4-FFF2-40B4-BE49-F238E27FC236}">
                            <a16:creationId xmlns:a16="http://schemas.microsoft.com/office/drawing/2014/main" id="{9DA34386-B812-4B54-B2FE-9DFBDC4DDA7D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: Cantos Arredondados 209">
                        <a:extLst>
                          <a:ext uri="{FF2B5EF4-FFF2-40B4-BE49-F238E27FC236}">
                            <a16:creationId xmlns:a16="http://schemas.microsoft.com/office/drawing/2014/main" id="{D96B35A4-71AA-4F45-A6DB-62E1414A557D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211" name="Agrupar 210">
                        <a:extLst>
                          <a:ext uri="{FF2B5EF4-FFF2-40B4-BE49-F238E27FC236}">
                            <a16:creationId xmlns:a16="http://schemas.microsoft.com/office/drawing/2014/main" id="{3479A015-0A27-4AD4-B2BD-80D458732777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212" name="Retângulo: Cantos Arredondados 211">
                          <a:extLst>
                            <a:ext uri="{FF2B5EF4-FFF2-40B4-BE49-F238E27FC236}">
                              <a16:creationId xmlns:a16="http://schemas.microsoft.com/office/drawing/2014/main" id="{5F5DB0BF-CF29-446D-95B9-4BB8BB4DF0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13" name="Retângulo: Cantos Arredondados 212">
                          <a:extLst>
                            <a:ext uri="{FF2B5EF4-FFF2-40B4-BE49-F238E27FC236}">
                              <a16:creationId xmlns:a16="http://schemas.microsoft.com/office/drawing/2014/main" id="{9578E0C9-5D7B-477E-A63B-5B35EC537B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206" name="Agrupar 205">
                      <a:extLst>
                        <a:ext uri="{FF2B5EF4-FFF2-40B4-BE49-F238E27FC236}">
                          <a16:creationId xmlns:a16="http://schemas.microsoft.com/office/drawing/2014/main" id="{C8069552-4AE2-4B8F-BB83-2617D7547B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207" name="Retângulo: Cantos Arredondados 206">
                        <a:extLst>
                          <a:ext uri="{FF2B5EF4-FFF2-40B4-BE49-F238E27FC236}">
                            <a16:creationId xmlns:a16="http://schemas.microsoft.com/office/drawing/2014/main" id="{4055FC0D-5054-4E42-995A-DAA3272637F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Retângulo: Cantos Arredondados 207">
                        <a:extLst>
                          <a:ext uri="{FF2B5EF4-FFF2-40B4-BE49-F238E27FC236}">
                            <a16:creationId xmlns:a16="http://schemas.microsoft.com/office/drawing/2014/main" id="{7AAC947E-541D-4ADE-BC1D-CEA192C6D3F9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4AF9559B-D4D0-48A1-B2B4-5C0A505AB812}"/>
                  </a:ext>
                </a:extLst>
              </p:cNvPr>
              <p:cNvGrpSpPr/>
              <p:nvPr/>
            </p:nvGrpSpPr>
            <p:grpSpPr>
              <a:xfrm rot="19203616">
                <a:off x="4198957" y="2991934"/>
                <a:ext cx="3216248" cy="3393201"/>
                <a:chOff x="-1405526" y="1864283"/>
                <a:chExt cx="3216248" cy="3393201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FB713338-0682-4ECA-8CC1-EA86853A3E3D}"/>
                    </a:ext>
                  </a:extLst>
                </p:cNvPr>
                <p:cNvGrpSpPr/>
                <p:nvPr/>
              </p:nvGrpSpPr>
              <p:grpSpPr>
                <a:xfrm rot="1775077">
                  <a:off x="232187" y="2795611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266" name="Elipse 1">
                    <a:extLst>
                      <a:ext uri="{FF2B5EF4-FFF2-40B4-BE49-F238E27FC236}">
                        <a16:creationId xmlns:a16="http://schemas.microsoft.com/office/drawing/2014/main" id="{CD8828E7-9DD5-4374-AFF1-4F54ACBAC3A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: Cantos Arredondados 266">
                    <a:extLst>
                      <a:ext uri="{FF2B5EF4-FFF2-40B4-BE49-F238E27FC236}">
                        <a16:creationId xmlns:a16="http://schemas.microsoft.com/office/drawing/2014/main" id="{B37F08E8-72CA-453A-9B6E-4EE57EB6BA04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8" name="Agrupar 267">
                    <a:extLst>
                      <a:ext uri="{FF2B5EF4-FFF2-40B4-BE49-F238E27FC236}">
                        <a16:creationId xmlns:a16="http://schemas.microsoft.com/office/drawing/2014/main" id="{ACDBEB18-887D-4329-A5B5-A2A1FD3B7CE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269" name="Agrupar 268">
                      <a:extLst>
                        <a:ext uri="{FF2B5EF4-FFF2-40B4-BE49-F238E27FC236}">
                          <a16:creationId xmlns:a16="http://schemas.microsoft.com/office/drawing/2014/main" id="{5F78B089-6921-4D3F-A6C7-E83E0ED40D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273" name="Retângulo: Cantos Arredondados 272">
                        <a:extLst>
                          <a:ext uri="{FF2B5EF4-FFF2-40B4-BE49-F238E27FC236}">
                            <a16:creationId xmlns:a16="http://schemas.microsoft.com/office/drawing/2014/main" id="{075D46C8-677A-4177-A6CE-E617EBF3528A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4" name="Retângulo: Cantos Arredondados 273">
                        <a:extLst>
                          <a:ext uri="{FF2B5EF4-FFF2-40B4-BE49-F238E27FC236}">
                            <a16:creationId xmlns:a16="http://schemas.microsoft.com/office/drawing/2014/main" id="{437A68F4-120E-46BD-B2DA-F1DAF9778A3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275" name="Agrupar 274">
                        <a:extLst>
                          <a:ext uri="{FF2B5EF4-FFF2-40B4-BE49-F238E27FC236}">
                            <a16:creationId xmlns:a16="http://schemas.microsoft.com/office/drawing/2014/main" id="{55184205-C256-471B-8D72-8F76D9341E0D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276" name="Retângulo: Cantos Arredondados 275">
                          <a:extLst>
                            <a:ext uri="{FF2B5EF4-FFF2-40B4-BE49-F238E27FC236}">
                              <a16:creationId xmlns:a16="http://schemas.microsoft.com/office/drawing/2014/main" id="{8F000587-507F-497C-AD96-BE9EECD9E2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77" name="Retângulo: Cantos Arredondados 276">
                          <a:extLst>
                            <a:ext uri="{FF2B5EF4-FFF2-40B4-BE49-F238E27FC236}">
                              <a16:creationId xmlns:a16="http://schemas.microsoft.com/office/drawing/2014/main" id="{9A78E95D-9F34-45A1-A3C9-EA960D5595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270" name="Agrupar 269">
                      <a:extLst>
                        <a:ext uri="{FF2B5EF4-FFF2-40B4-BE49-F238E27FC236}">
                          <a16:creationId xmlns:a16="http://schemas.microsoft.com/office/drawing/2014/main" id="{8E765717-CF00-4391-9F63-126CD63C22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271" name="Retângulo: Cantos Arredondados 270">
                        <a:extLst>
                          <a:ext uri="{FF2B5EF4-FFF2-40B4-BE49-F238E27FC236}">
                            <a16:creationId xmlns:a16="http://schemas.microsoft.com/office/drawing/2014/main" id="{75E43BFE-842D-45C1-87FE-D9B188BF815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2" name="Retângulo: Cantos Arredondados 271">
                        <a:extLst>
                          <a:ext uri="{FF2B5EF4-FFF2-40B4-BE49-F238E27FC236}">
                            <a16:creationId xmlns:a16="http://schemas.microsoft.com/office/drawing/2014/main" id="{99A07940-AF07-4BAE-A81E-64BF401968E6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9F7459A-16EE-4B4D-88B0-3A56E604A1E6}"/>
                    </a:ext>
                  </a:extLst>
                </p:cNvPr>
                <p:cNvGrpSpPr/>
                <p:nvPr/>
              </p:nvGrpSpPr>
              <p:grpSpPr>
                <a:xfrm rot="5400000">
                  <a:off x="-963857" y="1422614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254" name="Elipse 1">
                    <a:extLst>
                      <a:ext uri="{FF2B5EF4-FFF2-40B4-BE49-F238E27FC236}">
                        <a16:creationId xmlns:a16="http://schemas.microsoft.com/office/drawing/2014/main" id="{6E25A00C-28E4-4C91-90B4-3E8A03C892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Retângulo: Cantos Arredondados 254">
                    <a:extLst>
                      <a:ext uri="{FF2B5EF4-FFF2-40B4-BE49-F238E27FC236}">
                        <a16:creationId xmlns:a16="http://schemas.microsoft.com/office/drawing/2014/main" id="{C4687BC6-0147-4680-9B69-63BD20D229EC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6" name="Agrupar 255">
                    <a:extLst>
                      <a:ext uri="{FF2B5EF4-FFF2-40B4-BE49-F238E27FC236}">
                        <a16:creationId xmlns:a16="http://schemas.microsoft.com/office/drawing/2014/main" id="{086FBF57-8E03-4D63-BE74-226BB67C2A9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257" name="Agrupar 256">
                      <a:extLst>
                        <a:ext uri="{FF2B5EF4-FFF2-40B4-BE49-F238E27FC236}">
                          <a16:creationId xmlns:a16="http://schemas.microsoft.com/office/drawing/2014/main" id="{4BDDA3AE-6BEC-4143-A3FB-6592D60328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261" name="Retângulo: Cantos Arredondados 260">
                        <a:extLst>
                          <a:ext uri="{FF2B5EF4-FFF2-40B4-BE49-F238E27FC236}">
                            <a16:creationId xmlns:a16="http://schemas.microsoft.com/office/drawing/2014/main" id="{40F67673-BFFC-41BA-9F9A-9386A48EC68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2" name="Retângulo: Cantos Arredondados 261">
                        <a:extLst>
                          <a:ext uri="{FF2B5EF4-FFF2-40B4-BE49-F238E27FC236}">
                            <a16:creationId xmlns:a16="http://schemas.microsoft.com/office/drawing/2014/main" id="{2151ED2F-3D8B-4C36-8C86-5698A5AA5BD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263" name="Agrupar 262">
                        <a:extLst>
                          <a:ext uri="{FF2B5EF4-FFF2-40B4-BE49-F238E27FC236}">
                            <a16:creationId xmlns:a16="http://schemas.microsoft.com/office/drawing/2014/main" id="{BED44A9F-9866-47FC-AD2F-6828ABB9E3C9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264" name="Retângulo: Cantos Arredondados 263">
                          <a:extLst>
                            <a:ext uri="{FF2B5EF4-FFF2-40B4-BE49-F238E27FC236}">
                              <a16:creationId xmlns:a16="http://schemas.microsoft.com/office/drawing/2014/main" id="{A3546887-23E7-4529-918D-D4EA9B3E57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5" name="Retângulo: Cantos Arredondados 264">
                          <a:extLst>
                            <a:ext uri="{FF2B5EF4-FFF2-40B4-BE49-F238E27FC236}">
                              <a16:creationId xmlns:a16="http://schemas.microsoft.com/office/drawing/2014/main" id="{4806530D-37D7-42B5-A31D-E4DD8A10B1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258" name="Agrupar 257">
                      <a:extLst>
                        <a:ext uri="{FF2B5EF4-FFF2-40B4-BE49-F238E27FC236}">
                          <a16:creationId xmlns:a16="http://schemas.microsoft.com/office/drawing/2014/main" id="{2CC1FDCD-61A8-4B32-BC08-182D01550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259" name="Retângulo: Cantos Arredondados 258">
                        <a:extLst>
                          <a:ext uri="{FF2B5EF4-FFF2-40B4-BE49-F238E27FC236}">
                            <a16:creationId xmlns:a16="http://schemas.microsoft.com/office/drawing/2014/main" id="{93F1E056-BB92-4255-BBE5-F7F55748F7C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0" name="Retângulo: Cantos Arredondados 259">
                        <a:extLst>
                          <a:ext uri="{FF2B5EF4-FFF2-40B4-BE49-F238E27FC236}">
                            <a16:creationId xmlns:a16="http://schemas.microsoft.com/office/drawing/2014/main" id="{AD4CC640-E37E-44CE-8286-D865BADD4B32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241" name="Agrupar 240">
                  <a:extLst>
                    <a:ext uri="{FF2B5EF4-FFF2-40B4-BE49-F238E27FC236}">
                      <a16:creationId xmlns:a16="http://schemas.microsoft.com/office/drawing/2014/main" id="{8EF67DB1-1957-4EE4-918D-A8302DAA599D}"/>
                    </a:ext>
                  </a:extLst>
                </p:cNvPr>
                <p:cNvGrpSpPr/>
                <p:nvPr/>
              </p:nvGrpSpPr>
              <p:grpSpPr>
                <a:xfrm rot="3565635">
                  <a:off x="-495777" y="2683908"/>
                  <a:ext cx="1266355" cy="1974999"/>
                  <a:chOff x="6445772" y="1077492"/>
                  <a:chExt cx="2324411" cy="3625136"/>
                </a:xfrm>
              </p:grpSpPr>
              <p:sp>
                <p:nvSpPr>
                  <p:cNvPr id="242" name="Elipse 1">
                    <a:extLst>
                      <a:ext uri="{FF2B5EF4-FFF2-40B4-BE49-F238E27FC236}">
                        <a16:creationId xmlns:a16="http://schemas.microsoft.com/office/drawing/2014/main" id="{CE640BDA-8777-4191-9B17-787B7CF54EB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3" name="Retângulo: Cantos Arredondados 242">
                    <a:extLst>
                      <a:ext uri="{FF2B5EF4-FFF2-40B4-BE49-F238E27FC236}">
                        <a16:creationId xmlns:a16="http://schemas.microsoft.com/office/drawing/2014/main" id="{157534B0-E2E7-4BD3-9333-EBAB9A640124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4" name="Agrupar 243">
                    <a:extLst>
                      <a:ext uri="{FF2B5EF4-FFF2-40B4-BE49-F238E27FC236}">
                        <a16:creationId xmlns:a16="http://schemas.microsoft.com/office/drawing/2014/main" id="{8CB2FBC6-8F20-46C6-9FD5-896A0C2CC9D3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245" name="Agrupar 244">
                      <a:extLst>
                        <a:ext uri="{FF2B5EF4-FFF2-40B4-BE49-F238E27FC236}">
                          <a16:creationId xmlns:a16="http://schemas.microsoft.com/office/drawing/2014/main" id="{3B10A9A8-9CA2-422D-8BDE-AC066228FE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249" name="Retângulo: Cantos Arredondados 248">
                        <a:extLst>
                          <a:ext uri="{FF2B5EF4-FFF2-40B4-BE49-F238E27FC236}">
                            <a16:creationId xmlns:a16="http://schemas.microsoft.com/office/drawing/2014/main" id="{C1A048DA-F614-4A82-9C84-75332B27E58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0" name="Retângulo: Cantos Arredondados 249">
                        <a:extLst>
                          <a:ext uri="{FF2B5EF4-FFF2-40B4-BE49-F238E27FC236}">
                            <a16:creationId xmlns:a16="http://schemas.microsoft.com/office/drawing/2014/main" id="{ADF29305-ADC5-4EA8-81C3-AB09FD04CC0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251" name="Agrupar 250">
                        <a:extLst>
                          <a:ext uri="{FF2B5EF4-FFF2-40B4-BE49-F238E27FC236}">
                            <a16:creationId xmlns:a16="http://schemas.microsoft.com/office/drawing/2014/main" id="{E59FE8F3-473F-4093-86E0-789B24B216F6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252" name="Retângulo: Cantos Arredondados 251">
                          <a:extLst>
                            <a:ext uri="{FF2B5EF4-FFF2-40B4-BE49-F238E27FC236}">
                              <a16:creationId xmlns:a16="http://schemas.microsoft.com/office/drawing/2014/main" id="{72148AB7-5543-42C6-AA90-925CC6D2D7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3" name="Retângulo: Cantos Arredondados 252">
                          <a:extLst>
                            <a:ext uri="{FF2B5EF4-FFF2-40B4-BE49-F238E27FC236}">
                              <a16:creationId xmlns:a16="http://schemas.microsoft.com/office/drawing/2014/main" id="{2FF87444-06E1-4741-B39F-E27C4796F9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246" name="Agrupar 245">
                      <a:extLst>
                        <a:ext uri="{FF2B5EF4-FFF2-40B4-BE49-F238E27FC236}">
                          <a16:creationId xmlns:a16="http://schemas.microsoft.com/office/drawing/2014/main" id="{A13849EC-8D97-45F8-AF09-E24C49E37A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247" name="Retângulo: Cantos Arredondados 246">
                        <a:extLst>
                          <a:ext uri="{FF2B5EF4-FFF2-40B4-BE49-F238E27FC236}">
                            <a16:creationId xmlns:a16="http://schemas.microsoft.com/office/drawing/2014/main" id="{000FFB6C-6E96-4F92-8E41-00CE7769FC1C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8" name="Retângulo: Cantos Arredondados 247">
                        <a:extLst>
                          <a:ext uri="{FF2B5EF4-FFF2-40B4-BE49-F238E27FC236}">
                            <a16:creationId xmlns:a16="http://schemas.microsoft.com/office/drawing/2014/main" id="{76CF6864-F50B-4911-824E-618FCD0D689B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278" name="Agrupar 277">
                <a:extLst>
                  <a:ext uri="{FF2B5EF4-FFF2-40B4-BE49-F238E27FC236}">
                    <a16:creationId xmlns:a16="http://schemas.microsoft.com/office/drawing/2014/main" id="{31A98BF8-0D77-4275-8F43-46A94C4ED3C6}"/>
                  </a:ext>
                </a:extLst>
              </p:cNvPr>
              <p:cNvGrpSpPr/>
              <p:nvPr/>
            </p:nvGrpSpPr>
            <p:grpSpPr>
              <a:xfrm rot="19203616">
                <a:off x="7169691" y="3052908"/>
                <a:ext cx="3216248" cy="3393201"/>
                <a:chOff x="-1405526" y="1864283"/>
                <a:chExt cx="3216248" cy="3393201"/>
              </a:xfrm>
            </p:grpSpPr>
            <p:grpSp>
              <p:nvGrpSpPr>
                <p:cNvPr id="279" name="Agrupar 278">
                  <a:extLst>
                    <a:ext uri="{FF2B5EF4-FFF2-40B4-BE49-F238E27FC236}">
                      <a16:creationId xmlns:a16="http://schemas.microsoft.com/office/drawing/2014/main" id="{AFCC9985-9ACA-45E2-9319-6F4C2594960E}"/>
                    </a:ext>
                  </a:extLst>
                </p:cNvPr>
                <p:cNvGrpSpPr/>
                <p:nvPr/>
              </p:nvGrpSpPr>
              <p:grpSpPr>
                <a:xfrm rot="1775077">
                  <a:off x="232187" y="2795611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306" name="Elipse 1">
                    <a:extLst>
                      <a:ext uri="{FF2B5EF4-FFF2-40B4-BE49-F238E27FC236}">
                        <a16:creationId xmlns:a16="http://schemas.microsoft.com/office/drawing/2014/main" id="{D6E7A227-6A50-4D32-AD4D-030B902279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Retângulo: Cantos Arredondados 306">
                    <a:extLst>
                      <a:ext uri="{FF2B5EF4-FFF2-40B4-BE49-F238E27FC236}">
                        <a16:creationId xmlns:a16="http://schemas.microsoft.com/office/drawing/2014/main" id="{1459E1B7-2220-4A1C-822E-EEF2A019DAE9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8" name="Agrupar 307">
                    <a:extLst>
                      <a:ext uri="{FF2B5EF4-FFF2-40B4-BE49-F238E27FC236}">
                        <a16:creationId xmlns:a16="http://schemas.microsoft.com/office/drawing/2014/main" id="{9006ECDC-0372-44E5-8A17-1189C8AA342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309" name="Agrupar 308">
                      <a:extLst>
                        <a:ext uri="{FF2B5EF4-FFF2-40B4-BE49-F238E27FC236}">
                          <a16:creationId xmlns:a16="http://schemas.microsoft.com/office/drawing/2014/main" id="{1B7EBD97-3142-448E-842B-FF3004B0A3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313" name="Retângulo: Cantos Arredondados 312">
                        <a:extLst>
                          <a:ext uri="{FF2B5EF4-FFF2-40B4-BE49-F238E27FC236}">
                            <a16:creationId xmlns:a16="http://schemas.microsoft.com/office/drawing/2014/main" id="{66D6AEAA-5B77-4496-83B2-18F18F5722D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4" name="Retângulo: Cantos Arredondados 313">
                        <a:extLst>
                          <a:ext uri="{FF2B5EF4-FFF2-40B4-BE49-F238E27FC236}">
                            <a16:creationId xmlns:a16="http://schemas.microsoft.com/office/drawing/2014/main" id="{974E4F2B-8938-4BCF-8E65-424B81482F4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15" name="Agrupar 314">
                        <a:extLst>
                          <a:ext uri="{FF2B5EF4-FFF2-40B4-BE49-F238E27FC236}">
                            <a16:creationId xmlns:a16="http://schemas.microsoft.com/office/drawing/2014/main" id="{E170503C-5507-4E4E-B18C-755B8B1155E6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316" name="Retângulo: Cantos Arredondados 315">
                          <a:extLst>
                            <a:ext uri="{FF2B5EF4-FFF2-40B4-BE49-F238E27FC236}">
                              <a16:creationId xmlns:a16="http://schemas.microsoft.com/office/drawing/2014/main" id="{65D1EFCD-F34E-4E8D-96B0-59706E3863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17" name="Retângulo: Cantos Arredondados 316">
                          <a:extLst>
                            <a:ext uri="{FF2B5EF4-FFF2-40B4-BE49-F238E27FC236}">
                              <a16:creationId xmlns:a16="http://schemas.microsoft.com/office/drawing/2014/main" id="{ED27401A-CA08-4450-965C-69603820C6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310" name="Agrupar 309">
                      <a:extLst>
                        <a:ext uri="{FF2B5EF4-FFF2-40B4-BE49-F238E27FC236}">
                          <a16:creationId xmlns:a16="http://schemas.microsoft.com/office/drawing/2014/main" id="{067E145B-1BAF-4FCE-AEB3-D6E50F765E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311" name="Retângulo: Cantos Arredondados 310">
                        <a:extLst>
                          <a:ext uri="{FF2B5EF4-FFF2-40B4-BE49-F238E27FC236}">
                            <a16:creationId xmlns:a16="http://schemas.microsoft.com/office/drawing/2014/main" id="{D5C7D048-FC38-4F7A-8F0B-4AC38CE7D1A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2" name="Retângulo: Cantos Arredondados 311">
                        <a:extLst>
                          <a:ext uri="{FF2B5EF4-FFF2-40B4-BE49-F238E27FC236}">
                            <a16:creationId xmlns:a16="http://schemas.microsoft.com/office/drawing/2014/main" id="{0EE40CED-9B63-4AAD-A9C5-481E859FF830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280" name="Agrupar 279">
                  <a:extLst>
                    <a:ext uri="{FF2B5EF4-FFF2-40B4-BE49-F238E27FC236}">
                      <a16:creationId xmlns:a16="http://schemas.microsoft.com/office/drawing/2014/main" id="{DDD83C11-F05A-4A3B-BCC4-3974EB963934}"/>
                    </a:ext>
                  </a:extLst>
                </p:cNvPr>
                <p:cNvGrpSpPr/>
                <p:nvPr/>
              </p:nvGrpSpPr>
              <p:grpSpPr>
                <a:xfrm rot="5400000">
                  <a:off x="-963857" y="1422614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294" name="Elipse 1">
                    <a:extLst>
                      <a:ext uri="{FF2B5EF4-FFF2-40B4-BE49-F238E27FC236}">
                        <a16:creationId xmlns:a16="http://schemas.microsoft.com/office/drawing/2014/main" id="{D1FDA255-EC92-4E3D-B363-48C1AAB4C6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Retângulo: Cantos Arredondados 294">
                    <a:extLst>
                      <a:ext uri="{FF2B5EF4-FFF2-40B4-BE49-F238E27FC236}">
                        <a16:creationId xmlns:a16="http://schemas.microsoft.com/office/drawing/2014/main" id="{C1FACB65-10B9-4488-85E2-2ADF54B5B666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96" name="Agrupar 295">
                    <a:extLst>
                      <a:ext uri="{FF2B5EF4-FFF2-40B4-BE49-F238E27FC236}">
                        <a16:creationId xmlns:a16="http://schemas.microsoft.com/office/drawing/2014/main" id="{F6302B70-B259-4F41-9AD9-FF451733045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297" name="Agrupar 296">
                      <a:extLst>
                        <a:ext uri="{FF2B5EF4-FFF2-40B4-BE49-F238E27FC236}">
                          <a16:creationId xmlns:a16="http://schemas.microsoft.com/office/drawing/2014/main" id="{6D981E38-0218-476E-A58F-211C4051E1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301" name="Retângulo: Cantos Arredondados 300">
                        <a:extLst>
                          <a:ext uri="{FF2B5EF4-FFF2-40B4-BE49-F238E27FC236}">
                            <a16:creationId xmlns:a16="http://schemas.microsoft.com/office/drawing/2014/main" id="{B60FD505-1302-4FF0-A88B-644BC7E2027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2" name="Retângulo: Cantos Arredondados 301">
                        <a:extLst>
                          <a:ext uri="{FF2B5EF4-FFF2-40B4-BE49-F238E27FC236}">
                            <a16:creationId xmlns:a16="http://schemas.microsoft.com/office/drawing/2014/main" id="{81F394B5-1A84-46B6-A186-0602FA2E08E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03" name="Agrupar 302">
                        <a:extLst>
                          <a:ext uri="{FF2B5EF4-FFF2-40B4-BE49-F238E27FC236}">
                            <a16:creationId xmlns:a16="http://schemas.microsoft.com/office/drawing/2014/main" id="{F1E850EC-84E7-473F-B84D-FA75F4F91D0E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304" name="Retângulo: Cantos Arredondados 303">
                          <a:extLst>
                            <a:ext uri="{FF2B5EF4-FFF2-40B4-BE49-F238E27FC236}">
                              <a16:creationId xmlns:a16="http://schemas.microsoft.com/office/drawing/2014/main" id="{3C7BA322-D881-4875-88E6-97EA4938CE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05" name="Retângulo: Cantos Arredondados 304">
                          <a:extLst>
                            <a:ext uri="{FF2B5EF4-FFF2-40B4-BE49-F238E27FC236}">
                              <a16:creationId xmlns:a16="http://schemas.microsoft.com/office/drawing/2014/main" id="{9EB34618-FED0-4BC3-886B-288B9EE3CC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298" name="Agrupar 297">
                      <a:extLst>
                        <a:ext uri="{FF2B5EF4-FFF2-40B4-BE49-F238E27FC236}">
                          <a16:creationId xmlns:a16="http://schemas.microsoft.com/office/drawing/2014/main" id="{0477986C-E081-4F80-AF10-1E2E605EB1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299" name="Retângulo: Cantos Arredondados 298">
                        <a:extLst>
                          <a:ext uri="{FF2B5EF4-FFF2-40B4-BE49-F238E27FC236}">
                            <a16:creationId xmlns:a16="http://schemas.microsoft.com/office/drawing/2014/main" id="{840560BC-1D8D-4C7C-8DE6-DEBBE97430FD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0" name="Retângulo: Cantos Arredondados 299">
                        <a:extLst>
                          <a:ext uri="{FF2B5EF4-FFF2-40B4-BE49-F238E27FC236}">
                            <a16:creationId xmlns:a16="http://schemas.microsoft.com/office/drawing/2014/main" id="{094B5BA3-D0D2-4B6B-9AA6-C003229FD6C8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281" name="Agrupar 280">
                  <a:extLst>
                    <a:ext uri="{FF2B5EF4-FFF2-40B4-BE49-F238E27FC236}">
                      <a16:creationId xmlns:a16="http://schemas.microsoft.com/office/drawing/2014/main" id="{446BAE3E-01EB-4397-8734-81615A175A14}"/>
                    </a:ext>
                  </a:extLst>
                </p:cNvPr>
                <p:cNvGrpSpPr/>
                <p:nvPr/>
              </p:nvGrpSpPr>
              <p:grpSpPr>
                <a:xfrm rot="3565635">
                  <a:off x="-495777" y="2683908"/>
                  <a:ext cx="1266355" cy="1974999"/>
                  <a:chOff x="6445772" y="1077492"/>
                  <a:chExt cx="2324411" cy="3625136"/>
                </a:xfrm>
              </p:grpSpPr>
              <p:sp>
                <p:nvSpPr>
                  <p:cNvPr id="282" name="Elipse 1">
                    <a:extLst>
                      <a:ext uri="{FF2B5EF4-FFF2-40B4-BE49-F238E27FC236}">
                        <a16:creationId xmlns:a16="http://schemas.microsoft.com/office/drawing/2014/main" id="{647174CF-36B9-4204-9A21-1D34906C26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Retângulo: Cantos Arredondados 282">
                    <a:extLst>
                      <a:ext uri="{FF2B5EF4-FFF2-40B4-BE49-F238E27FC236}">
                        <a16:creationId xmlns:a16="http://schemas.microsoft.com/office/drawing/2014/main" id="{9C3F0A29-481E-41C0-A4F2-0E891D78CF3B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4" name="Agrupar 283">
                    <a:extLst>
                      <a:ext uri="{FF2B5EF4-FFF2-40B4-BE49-F238E27FC236}">
                        <a16:creationId xmlns:a16="http://schemas.microsoft.com/office/drawing/2014/main" id="{E5F96339-FB16-473F-A1BA-BAA86C69D7D8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285" name="Agrupar 284">
                      <a:extLst>
                        <a:ext uri="{FF2B5EF4-FFF2-40B4-BE49-F238E27FC236}">
                          <a16:creationId xmlns:a16="http://schemas.microsoft.com/office/drawing/2014/main" id="{74997EBE-323B-4D2A-8190-67AFF4A38B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289" name="Retângulo: Cantos Arredondados 288">
                        <a:extLst>
                          <a:ext uri="{FF2B5EF4-FFF2-40B4-BE49-F238E27FC236}">
                            <a16:creationId xmlns:a16="http://schemas.microsoft.com/office/drawing/2014/main" id="{B80593DD-0DDC-4BFD-91E7-BF55D3FFB12C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0" name="Retângulo: Cantos Arredondados 289">
                        <a:extLst>
                          <a:ext uri="{FF2B5EF4-FFF2-40B4-BE49-F238E27FC236}">
                            <a16:creationId xmlns:a16="http://schemas.microsoft.com/office/drawing/2014/main" id="{7CEA4A55-95F1-43BA-9D59-4C6B3A889E0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291" name="Agrupar 290">
                        <a:extLst>
                          <a:ext uri="{FF2B5EF4-FFF2-40B4-BE49-F238E27FC236}">
                            <a16:creationId xmlns:a16="http://schemas.microsoft.com/office/drawing/2014/main" id="{1152E70B-5E09-4706-B9B1-409D6DE4B662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292" name="Retângulo: Cantos Arredondados 291">
                          <a:extLst>
                            <a:ext uri="{FF2B5EF4-FFF2-40B4-BE49-F238E27FC236}">
                              <a16:creationId xmlns:a16="http://schemas.microsoft.com/office/drawing/2014/main" id="{75DA4B10-17F3-412B-873A-7080DC70F4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93" name="Retângulo: Cantos Arredondados 292">
                          <a:extLst>
                            <a:ext uri="{FF2B5EF4-FFF2-40B4-BE49-F238E27FC236}">
                              <a16:creationId xmlns:a16="http://schemas.microsoft.com/office/drawing/2014/main" id="{84A9C277-7E6F-4326-B967-661261AC04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286" name="Agrupar 285">
                      <a:extLst>
                        <a:ext uri="{FF2B5EF4-FFF2-40B4-BE49-F238E27FC236}">
                          <a16:creationId xmlns:a16="http://schemas.microsoft.com/office/drawing/2014/main" id="{FF327652-50FF-4F12-9E65-14B5A9DB69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287" name="Retângulo: Cantos Arredondados 286">
                        <a:extLst>
                          <a:ext uri="{FF2B5EF4-FFF2-40B4-BE49-F238E27FC236}">
                            <a16:creationId xmlns:a16="http://schemas.microsoft.com/office/drawing/2014/main" id="{BE8F3EC2-A0A5-40FF-9C9E-F90D0E47190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8" name="Retângulo: Cantos Arredondados 287">
                        <a:extLst>
                          <a:ext uri="{FF2B5EF4-FFF2-40B4-BE49-F238E27FC236}">
                            <a16:creationId xmlns:a16="http://schemas.microsoft.com/office/drawing/2014/main" id="{8CCCBF82-C891-4387-81C2-40A2E40E373E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</p:grpSp>
        <p:grpSp>
          <p:nvGrpSpPr>
            <p:cNvPr id="319" name="Agrupar 318">
              <a:extLst>
                <a:ext uri="{FF2B5EF4-FFF2-40B4-BE49-F238E27FC236}">
                  <a16:creationId xmlns:a16="http://schemas.microsoft.com/office/drawing/2014/main" id="{A02CCC18-B907-4163-8A1C-86D9A5C64EB4}"/>
                </a:ext>
              </a:extLst>
            </p:cNvPr>
            <p:cNvGrpSpPr/>
            <p:nvPr/>
          </p:nvGrpSpPr>
          <p:grpSpPr>
            <a:xfrm flipV="1">
              <a:off x="1322934" y="-1188221"/>
              <a:ext cx="8929479" cy="3545912"/>
              <a:chOff x="1456460" y="2900197"/>
              <a:chExt cx="8929479" cy="3545912"/>
            </a:xfrm>
          </p:grpSpPr>
          <p:grpSp>
            <p:nvGrpSpPr>
              <p:cNvPr id="320" name="Agrupar 319">
                <a:extLst>
                  <a:ext uri="{FF2B5EF4-FFF2-40B4-BE49-F238E27FC236}">
                    <a16:creationId xmlns:a16="http://schemas.microsoft.com/office/drawing/2014/main" id="{9BA26040-A986-4475-844C-FB3F160DFD4A}"/>
                  </a:ext>
                </a:extLst>
              </p:cNvPr>
              <p:cNvGrpSpPr/>
              <p:nvPr/>
            </p:nvGrpSpPr>
            <p:grpSpPr>
              <a:xfrm rot="19203616">
                <a:off x="1456460" y="2900197"/>
                <a:ext cx="3216248" cy="3393201"/>
                <a:chOff x="-1405526" y="1864283"/>
                <a:chExt cx="3216248" cy="3393201"/>
              </a:xfrm>
            </p:grpSpPr>
            <p:grpSp>
              <p:nvGrpSpPr>
                <p:cNvPr id="401" name="Agrupar 400">
                  <a:extLst>
                    <a:ext uri="{FF2B5EF4-FFF2-40B4-BE49-F238E27FC236}">
                      <a16:creationId xmlns:a16="http://schemas.microsoft.com/office/drawing/2014/main" id="{0C508FEB-D61D-4F72-B7D0-2B8A394C0903}"/>
                    </a:ext>
                  </a:extLst>
                </p:cNvPr>
                <p:cNvGrpSpPr/>
                <p:nvPr/>
              </p:nvGrpSpPr>
              <p:grpSpPr>
                <a:xfrm rot="1775077">
                  <a:off x="232187" y="2795611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428" name="Elipse 1">
                    <a:extLst>
                      <a:ext uri="{FF2B5EF4-FFF2-40B4-BE49-F238E27FC236}">
                        <a16:creationId xmlns:a16="http://schemas.microsoft.com/office/drawing/2014/main" id="{E735EF3F-A05A-4B7D-9C5D-CBEFAEFC52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Retângulo: Cantos Arredondados 428">
                    <a:extLst>
                      <a:ext uri="{FF2B5EF4-FFF2-40B4-BE49-F238E27FC236}">
                        <a16:creationId xmlns:a16="http://schemas.microsoft.com/office/drawing/2014/main" id="{2F7D58D1-046E-47B9-B23E-1EA4FB70EC30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30" name="Agrupar 429">
                    <a:extLst>
                      <a:ext uri="{FF2B5EF4-FFF2-40B4-BE49-F238E27FC236}">
                        <a16:creationId xmlns:a16="http://schemas.microsoft.com/office/drawing/2014/main" id="{AE8F8177-F75A-4B81-A56B-C4AF14C6AF6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431" name="Agrupar 430">
                      <a:extLst>
                        <a:ext uri="{FF2B5EF4-FFF2-40B4-BE49-F238E27FC236}">
                          <a16:creationId xmlns:a16="http://schemas.microsoft.com/office/drawing/2014/main" id="{EA85EF3A-D34D-447A-8759-2E0DAC3A3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435" name="Retângulo: Cantos Arredondados 434">
                        <a:extLst>
                          <a:ext uri="{FF2B5EF4-FFF2-40B4-BE49-F238E27FC236}">
                            <a16:creationId xmlns:a16="http://schemas.microsoft.com/office/drawing/2014/main" id="{BD0AA7A7-F2F2-40DB-8AE8-E45AEB9822A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6" name="Retângulo: Cantos Arredondados 435">
                        <a:extLst>
                          <a:ext uri="{FF2B5EF4-FFF2-40B4-BE49-F238E27FC236}">
                            <a16:creationId xmlns:a16="http://schemas.microsoft.com/office/drawing/2014/main" id="{882608EF-1F78-4272-BE47-67448A98FF0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437" name="Agrupar 436">
                        <a:extLst>
                          <a:ext uri="{FF2B5EF4-FFF2-40B4-BE49-F238E27FC236}">
                            <a16:creationId xmlns:a16="http://schemas.microsoft.com/office/drawing/2014/main" id="{06FEF1C8-400C-42E5-8F65-359FFFCD2D34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438" name="Retângulo: Cantos Arredondados 437">
                          <a:extLst>
                            <a:ext uri="{FF2B5EF4-FFF2-40B4-BE49-F238E27FC236}">
                              <a16:creationId xmlns:a16="http://schemas.microsoft.com/office/drawing/2014/main" id="{3F4E13F7-58A8-4C41-880D-1F960B15DF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39" name="Retângulo: Cantos Arredondados 438">
                          <a:extLst>
                            <a:ext uri="{FF2B5EF4-FFF2-40B4-BE49-F238E27FC236}">
                              <a16:creationId xmlns:a16="http://schemas.microsoft.com/office/drawing/2014/main" id="{9E3074D8-1636-4EC8-9503-1FD7C68C8A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432" name="Agrupar 431">
                      <a:extLst>
                        <a:ext uri="{FF2B5EF4-FFF2-40B4-BE49-F238E27FC236}">
                          <a16:creationId xmlns:a16="http://schemas.microsoft.com/office/drawing/2014/main" id="{018F7AF2-4EC5-484C-86BC-AD44F90CA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433" name="Retângulo: Cantos Arredondados 432">
                        <a:extLst>
                          <a:ext uri="{FF2B5EF4-FFF2-40B4-BE49-F238E27FC236}">
                            <a16:creationId xmlns:a16="http://schemas.microsoft.com/office/drawing/2014/main" id="{F3FA365F-A408-4761-931E-88B2082C065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4" name="Retângulo: Cantos Arredondados 433">
                        <a:extLst>
                          <a:ext uri="{FF2B5EF4-FFF2-40B4-BE49-F238E27FC236}">
                            <a16:creationId xmlns:a16="http://schemas.microsoft.com/office/drawing/2014/main" id="{0CB9D960-041E-4F37-AD77-5FB9850C410C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402" name="Agrupar 401">
                  <a:extLst>
                    <a:ext uri="{FF2B5EF4-FFF2-40B4-BE49-F238E27FC236}">
                      <a16:creationId xmlns:a16="http://schemas.microsoft.com/office/drawing/2014/main" id="{21C5D2CA-FEF5-4791-8797-A57C1E327322}"/>
                    </a:ext>
                  </a:extLst>
                </p:cNvPr>
                <p:cNvGrpSpPr/>
                <p:nvPr/>
              </p:nvGrpSpPr>
              <p:grpSpPr>
                <a:xfrm rot="5400000">
                  <a:off x="-963857" y="1422614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416" name="Elipse 1">
                    <a:extLst>
                      <a:ext uri="{FF2B5EF4-FFF2-40B4-BE49-F238E27FC236}">
                        <a16:creationId xmlns:a16="http://schemas.microsoft.com/office/drawing/2014/main" id="{BAEF9D4F-BAE9-45A3-AC9C-98F85650F0F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Retângulo: Cantos Arredondados 416">
                    <a:extLst>
                      <a:ext uri="{FF2B5EF4-FFF2-40B4-BE49-F238E27FC236}">
                        <a16:creationId xmlns:a16="http://schemas.microsoft.com/office/drawing/2014/main" id="{C08C6004-A7A7-4244-BF32-ED749F8D4B00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8" name="Agrupar 417">
                    <a:extLst>
                      <a:ext uri="{FF2B5EF4-FFF2-40B4-BE49-F238E27FC236}">
                        <a16:creationId xmlns:a16="http://schemas.microsoft.com/office/drawing/2014/main" id="{6EC5E61C-9956-4D45-97A7-5971A081D50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419" name="Agrupar 418">
                      <a:extLst>
                        <a:ext uri="{FF2B5EF4-FFF2-40B4-BE49-F238E27FC236}">
                          <a16:creationId xmlns:a16="http://schemas.microsoft.com/office/drawing/2014/main" id="{0F8A0CE4-B8A2-4EBB-AC46-4D5743BA0B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423" name="Retângulo: Cantos Arredondados 422">
                        <a:extLst>
                          <a:ext uri="{FF2B5EF4-FFF2-40B4-BE49-F238E27FC236}">
                            <a16:creationId xmlns:a16="http://schemas.microsoft.com/office/drawing/2014/main" id="{972B02C9-6F13-4AC8-B14C-55C1AFF1DD2C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4" name="Retângulo: Cantos Arredondados 423">
                        <a:extLst>
                          <a:ext uri="{FF2B5EF4-FFF2-40B4-BE49-F238E27FC236}">
                            <a16:creationId xmlns:a16="http://schemas.microsoft.com/office/drawing/2014/main" id="{F21917BA-6B60-41C8-B03E-26CE2C3867FA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425" name="Agrupar 424">
                        <a:extLst>
                          <a:ext uri="{FF2B5EF4-FFF2-40B4-BE49-F238E27FC236}">
                            <a16:creationId xmlns:a16="http://schemas.microsoft.com/office/drawing/2014/main" id="{42332EA6-4A97-4719-9861-9A39564BB9AB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426" name="Retângulo: Cantos Arredondados 425">
                          <a:extLst>
                            <a:ext uri="{FF2B5EF4-FFF2-40B4-BE49-F238E27FC236}">
                              <a16:creationId xmlns:a16="http://schemas.microsoft.com/office/drawing/2014/main" id="{6F558D54-02F4-4168-825B-0D00FEF233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27" name="Retângulo: Cantos Arredondados 426">
                          <a:extLst>
                            <a:ext uri="{FF2B5EF4-FFF2-40B4-BE49-F238E27FC236}">
                              <a16:creationId xmlns:a16="http://schemas.microsoft.com/office/drawing/2014/main" id="{4355BEF6-123C-4D90-BC7E-ECDAA1E4B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420" name="Agrupar 419">
                      <a:extLst>
                        <a:ext uri="{FF2B5EF4-FFF2-40B4-BE49-F238E27FC236}">
                          <a16:creationId xmlns:a16="http://schemas.microsoft.com/office/drawing/2014/main" id="{DF87FE66-57F6-4B38-B326-B439C11E90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421" name="Retângulo: Cantos Arredondados 420">
                        <a:extLst>
                          <a:ext uri="{FF2B5EF4-FFF2-40B4-BE49-F238E27FC236}">
                            <a16:creationId xmlns:a16="http://schemas.microsoft.com/office/drawing/2014/main" id="{78E3D437-A706-49D6-9EF9-88F4A8C62DF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2" name="Retângulo: Cantos Arredondados 421">
                        <a:extLst>
                          <a:ext uri="{FF2B5EF4-FFF2-40B4-BE49-F238E27FC236}">
                            <a16:creationId xmlns:a16="http://schemas.microsoft.com/office/drawing/2014/main" id="{B5869FE0-380E-48BA-96CA-A241972C407B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403" name="Agrupar 402">
                  <a:extLst>
                    <a:ext uri="{FF2B5EF4-FFF2-40B4-BE49-F238E27FC236}">
                      <a16:creationId xmlns:a16="http://schemas.microsoft.com/office/drawing/2014/main" id="{BCE94A52-7062-4FE2-9795-E5A3A39191FA}"/>
                    </a:ext>
                  </a:extLst>
                </p:cNvPr>
                <p:cNvGrpSpPr/>
                <p:nvPr/>
              </p:nvGrpSpPr>
              <p:grpSpPr>
                <a:xfrm rot="3565635">
                  <a:off x="-495777" y="2683908"/>
                  <a:ext cx="1266355" cy="1974999"/>
                  <a:chOff x="6445772" y="1077492"/>
                  <a:chExt cx="2324411" cy="3625136"/>
                </a:xfrm>
              </p:grpSpPr>
              <p:sp>
                <p:nvSpPr>
                  <p:cNvPr id="404" name="Elipse 1">
                    <a:extLst>
                      <a:ext uri="{FF2B5EF4-FFF2-40B4-BE49-F238E27FC236}">
                        <a16:creationId xmlns:a16="http://schemas.microsoft.com/office/drawing/2014/main" id="{A4AD18C6-E916-46D4-96A2-FF04F65DC9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Retângulo: Cantos Arredondados 404">
                    <a:extLst>
                      <a:ext uri="{FF2B5EF4-FFF2-40B4-BE49-F238E27FC236}">
                        <a16:creationId xmlns:a16="http://schemas.microsoft.com/office/drawing/2014/main" id="{CECB9522-F91A-4B40-AA80-51E89F9B0077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06" name="Agrupar 405">
                    <a:extLst>
                      <a:ext uri="{FF2B5EF4-FFF2-40B4-BE49-F238E27FC236}">
                        <a16:creationId xmlns:a16="http://schemas.microsoft.com/office/drawing/2014/main" id="{49E0ACC0-E9A1-4F8A-A4B1-3A71676BAF21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407" name="Agrupar 406">
                      <a:extLst>
                        <a:ext uri="{FF2B5EF4-FFF2-40B4-BE49-F238E27FC236}">
                          <a16:creationId xmlns:a16="http://schemas.microsoft.com/office/drawing/2014/main" id="{CA8002FB-1C98-43C3-8175-25FAB215B7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411" name="Retângulo: Cantos Arredondados 410">
                        <a:extLst>
                          <a:ext uri="{FF2B5EF4-FFF2-40B4-BE49-F238E27FC236}">
                            <a16:creationId xmlns:a16="http://schemas.microsoft.com/office/drawing/2014/main" id="{7AE774D3-DF92-4F6F-9913-D52A1EB669D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2" name="Retângulo: Cantos Arredondados 411">
                        <a:extLst>
                          <a:ext uri="{FF2B5EF4-FFF2-40B4-BE49-F238E27FC236}">
                            <a16:creationId xmlns:a16="http://schemas.microsoft.com/office/drawing/2014/main" id="{0F385A9C-1302-4F63-B273-4DB8F081A65C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413" name="Agrupar 412">
                        <a:extLst>
                          <a:ext uri="{FF2B5EF4-FFF2-40B4-BE49-F238E27FC236}">
                            <a16:creationId xmlns:a16="http://schemas.microsoft.com/office/drawing/2014/main" id="{9C4553BC-BF18-464E-BAAA-45881E591FE6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414" name="Retângulo: Cantos Arredondados 413">
                          <a:extLst>
                            <a:ext uri="{FF2B5EF4-FFF2-40B4-BE49-F238E27FC236}">
                              <a16:creationId xmlns:a16="http://schemas.microsoft.com/office/drawing/2014/main" id="{9694AA63-23D6-4CF9-9951-CFD7A13ED6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15" name="Retângulo: Cantos Arredondados 414">
                          <a:extLst>
                            <a:ext uri="{FF2B5EF4-FFF2-40B4-BE49-F238E27FC236}">
                              <a16:creationId xmlns:a16="http://schemas.microsoft.com/office/drawing/2014/main" id="{401E2BC3-7EFD-424E-8DA6-54143CAD87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408" name="Agrupar 407">
                      <a:extLst>
                        <a:ext uri="{FF2B5EF4-FFF2-40B4-BE49-F238E27FC236}">
                          <a16:creationId xmlns:a16="http://schemas.microsoft.com/office/drawing/2014/main" id="{7B3BF7E5-3159-49B4-B371-F23325DAB2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409" name="Retângulo: Cantos Arredondados 408">
                        <a:extLst>
                          <a:ext uri="{FF2B5EF4-FFF2-40B4-BE49-F238E27FC236}">
                            <a16:creationId xmlns:a16="http://schemas.microsoft.com/office/drawing/2014/main" id="{ED03AA54-0480-44A0-B1EC-1385C49CFA9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0" name="Retângulo: Cantos Arredondados 409">
                        <a:extLst>
                          <a:ext uri="{FF2B5EF4-FFF2-40B4-BE49-F238E27FC236}">
                            <a16:creationId xmlns:a16="http://schemas.microsoft.com/office/drawing/2014/main" id="{BCCF7B92-F1DE-41F1-9EA5-70BB21B28503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21" name="Agrupar 320">
                <a:extLst>
                  <a:ext uri="{FF2B5EF4-FFF2-40B4-BE49-F238E27FC236}">
                    <a16:creationId xmlns:a16="http://schemas.microsoft.com/office/drawing/2014/main" id="{DC42F99C-0F70-43F5-A0E8-58971A117CC2}"/>
                  </a:ext>
                </a:extLst>
              </p:cNvPr>
              <p:cNvGrpSpPr/>
              <p:nvPr/>
            </p:nvGrpSpPr>
            <p:grpSpPr>
              <a:xfrm rot="19203616">
                <a:off x="4198957" y="2991934"/>
                <a:ext cx="3216248" cy="3393201"/>
                <a:chOff x="-1405526" y="1864283"/>
                <a:chExt cx="3216248" cy="3393201"/>
              </a:xfrm>
            </p:grpSpPr>
            <p:grpSp>
              <p:nvGrpSpPr>
                <p:cNvPr id="362" name="Agrupar 361">
                  <a:extLst>
                    <a:ext uri="{FF2B5EF4-FFF2-40B4-BE49-F238E27FC236}">
                      <a16:creationId xmlns:a16="http://schemas.microsoft.com/office/drawing/2014/main" id="{F507FCA6-7FF7-49C0-9880-EDEB5D6AAD45}"/>
                    </a:ext>
                  </a:extLst>
                </p:cNvPr>
                <p:cNvGrpSpPr/>
                <p:nvPr/>
              </p:nvGrpSpPr>
              <p:grpSpPr>
                <a:xfrm rot="1775077">
                  <a:off x="232187" y="2795611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389" name="Elipse 1">
                    <a:extLst>
                      <a:ext uri="{FF2B5EF4-FFF2-40B4-BE49-F238E27FC236}">
                        <a16:creationId xmlns:a16="http://schemas.microsoft.com/office/drawing/2014/main" id="{FC678301-5115-4362-AF3E-CCDA035956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Retângulo: Cantos Arredondados 389">
                    <a:extLst>
                      <a:ext uri="{FF2B5EF4-FFF2-40B4-BE49-F238E27FC236}">
                        <a16:creationId xmlns:a16="http://schemas.microsoft.com/office/drawing/2014/main" id="{8F997E48-66A5-4D0F-ACF0-00EF481B589E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91" name="Agrupar 390">
                    <a:extLst>
                      <a:ext uri="{FF2B5EF4-FFF2-40B4-BE49-F238E27FC236}">
                        <a16:creationId xmlns:a16="http://schemas.microsoft.com/office/drawing/2014/main" id="{2B8585E2-6C74-48D2-842F-BCC46954267F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392" name="Agrupar 391">
                      <a:extLst>
                        <a:ext uri="{FF2B5EF4-FFF2-40B4-BE49-F238E27FC236}">
                          <a16:creationId xmlns:a16="http://schemas.microsoft.com/office/drawing/2014/main" id="{3883D8D2-C5AB-4BEE-BD0E-62596B588B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396" name="Retângulo: Cantos Arredondados 395">
                        <a:extLst>
                          <a:ext uri="{FF2B5EF4-FFF2-40B4-BE49-F238E27FC236}">
                            <a16:creationId xmlns:a16="http://schemas.microsoft.com/office/drawing/2014/main" id="{490FA0C5-2EB8-432E-A0E1-D95A1319A98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7" name="Retângulo: Cantos Arredondados 396">
                        <a:extLst>
                          <a:ext uri="{FF2B5EF4-FFF2-40B4-BE49-F238E27FC236}">
                            <a16:creationId xmlns:a16="http://schemas.microsoft.com/office/drawing/2014/main" id="{AD1B49F2-A084-4473-8124-175EBA65309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98" name="Agrupar 397">
                        <a:extLst>
                          <a:ext uri="{FF2B5EF4-FFF2-40B4-BE49-F238E27FC236}">
                            <a16:creationId xmlns:a16="http://schemas.microsoft.com/office/drawing/2014/main" id="{F73B066C-04F1-4DA2-8321-64F0C0A5080A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399" name="Retângulo: Cantos Arredondados 398">
                          <a:extLst>
                            <a:ext uri="{FF2B5EF4-FFF2-40B4-BE49-F238E27FC236}">
                              <a16:creationId xmlns:a16="http://schemas.microsoft.com/office/drawing/2014/main" id="{B7F66677-E712-41A5-A4D5-BE5519526F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00" name="Retângulo: Cantos Arredondados 399">
                          <a:extLst>
                            <a:ext uri="{FF2B5EF4-FFF2-40B4-BE49-F238E27FC236}">
                              <a16:creationId xmlns:a16="http://schemas.microsoft.com/office/drawing/2014/main" id="{3035DB06-BD9E-4558-8388-DF811E40A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393" name="Agrupar 392">
                      <a:extLst>
                        <a:ext uri="{FF2B5EF4-FFF2-40B4-BE49-F238E27FC236}">
                          <a16:creationId xmlns:a16="http://schemas.microsoft.com/office/drawing/2014/main" id="{D44537C5-A264-4996-8686-E97EC84CCC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394" name="Retângulo: Cantos Arredondados 393">
                        <a:extLst>
                          <a:ext uri="{FF2B5EF4-FFF2-40B4-BE49-F238E27FC236}">
                            <a16:creationId xmlns:a16="http://schemas.microsoft.com/office/drawing/2014/main" id="{11E9767E-0236-4A65-B0D7-077FA5265AF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5" name="Retângulo: Cantos Arredondados 394">
                        <a:extLst>
                          <a:ext uri="{FF2B5EF4-FFF2-40B4-BE49-F238E27FC236}">
                            <a16:creationId xmlns:a16="http://schemas.microsoft.com/office/drawing/2014/main" id="{46FEE73F-1D69-4620-B947-CEFDE2825E83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363" name="Agrupar 362">
                  <a:extLst>
                    <a:ext uri="{FF2B5EF4-FFF2-40B4-BE49-F238E27FC236}">
                      <a16:creationId xmlns:a16="http://schemas.microsoft.com/office/drawing/2014/main" id="{E02D795C-2AA7-400A-BE51-364983E45B29}"/>
                    </a:ext>
                  </a:extLst>
                </p:cNvPr>
                <p:cNvGrpSpPr/>
                <p:nvPr/>
              </p:nvGrpSpPr>
              <p:grpSpPr>
                <a:xfrm rot="5400000">
                  <a:off x="-963857" y="1422614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377" name="Elipse 1">
                    <a:extLst>
                      <a:ext uri="{FF2B5EF4-FFF2-40B4-BE49-F238E27FC236}">
                        <a16:creationId xmlns:a16="http://schemas.microsoft.com/office/drawing/2014/main" id="{1DF9E2BA-20DB-4174-954D-F38AC254D0C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8" name="Retângulo: Cantos Arredondados 377">
                    <a:extLst>
                      <a:ext uri="{FF2B5EF4-FFF2-40B4-BE49-F238E27FC236}">
                        <a16:creationId xmlns:a16="http://schemas.microsoft.com/office/drawing/2014/main" id="{BB8069B2-4FAE-46A2-97B1-2B9781D6D8A7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79" name="Agrupar 378">
                    <a:extLst>
                      <a:ext uri="{FF2B5EF4-FFF2-40B4-BE49-F238E27FC236}">
                        <a16:creationId xmlns:a16="http://schemas.microsoft.com/office/drawing/2014/main" id="{0FE6C508-7E09-4170-9ABA-4653B14BF21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380" name="Agrupar 379">
                      <a:extLst>
                        <a:ext uri="{FF2B5EF4-FFF2-40B4-BE49-F238E27FC236}">
                          <a16:creationId xmlns:a16="http://schemas.microsoft.com/office/drawing/2014/main" id="{4AB83A98-DBAA-46A2-8ECC-734D4934D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384" name="Retângulo: Cantos Arredondados 383">
                        <a:extLst>
                          <a:ext uri="{FF2B5EF4-FFF2-40B4-BE49-F238E27FC236}">
                            <a16:creationId xmlns:a16="http://schemas.microsoft.com/office/drawing/2014/main" id="{9D07804A-F57A-42B1-9D07-73EAF4065D9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5" name="Retângulo: Cantos Arredondados 384">
                        <a:extLst>
                          <a:ext uri="{FF2B5EF4-FFF2-40B4-BE49-F238E27FC236}">
                            <a16:creationId xmlns:a16="http://schemas.microsoft.com/office/drawing/2014/main" id="{49542246-7E9F-4396-9F7F-605E94BB0B1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86" name="Agrupar 385">
                        <a:extLst>
                          <a:ext uri="{FF2B5EF4-FFF2-40B4-BE49-F238E27FC236}">
                            <a16:creationId xmlns:a16="http://schemas.microsoft.com/office/drawing/2014/main" id="{E561B5E9-1978-4ADE-8C1A-ECB5518A5A87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387" name="Retângulo: Cantos Arredondados 386">
                          <a:extLst>
                            <a:ext uri="{FF2B5EF4-FFF2-40B4-BE49-F238E27FC236}">
                              <a16:creationId xmlns:a16="http://schemas.microsoft.com/office/drawing/2014/main" id="{D73CF98D-6372-4B93-8BCA-3EA25183B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88" name="Retângulo: Cantos Arredondados 387">
                          <a:extLst>
                            <a:ext uri="{FF2B5EF4-FFF2-40B4-BE49-F238E27FC236}">
                              <a16:creationId xmlns:a16="http://schemas.microsoft.com/office/drawing/2014/main" id="{3CCFCAE9-9028-4060-9198-0640C6BD5C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381" name="Agrupar 380">
                      <a:extLst>
                        <a:ext uri="{FF2B5EF4-FFF2-40B4-BE49-F238E27FC236}">
                          <a16:creationId xmlns:a16="http://schemas.microsoft.com/office/drawing/2014/main" id="{CBEF95A9-C277-4D68-8718-2EE678E767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382" name="Retângulo: Cantos Arredondados 381">
                        <a:extLst>
                          <a:ext uri="{FF2B5EF4-FFF2-40B4-BE49-F238E27FC236}">
                            <a16:creationId xmlns:a16="http://schemas.microsoft.com/office/drawing/2014/main" id="{8F3422BD-5258-408B-962A-09BD23D083F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3" name="Retângulo: Cantos Arredondados 382">
                        <a:extLst>
                          <a:ext uri="{FF2B5EF4-FFF2-40B4-BE49-F238E27FC236}">
                            <a16:creationId xmlns:a16="http://schemas.microsoft.com/office/drawing/2014/main" id="{67BD5679-0EDE-4233-9F21-DF86CE557F31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364" name="Agrupar 363">
                  <a:extLst>
                    <a:ext uri="{FF2B5EF4-FFF2-40B4-BE49-F238E27FC236}">
                      <a16:creationId xmlns:a16="http://schemas.microsoft.com/office/drawing/2014/main" id="{C7411514-D589-4F58-92B5-BEE07323B274}"/>
                    </a:ext>
                  </a:extLst>
                </p:cNvPr>
                <p:cNvGrpSpPr/>
                <p:nvPr/>
              </p:nvGrpSpPr>
              <p:grpSpPr>
                <a:xfrm rot="3565635">
                  <a:off x="-495777" y="2683908"/>
                  <a:ext cx="1266355" cy="1974999"/>
                  <a:chOff x="6445772" y="1077492"/>
                  <a:chExt cx="2324411" cy="3625136"/>
                </a:xfrm>
              </p:grpSpPr>
              <p:sp>
                <p:nvSpPr>
                  <p:cNvPr id="365" name="Elipse 1">
                    <a:extLst>
                      <a:ext uri="{FF2B5EF4-FFF2-40B4-BE49-F238E27FC236}">
                        <a16:creationId xmlns:a16="http://schemas.microsoft.com/office/drawing/2014/main" id="{1072DEC6-C41B-4B5D-922E-30DB773F26B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Retângulo: Cantos Arredondados 365">
                    <a:extLst>
                      <a:ext uri="{FF2B5EF4-FFF2-40B4-BE49-F238E27FC236}">
                        <a16:creationId xmlns:a16="http://schemas.microsoft.com/office/drawing/2014/main" id="{BA839477-B734-472C-81F1-2C4303A60826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7" name="Agrupar 366">
                    <a:extLst>
                      <a:ext uri="{FF2B5EF4-FFF2-40B4-BE49-F238E27FC236}">
                        <a16:creationId xmlns:a16="http://schemas.microsoft.com/office/drawing/2014/main" id="{50DECF3E-191F-4151-ADC6-5299457C4EF8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368" name="Agrupar 367">
                      <a:extLst>
                        <a:ext uri="{FF2B5EF4-FFF2-40B4-BE49-F238E27FC236}">
                          <a16:creationId xmlns:a16="http://schemas.microsoft.com/office/drawing/2014/main" id="{AD3C3613-B58F-4C6B-81CA-89413F3F84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372" name="Retângulo: Cantos Arredondados 371">
                        <a:extLst>
                          <a:ext uri="{FF2B5EF4-FFF2-40B4-BE49-F238E27FC236}">
                            <a16:creationId xmlns:a16="http://schemas.microsoft.com/office/drawing/2014/main" id="{DF4DCB46-522E-449A-A5F5-9ABC199C302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73" name="Retângulo: Cantos Arredondados 372">
                        <a:extLst>
                          <a:ext uri="{FF2B5EF4-FFF2-40B4-BE49-F238E27FC236}">
                            <a16:creationId xmlns:a16="http://schemas.microsoft.com/office/drawing/2014/main" id="{9083CF40-9F50-422C-A9E8-F7D598DC42D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74" name="Agrupar 373">
                        <a:extLst>
                          <a:ext uri="{FF2B5EF4-FFF2-40B4-BE49-F238E27FC236}">
                            <a16:creationId xmlns:a16="http://schemas.microsoft.com/office/drawing/2014/main" id="{75887E57-49BC-4114-ACBF-BBDEF24AEE80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375" name="Retângulo: Cantos Arredondados 374">
                          <a:extLst>
                            <a:ext uri="{FF2B5EF4-FFF2-40B4-BE49-F238E27FC236}">
                              <a16:creationId xmlns:a16="http://schemas.microsoft.com/office/drawing/2014/main" id="{5A639D50-2FA9-43A0-9501-A15E7C4E4E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76" name="Retângulo: Cantos Arredondados 375">
                          <a:extLst>
                            <a:ext uri="{FF2B5EF4-FFF2-40B4-BE49-F238E27FC236}">
                              <a16:creationId xmlns:a16="http://schemas.microsoft.com/office/drawing/2014/main" id="{5EF40624-2F37-429C-B2D5-522056F167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369" name="Agrupar 368">
                      <a:extLst>
                        <a:ext uri="{FF2B5EF4-FFF2-40B4-BE49-F238E27FC236}">
                          <a16:creationId xmlns:a16="http://schemas.microsoft.com/office/drawing/2014/main" id="{59B165D3-58AB-48BB-A45D-E58FF94175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370" name="Retângulo: Cantos Arredondados 369">
                        <a:extLst>
                          <a:ext uri="{FF2B5EF4-FFF2-40B4-BE49-F238E27FC236}">
                            <a16:creationId xmlns:a16="http://schemas.microsoft.com/office/drawing/2014/main" id="{4C341D80-0B52-41E6-80DE-E087873FC93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71" name="Retângulo: Cantos Arredondados 370">
                        <a:extLst>
                          <a:ext uri="{FF2B5EF4-FFF2-40B4-BE49-F238E27FC236}">
                            <a16:creationId xmlns:a16="http://schemas.microsoft.com/office/drawing/2014/main" id="{D1FA38BC-D799-4E13-9A94-CB4DA7F97EDB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22" name="Agrupar 321">
                <a:extLst>
                  <a:ext uri="{FF2B5EF4-FFF2-40B4-BE49-F238E27FC236}">
                    <a16:creationId xmlns:a16="http://schemas.microsoft.com/office/drawing/2014/main" id="{87E22A59-0563-41CC-A70E-E8E3B212F6DC}"/>
                  </a:ext>
                </a:extLst>
              </p:cNvPr>
              <p:cNvGrpSpPr/>
              <p:nvPr/>
            </p:nvGrpSpPr>
            <p:grpSpPr>
              <a:xfrm rot="19203616">
                <a:off x="7169691" y="3052908"/>
                <a:ext cx="3216248" cy="3393201"/>
                <a:chOff x="-1405526" y="1864283"/>
                <a:chExt cx="3216248" cy="3393201"/>
              </a:xfrm>
            </p:grpSpPr>
            <p:grpSp>
              <p:nvGrpSpPr>
                <p:cNvPr id="323" name="Agrupar 322">
                  <a:extLst>
                    <a:ext uri="{FF2B5EF4-FFF2-40B4-BE49-F238E27FC236}">
                      <a16:creationId xmlns:a16="http://schemas.microsoft.com/office/drawing/2014/main" id="{40617F11-A501-4C48-B739-C354719E1A75}"/>
                    </a:ext>
                  </a:extLst>
                </p:cNvPr>
                <p:cNvGrpSpPr/>
                <p:nvPr/>
              </p:nvGrpSpPr>
              <p:grpSpPr>
                <a:xfrm rot="1775077">
                  <a:off x="232187" y="2795611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350" name="Elipse 1">
                    <a:extLst>
                      <a:ext uri="{FF2B5EF4-FFF2-40B4-BE49-F238E27FC236}">
                        <a16:creationId xmlns:a16="http://schemas.microsoft.com/office/drawing/2014/main" id="{F28E7FCE-2D50-4320-B539-DCF61F814CA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: Cantos Arredondados 350">
                    <a:extLst>
                      <a:ext uri="{FF2B5EF4-FFF2-40B4-BE49-F238E27FC236}">
                        <a16:creationId xmlns:a16="http://schemas.microsoft.com/office/drawing/2014/main" id="{4DB3738A-2AD9-4D37-997F-CEF1FD35E4FA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2" name="Agrupar 351">
                    <a:extLst>
                      <a:ext uri="{FF2B5EF4-FFF2-40B4-BE49-F238E27FC236}">
                        <a16:creationId xmlns:a16="http://schemas.microsoft.com/office/drawing/2014/main" id="{6EB78E73-289C-4BE7-AB2D-8E1890603738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353" name="Agrupar 352">
                      <a:extLst>
                        <a:ext uri="{FF2B5EF4-FFF2-40B4-BE49-F238E27FC236}">
                          <a16:creationId xmlns:a16="http://schemas.microsoft.com/office/drawing/2014/main" id="{AB214352-EF71-46FF-9387-C809B5D7F2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357" name="Retângulo: Cantos Arredondados 356">
                        <a:extLst>
                          <a:ext uri="{FF2B5EF4-FFF2-40B4-BE49-F238E27FC236}">
                            <a16:creationId xmlns:a16="http://schemas.microsoft.com/office/drawing/2014/main" id="{B14FAC37-7FF7-4FA0-A734-4182E3CC96D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58" name="Retângulo: Cantos Arredondados 357">
                        <a:extLst>
                          <a:ext uri="{FF2B5EF4-FFF2-40B4-BE49-F238E27FC236}">
                            <a16:creationId xmlns:a16="http://schemas.microsoft.com/office/drawing/2014/main" id="{639AEDB0-C4E4-4296-8701-E5B492C93B4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59" name="Agrupar 358">
                        <a:extLst>
                          <a:ext uri="{FF2B5EF4-FFF2-40B4-BE49-F238E27FC236}">
                            <a16:creationId xmlns:a16="http://schemas.microsoft.com/office/drawing/2014/main" id="{158EB85C-1F5E-4D48-9C26-1245D7F98C5D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360" name="Retângulo: Cantos Arredondados 359">
                          <a:extLst>
                            <a:ext uri="{FF2B5EF4-FFF2-40B4-BE49-F238E27FC236}">
                              <a16:creationId xmlns:a16="http://schemas.microsoft.com/office/drawing/2014/main" id="{7C6A1512-886F-4E84-BC67-C854D53ED5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61" name="Retângulo: Cantos Arredondados 360">
                          <a:extLst>
                            <a:ext uri="{FF2B5EF4-FFF2-40B4-BE49-F238E27FC236}">
                              <a16:creationId xmlns:a16="http://schemas.microsoft.com/office/drawing/2014/main" id="{8FD8F603-81AC-433D-987E-A751E7407A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354" name="Agrupar 353">
                      <a:extLst>
                        <a:ext uri="{FF2B5EF4-FFF2-40B4-BE49-F238E27FC236}">
                          <a16:creationId xmlns:a16="http://schemas.microsoft.com/office/drawing/2014/main" id="{66AD64E9-69A2-4011-A161-149063E08E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355" name="Retângulo: Cantos Arredondados 354">
                        <a:extLst>
                          <a:ext uri="{FF2B5EF4-FFF2-40B4-BE49-F238E27FC236}">
                            <a16:creationId xmlns:a16="http://schemas.microsoft.com/office/drawing/2014/main" id="{809EA18F-895B-4257-9769-3625967FBD7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56" name="Retângulo: Cantos Arredondados 355">
                        <a:extLst>
                          <a:ext uri="{FF2B5EF4-FFF2-40B4-BE49-F238E27FC236}">
                            <a16:creationId xmlns:a16="http://schemas.microsoft.com/office/drawing/2014/main" id="{D32C88E6-AFFE-4CE0-9C8A-D73D0073A32A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324" name="Agrupar 323">
                  <a:extLst>
                    <a:ext uri="{FF2B5EF4-FFF2-40B4-BE49-F238E27FC236}">
                      <a16:creationId xmlns:a16="http://schemas.microsoft.com/office/drawing/2014/main" id="{0EBA03AF-D47E-43A8-B1DF-146505A00AE6}"/>
                    </a:ext>
                  </a:extLst>
                </p:cNvPr>
                <p:cNvGrpSpPr/>
                <p:nvPr/>
              </p:nvGrpSpPr>
              <p:grpSpPr>
                <a:xfrm rot="5400000">
                  <a:off x="-963857" y="1422614"/>
                  <a:ext cx="1578535" cy="2461873"/>
                  <a:chOff x="6445772" y="1077492"/>
                  <a:chExt cx="2324411" cy="3625136"/>
                </a:xfrm>
              </p:grpSpPr>
              <p:sp>
                <p:nvSpPr>
                  <p:cNvPr id="338" name="Elipse 1">
                    <a:extLst>
                      <a:ext uri="{FF2B5EF4-FFF2-40B4-BE49-F238E27FC236}">
                        <a16:creationId xmlns:a16="http://schemas.microsoft.com/office/drawing/2014/main" id="{9EC5FFB8-7321-4F50-BE76-94923EE9AE6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ADFF3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: Cantos Arredondados 338">
                    <a:extLst>
                      <a:ext uri="{FF2B5EF4-FFF2-40B4-BE49-F238E27FC236}">
                        <a16:creationId xmlns:a16="http://schemas.microsoft.com/office/drawing/2014/main" id="{EEF5E78F-BBCE-4CA1-98E2-61EFB2F991B1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0" name="Agrupar 339">
                    <a:extLst>
                      <a:ext uri="{FF2B5EF4-FFF2-40B4-BE49-F238E27FC236}">
                        <a16:creationId xmlns:a16="http://schemas.microsoft.com/office/drawing/2014/main" id="{C1076DBA-0AEE-4661-A20C-BCD7A2F056DF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341" name="Agrupar 340">
                      <a:extLst>
                        <a:ext uri="{FF2B5EF4-FFF2-40B4-BE49-F238E27FC236}">
                          <a16:creationId xmlns:a16="http://schemas.microsoft.com/office/drawing/2014/main" id="{A33E845E-7A58-4D6C-B6DA-BFAC92B0C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345" name="Retângulo: Cantos Arredondados 344">
                        <a:extLst>
                          <a:ext uri="{FF2B5EF4-FFF2-40B4-BE49-F238E27FC236}">
                            <a16:creationId xmlns:a16="http://schemas.microsoft.com/office/drawing/2014/main" id="{13B5A1B5-CDBC-4BEF-9945-2899DBE5A6C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6" name="Retângulo: Cantos Arredondados 345">
                        <a:extLst>
                          <a:ext uri="{FF2B5EF4-FFF2-40B4-BE49-F238E27FC236}">
                            <a16:creationId xmlns:a16="http://schemas.microsoft.com/office/drawing/2014/main" id="{F5A17083-C9E2-4BFC-A982-42FDD9AB820D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47" name="Agrupar 346">
                        <a:extLst>
                          <a:ext uri="{FF2B5EF4-FFF2-40B4-BE49-F238E27FC236}">
                            <a16:creationId xmlns:a16="http://schemas.microsoft.com/office/drawing/2014/main" id="{FBD55326-7B97-4EA1-9468-FA0B27F976E8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348" name="Retângulo: Cantos Arredondados 347">
                          <a:extLst>
                            <a:ext uri="{FF2B5EF4-FFF2-40B4-BE49-F238E27FC236}">
                              <a16:creationId xmlns:a16="http://schemas.microsoft.com/office/drawing/2014/main" id="{053941D8-73C3-4A72-9417-0647EC2415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49" name="Retângulo: Cantos Arredondados 348">
                          <a:extLst>
                            <a:ext uri="{FF2B5EF4-FFF2-40B4-BE49-F238E27FC236}">
                              <a16:creationId xmlns:a16="http://schemas.microsoft.com/office/drawing/2014/main" id="{0CA08A4D-10BA-4D78-8C7E-2340EB7A5D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342" name="Agrupar 341">
                      <a:extLst>
                        <a:ext uri="{FF2B5EF4-FFF2-40B4-BE49-F238E27FC236}">
                          <a16:creationId xmlns:a16="http://schemas.microsoft.com/office/drawing/2014/main" id="{0C164424-EDFF-4555-BC4C-88627A44F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343" name="Retângulo: Cantos Arredondados 342">
                        <a:extLst>
                          <a:ext uri="{FF2B5EF4-FFF2-40B4-BE49-F238E27FC236}">
                            <a16:creationId xmlns:a16="http://schemas.microsoft.com/office/drawing/2014/main" id="{BD1063C0-6CDE-4C26-A93B-F16189ABB75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4" name="Retângulo: Cantos Arredondados 343">
                        <a:extLst>
                          <a:ext uri="{FF2B5EF4-FFF2-40B4-BE49-F238E27FC236}">
                            <a16:creationId xmlns:a16="http://schemas.microsoft.com/office/drawing/2014/main" id="{BCC2BC94-082E-4EAE-B30D-6CFA6B9E818A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325" name="Agrupar 324">
                  <a:extLst>
                    <a:ext uri="{FF2B5EF4-FFF2-40B4-BE49-F238E27FC236}">
                      <a16:creationId xmlns:a16="http://schemas.microsoft.com/office/drawing/2014/main" id="{74A62CB2-7EB6-4B4D-B6C6-C3FA21F020FF}"/>
                    </a:ext>
                  </a:extLst>
                </p:cNvPr>
                <p:cNvGrpSpPr/>
                <p:nvPr/>
              </p:nvGrpSpPr>
              <p:grpSpPr>
                <a:xfrm rot="3565635">
                  <a:off x="-495777" y="2683908"/>
                  <a:ext cx="1266355" cy="1974999"/>
                  <a:chOff x="6445772" y="1077492"/>
                  <a:chExt cx="2324411" cy="3625136"/>
                </a:xfrm>
              </p:grpSpPr>
              <p:sp>
                <p:nvSpPr>
                  <p:cNvPr id="326" name="Elipse 1">
                    <a:extLst>
                      <a:ext uri="{FF2B5EF4-FFF2-40B4-BE49-F238E27FC236}">
                        <a16:creationId xmlns:a16="http://schemas.microsoft.com/office/drawing/2014/main" id="{B45A98BE-3DE2-4585-9C8A-1F03417F0F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45772" y="1077492"/>
                    <a:ext cx="2324411" cy="2905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500" h="714375">
                        <a:moveTo>
                          <a:pt x="285750" y="0"/>
                        </a:moveTo>
                        <a:cubicBezTo>
                          <a:pt x="443565" y="0"/>
                          <a:pt x="571500" y="127935"/>
                          <a:pt x="571500" y="285750"/>
                        </a:cubicBezTo>
                        <a:cubicBezTo>
                          <a:pt x="571500" y="312845"/>
                          <a:pt x="567729" y="339059"/>
                          <a:pt x="559424" y="363539"/>
                        </a:cubicBezTo>
                        <a:cubicBezTo>
                          <a:pt x="542624" y="459184"/>
                          <a:pt x="465810" y="582087"/>
                          <a:pt x="285750" y="714375"/>
                        </a:cubicBezTo>
                        <a:cubicBezTo>
                          <a:pt x="105691" y="582087"/>
                          <a:pt x="28877" y="459184"/>
                          <a:pt x="12076" y="363539"/>
                        </a:cubicBezTo>
                        <a:cubicBezTo>
                          <a:pt x="3771" y="339059"/>
                          <a:pt x="0" y="312845"/>
                          <a:pt x="0" y="285750"/>
                        </a:cubicBezTo>
                        <a:cubicBezTo>
                          <a:pt x="0" y="127935"/>
                          <a:pt x="127935" y="0"/>
                          <a:pt x="285750" y="0"/>
                        </a:cubicBezTo>
                        <a:close/>
                      </a:path>
                    </a:pathLst>
                  </a:cu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7" name="Retângulo: Cantos Arredondados 326">
                    <a:extLst>
                      <a:ext uri="{FF2B5EF4-FFF2-40B4-BE49-F238E27FC236}">
                        <a16:creationId xmlns:a16="http://schemas.microsoft.com/office/drawing/2014/main" id="{AE241053-56D3-4652-8B8C-0B9F3E901482}"/>
                      </a:ext>
                    </a:extLst>
                  </p:cNvPr>
                  <p:cNvSpPr/>
                  <p:nvPr/>
                </p:nvSpPr>
                <p:spPr>
                  <a:xfrm>
                    <a:off x="7564434" y="1341891"/>
                    <a:ext cx="115080" cy="33607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28" name="Agrupar 327">
                    <a:extLst>
                      <a:ext uri="{FF2B5EF4-FFF2-40B4-BE49-F238E27FC236}">
                        <a16:creationId xmlns:a16="http://schemas.microsoft.com/office/drawing/2014/main" id="{46E39195-CEC6-41E7-AF23-5753271B0135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1680483"/>
                    <a:ext cx="1238000" cy="1790548"/>
                    <a:chOff x="7003486" y="1651455"/>
                    <a:chExt cx="1238000" cy="1790548"/>
                  </a:xfrm>
                </p:grpSpPr>
                <p:grpSp>
                  <p:nvGrpSpPr>
                    <p:cNvPr id="329" name="Agrupar 328">
                      <a:extLst>
                        <a:ext uri="{FF2B5EF4-FFF2-40B4-BE49-F238E27FC236}">
                          <a16:creationId xmlns:a16="http://schemas.microsoft.com/office/drawing/2014/main" id="{FCD62466-176A-43D6-A2D9-596DF65BE5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2636102"/>
                      <a:ext cx="1236975" cy="805901"/>
                      <a:chOff x="7003486" y="2084559"/>
                      <a:chExt cx="1236975" cy="805901"/>
                    </a:xfrm>
                  </p:grpSpPr>
                  <p:sp>
                    <p:nvSpPr>
                      <p:cNvPr id="333" name="Retângulo: Cantos Arredondados 332">
                        <a:extLst>
                          <a:ext uri="{FF2B5EF4-FFF2-40B4-BE49-F238E27FC236}">
                            <a16:creationId xmlns:a16="http://schemas.microsoft.com/office/drawing/2014/main" id="{3041797A-61F9-4BA7-9367-48F3478D0C7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17790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4" name="Retângulo: Cantos Arredondados 333">
                        <a:extLst>
                          <a:ext uri="{FF2B5EF4-FFF2-40B4-BE49-F238E27FC236}">
                            <a16:creationId xmlns:a16="http://schemas.microsoft.com/office/drawing/2014/main" id="{947BD3CE-01C3-41A2-AA7F-25F9FC18B77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35" name="Agrupar 334">
                        <a:extLst>
                          <a:ext uri="{FF2B5EF4-FFF2-40B4-BE49-F238E27FC236}">
                            <a16:creationId xmlns:a16="http://schemas.microsoft.com/office/drawing/2014/main" id="{D6684829-C040-4744-B797-03EF6F150173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03486" y="2092611"/>
                        <a:ext cx="739002" cy="797849"/>
                        <a:chOff x="7653859" y="2236959"/>
                        <a:chExt cx="739002" cy="797849"/>
                      </a:xfrm>
                    </p:grpSpPr>
                    <p:sp>
                      <p:nvSpPr>
                        <p:cNvPr id="336" name="Retângulo: Cantos Arredondados 335">
                          <a:extLst>
                            <a:ext uri="{FF2B5EF4-FFF2-40B4-BE49-F238E27FC236}">
                              <a16:creationId xmlns:a16="http://schemas.microsoft.com/office/drawing/2014/main" id="{05E56981-E8D6-4BE9-B341-6A652B8C7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19314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37" name="Retângulo: Cantos Arredondados 336">
                          <a:extLst>
                            <a:ext uri="{FF2B5EF4-FFF2-40B4-BE49-F238E27FC236}">
                              <a16:creationId xmlns:a16="http://schemas.microsoft.com/office/drawing/2014/main" id="{AC999A0B-F023-4E40-ACC4-20BD900DC0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959367" y="26013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72C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330" name="Agrupar 329">
                      <a:extLst>
                        <a:ext uri="{FF2B5EF4-FFF2-40B4-BE49-F238E27FC236}">
                          <a16:creationId xmlns:a16="http://schemas.microsoft.com/office/drawing/2014/main" id="{4CB26811-C771-442B-87FA-19E315A7D7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0020" y="1651455"/>
                      <a:ext cx="931466" cy="739002"/>
                      <a:chOff x="7308995" y="2456967"/>
                      <a:chExt cx="931466" cy="739002"/>
                    </a:xfrm>
                  </p:grpSpPr>
                  <p:sp>
                    <p:nvSpPr>
                      <p:cNvPr id="331" name="Retângulo: Cantos Arredondados 330">
                        <a:extLst>
                          <a:ext uri="{FF2B5EF4-FFF2-40B4-BE49-F238E27FC236}">
                            <a16:creationId xmlns:a16="http://schemas.microsoft.com/office/drawing/2014/main" id="{3F974989-49AD-447B-9B4B-A35E78500C2D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806967" y="24489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2" name="Retângulo: Cantos Arredondados 331">
                        <a:extLst>
                          <a:ext uri="{FF2B5EF4-FFF2-40B4-BE49-F238E27FC236}">
                            <a16:creationId xmlns:a16="http://schemas.microsoft.com/office/drawing/2014/main" id="{0AF97E17-8E4B-4247-9FC5-618FF7BFD314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 flipH="1">
                        <a:off x="7308995" y="2456967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</p:grpSp>
        <p:sp>
          <p:nvSpPr>
            <p:cNvPr id="1024" name="CaixaDeTexto 1023">
              <a:extLst>
                <a:ext uri="{FF2B5EF4-FFF2-40B4-BE49-F238E27FC236}">
                  <a16:creationId xmlns:a16="http://schemas.microsoft.com/office/drawing/2014/main" id="{7D06FB3C-8DB3-4D9B-9EB7-B253494F234C}"/>
                </a:ext>
              </a:extLst>
            </p:cNvPr>
            <p:cNvSpPr txBox="1"/>
            <p:nvPr/>
          </p:nvSpPr>
          <p:spPr>
            <a:xfrm>
              <a:off x="4214880" y="2801865"/>
              <a:ext cx="304442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FÓRUM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43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id="{FBD6459D-5DA6-4D30-9B05-2B782050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9708" r="9285" b="21578"/>
          <a:stretch/>
        </p:blipFill>
        <p:spPr>
          <a:xfrm>
            <a:off x="0" y="1045029"/>
            <a:ext cx="12192000" cy="45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A9CCD-4E37-41CF-90A9-61736F13CBFE}"/>
              </a:ext>
            </a:extLst>
          </p:cNvPr>
          <p:cNvSpPr/>
          <p:nvPr/>
        </p:nvSpPr>
        <p:spPr>
          <a:xfrm>
            <a:off x="1567543" y="798286"/>
            <a:ext cx="9056914" cy="509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633BF8-22BD-4C81-9B74-378703ED14FF}"/>
              </a:ext>
            </a:extLst>
          </p:cNvPr>
          <p:cNvSpPr/>
          <p:nvPr/>
        </p:nvSpPr>
        <p:spPr>
          <a:xfrm>
            <a:off x="1531257" y="798286"/>
            <a:ext cx="9129485" cy="566057"/>
          </a:xfrm>
          <a:prstGeom prst="rect">
            <a:avLst/>
          </a:prstGeom>
          <a:solidFill>
            <a:srgbClr val="AD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4" name="Imagem 41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id="{837A1AA1-A6B5-4871-85AD-EFB38E414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" t="-1692" r="-949" b="-2884"/>
          <a:stretch/>
        </p:blipFill>
        <p:spPr>
          <a:xfrm>
            <a:off x="3708399" y="1611085"/>
            <a:ext cx="4775200" cy="2481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80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174</Words>
  <Application>Microsoft Office PowerPoint</Application>
  <PresentationFormat>Widescreen</PresentationFormat>
  <Paragraphs>39</Paragraphs>
  <Slides>35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4" baseType="lpstr">
      <vt:lpstr>Arial</vt:lpstr>
      <vt:lpstr>Bahnschrift SemiBold SemiConden</vt:lpstr>
      <vt:lpstr>Calibri</vt:lpstr>
      <vt:lpstr>Calibri Light</vt:lpstr>
      <vt:lpstr>Century Gothic</vt:lpstr>
      <vt:lpstr>Mikado Black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231</cp:revision>
  <dcterms:created xsi:type="dcterms:W3CDTF">2019-02-14T00:31:49Z</dcterms:created>
  <dcterms:modified xsi:type="dcterms:W3CDTF">2019-05-23T00:22:46Z</dcterms:modified>
</cp:coreProperties>
</file>