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586"/>
    <a:srgbClr val="1696A3"/>
    <a:srgbClr val="5B5549"/>
    <a:srgbClr val="86B8E6"/>
    <a:srgbClr val="6CA9E1"/>
    <a:srgbClr val="B9DDF5"/>
    <a:srgbClr val="5B99C8"/>
    <a:srgbClr val="8AF200"/>
    <a:srgbClr val="97FF0D"/>
    <a:srgbClr val="5AA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microsoft.com/office/2007/relationships/hdphoto" Target="../media/hdphoto7.wdp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750406" y="63239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2843595"/>
            <a:ext cx="1599423" cy="1256315"/>
            <a:chOff x="8830290" y="3165457"/>
            <a:chExt cx="6069294" cy="4767311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4686707"/>
              <a:ext cx="4504317" cy="3246061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40321" y="5759899"/>
              <a:ext cx="2891725" cy="566351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4666114"/>
              <a:ext cx="4504317" cy="581078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1" y="3165457"/>
              <a:ext cx="2325053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947" y="410539"/>
            <a:ext cx="5962650" cy="5962650"/>
          </a:xfrm>
          <a:prstGeom prst="rect">
            <a:avLst/>
          </a:prstGeom>
        </p:spPr>
      </p:pic>
      <p:grpSp>
        <p:nvGrpSpPr>
          <p:cNvPr id="259" name="Agrupar 258">
            <a:extLst>
              <a:ext uri="{FF2B5EF4-FFF2-40B4-BE49-F238E27FC236}">
                <a16:creationId xmlns:a16="http://schemas.microsoft.com/office/drawing/2014/main" id="{435C4DA3-D962-4344-B062-98931A1B6866}"/>
              </a:ext>
            </a:extLst>
          </p:cNvPr>
          <p:cNvGrpSpPr/>
          <p:nvPr/>
        </p:nvGrpSpPr>
        <p:grpSpPr>
          <a:xfrm>
            <a:off x="-1516752" y="-1432159"/>
            <a:ext cx="14936898" cy="8384767"/>
            <a:chOff x="-25065" y="0"/>
            <a:chExt cx="12217065" cy="6858000"/>
          </a:xfrm>
        </p:grpSpPr>
        <p:grpSp>
          <p:nvGrpSpPr>
            <p:cNvPr id="251" name="Agrupar 250">
              <a:extLst>
                <a:ext uri="{FF2B5EF4-FFF2-40B4-BE49-F238E27FC236}">
                  <a16:creationId xmlns:a16="http://schemas.microsoft.com/office/drawing/2014/main" id="{8C1D7C83-5BE9-4B49-800C-49D5DCF20753}"/>
                </a:ext>
              </a:extLst>
            </p:cNvPr>
            <p:cNvGrpSpPr/>
            <p:nvPr/>
          </p:nvGrpSpPr>
          <p:grpSpPr>
            <a:xfrm>
              <a:off x="6799147" y="3380052"/>
              <a:ext cx="2526842" cy="2110529"/>
              <a:chOff x="4723437" y="2567515"/>
              <a:chExt cx="3498067" cy="2921739"/>
            </a:xfrm>
          </p:grpSpPr>
          <p:sp>
            <p:nvSpPr>
              <p:cNvPr id="252" name="Triângulo isósceles 251">
                <a:extLst>
                  <a:ext uri="{FF2B5EF4-FFF2-40B4-BE49-F238E27FC236}">
                    <a16:creationId xmlns:a16="http://schemas.microsoft.com/office/drawing/2014/main" id="{972D4D8D-E51B-426E-9A35-11F307BF0860}"/>
                  </a:ext>
                </a:extLst>
              </p:cNvPr>
              <p:cNvSpPr/>
              <p:nvPr/>
            </p:nvSpPr>
            <p:spPr>
              <a:xfrm>
                <a:off x="4723437" y="2567515"/>
                <a:ext cx="3498067" cy="2921739"/>
              </a:xfrm>
              <a:prstGeom prst="triangle">
                <a:avLst/>
              </a:prstGeom>
              <a:solidFill>
                <a:srgbClr val="0E75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Triângulo isósceles 252">
                <a:extLst>
                  <a:ext uri="{FF2B5EF4-FFF2-40B4-BE49-F238E27FC236}">
                    <a16:creationId xmlns:a16="http://schemas.microsoft.com/office/drawing/2014/main" id="{6508F925-8481-4F0D-A090-C8497A373039}"/>
                  </a:ext>
                </a:extLst>
              </p:cNvPr>
              <p:cNvSpPr/>
              <p:nvPr/>
            </p:nvSpPr>
            <p:spPr>
              <a:xfrm>
                <a:off x="5689983" y="2569125"/>
                <a:ext cx="1553300" cy="12805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Triângulo isósceles 253">
                <a:extLst>
                  <a:ext uri="{FF2B5EF4-FFF2-40B4-BE49-F238E27FC236}">
                    <a16:creationId xmlns:a16="http://schemas.microsoft.com/office/drawing/2014/main" id="{78D7AE8E-D9BC-4AAC-A448-AFD02A8E4DB5}"/>
                  </a:ext>
                </a:extLst>
              </p:cNvPr>
              <p:cNvSpPr/>
              <p:nvPr/>
            </p:nvSpPr>
            <p:spPr>
              <a:xfrm flipV="1">
                <a:off x="5696283" y="3828981"/>
                <a:ext cx="1030222" cy="8050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Triângulo isósceles 254">
                <a:extLst>
                  <a:ext uri="{FF2B5EF4-FFF2-40B4-BE49-F238E27FC236}">
                    <a16:creationId xmlns:a16="http://schemas.microsoft.com/office/drawing/2014/main" id="{6D356A9F-8E70-42BB-8459-763ACF6C2256}"/>
                  </a:ext>
                </a:extLst>
              </p:cNvPr>
              <p:cNvSpPr/>
              <p:nvPr/>
            </p:nvSpPr>
            <p:spPr>
              <a:xfrm flipV="1">
                <a:off x="6714567" y="3845793"/>
                <a:ext cx="526711" cy="4399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42774" y="2041163"/>
              <a:ext cx="3176926" cy="54611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2E3E3965-8D52-4BDB-B31F-B46D940988F2}"/>
                </a:ext>
              </a:extLst>
            </p:cNvPr>
            <p:cNvSpPr/>
            <p:nvPr/>
          </p:nvSpPr>
          <p:spPr>
            <a:xfrm>
              <a:off x="0" y="0"/>
              <a:ext cx="12192000" cy="2041163"/>
            </a:xfrm>
            <a:prstGeom prst="rect">
              <a:avLst/>
            </a:pr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73125" y="2590916"/>
              <a:ext cx="4091075" cy="607624"/>
            </a:xfrm>
            <a:prstGeom prst="roundRect">
              <a:avLst>
                <a:gd name="adj" fmla="val 50000"/>
              </a:avLst>
            </a:pr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ED72B461-D594-49DB-BD62-C3F147F1AE8F}"/>
                </a:ext>
              </a:extLst>
            </p:cNvPr>
            <p:cNvSpPr/>
            <p:nvPr/>
          </p:nvSpPr>
          <p:spPr>
            <a:xfrm>
              <a:off x="3716676" y="3391864"/>
              <a:ext cx="1947524" cy="607624"/>
            </a:xfrm>
            <a:prstGeom prst="roundRect">
              <a:avLst>
                <a:gd name="adj" fmla="val 50000"/>
              </a:avLst>
            </a:prstGeom>
            <a:solidFill>
              <a:srgbClr val="6C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 129">
              <a:extLst>
                <a:ext uri="{FF2B5EF4-FFF2-40B4-BE49-F238E27FC236}">
                  <a16:creationId xmlns:a16="http://schemas.microsoft.com/office/drawing/2014/main" id="{40EB827B-B66B-4F0F-93B1-E16B9FA0C74D}"/>
                </a:ext>
              </a:extLst>
            </p:cNvPr>
            <p:cNvSpPr/>
            <p:nvPr/>
          </p:nvSpPr>
          <p:spPr>
            <a:xfrm>
              <a:off x="0" y="1"/>
              <a:ext cx="12192000" cy="675372"/>
            </a:xfrm>
            <a:prstGeom prst="rect">
              <a:avLst/>
            </a:prstGeom>
            <a:solidFill>
              <a:srgbClr val="86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9" name="Agrupar 218">
              <a:extLst>
                <a:ext uri="{FF2B5EF4-FFF2-40B4-BE49-F238E27FC236}">
                  <a16:creationId xmlns:a16="http://schemas.microsoft.com/office/drawing/2014/main" id="{DD31B17F-FC4F-4256-8D6E-3C8F60E6D12B}"/>
                </a:ext>
              </a:extLst>
            </p:cNvPr>
            <p:cNvGrpSpPr/>
            <p:nvPr/>
          </p:nvGrpSpPr>
          <p:grpSpPr>
            <a:xfrm>
              <a:off x="2891392" y="3450225"/>
              <a:ext cx="1813935" cy="2130991"/>
              <a:chOff x="3188663" y="806806"/>
              <a:chExt cx="1996492" cy="1998562"/>
            </a:xfrm>
          </p:grpSpPr>
          <p:sp>
            <p:nvSpPr>
              <p:cNvPr id="220" name="Forma Livre: Forma 219">
                <a:extLst>
                  <a:ext uri="{FF2B5EF4-FFF2-40B4-BE49-F238E27FC236}">
                    <a16:creationId xmlns:a16="http://schemas.microsoft.com/office/drawing/2014/main" id="{894FB94F-2A2C-471D-87E0-447731708E8C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Forma Livre: Forma 220">
                <a:extLst>
                  <a:ext uri="{FF2B5EF4-FFF2-40B4-BE49-F238E27FC236}">
                    <a16:creationId xmlns:a16="http://schemas.microsoft.com/office/drawing/2014/main" id="{5CC9114A-47F0-41F2-82D2-FC5C5B47E8CF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lipse 221">
                <a:extLst>
                  <a:ext uri="{FF2B5EF4-FFF2-40B4-BE49-F238E27FC236}">
                    <a16:creationId xmlns:a16="http://schemas.microsoft.com/office/drawing/2014/main" id="{AA6F3A11-2429-42B7-959F-C03C3388131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:a16="http://schemas.microsoft.com/office/drawing/2014/main" id="{5D48A218-0A95-40E4-9C66-5D0ED34089D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97FB38C0-928A-4E8E-A43D-48B09E3E4504}"/>
                </a:ext>
              </a:extLst>
            </p:cNvPr>
            <p:cNvGrpSpPr/>
            <p:nvPr/>
          </p:nvGrpSpPr>
          <p:grpSpPr>
            <a:xfrm>
              <a:off x="-25065" y="1996968"/>
              <a:ext cx="3044869" cy="3577078"/>
              <a:chOff x="3188663" y="806806"/>
              <a:chExt cx="1996492" cy="1998562"/>
            </a:xfrm>
          </p:grpSpPr>
          <p:sp>
            <p:nvSpPr>
              <p:cNvPr id="215" name="Forma Livre: Forma 214">
                <a:extLst>
                  <a:ext uri="{FF2B5EF4-FFF2-40B4-BE49-F238E27FC236}">
                    <a16:creationId xmlns:a16="http://schemas.microsoft.com/office/drawing/2014/main" id="{CFEBBD86-74BD-489B-A8C5-DAF99DAF75F1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6" name="Forma Livre: Forma 215">
                <a:extLst>
                  <a:ext uri="{FF2B5EF4-FFF2-40B4-BE49-F238E27FC236}">
                    <a16:creationId xmlns:a16="http://schemas.microsoft.com/office/drawing/2014/main" id="{D0C00A2E-F592-4839-ADB5-4BFAE45BCB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lipse 216">
                <a:extLst>
                  <a:ext uri="{FF2B5EF4-FFF2-40B4-BE49-F238E27FC236}">
                    <a16:creationId xmlns:a16="http://schemas.microsoft.com/office/drawing/2014/main" id="{91FFD00A-C262-4E0B-8AF8-C6453CD843C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lipse 217">
                <a:extLst>
                  <a:ext uri="{FF2B5EF4-FFF2-40B4-BE49-F238E27FC236}">
                    <a16:creationId xmlns:a16="http://schemas.microsoft.com/office/drawing/2014/main" id="{0AB9F649-72E7-421F-88E1-A7A7F864E971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65859" y="615250"/>
              <a:ext cx="2490960" cy="428199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rgbClr val="86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278883" y="1099737"/>
              <a:ext cx="3064913" cy="418738"/>
            </a:xfrm>
            <a:prstGeom prst="roundRect">
              <a:avLst>
                <a:gd name="adj" fmla="val 50000"/>
              </a:avLst>
            </a:prstGeom>
            <a:solidFill>
              <a:srgbClr val="86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40" name="Agrupar 139">
              <a:extLst>
                <a:ext uri="{FF2B5EF4-FFF2-40B4-BE49-F238E27FC236}">
                  <a16:creationId xmlns:a16="http://schemas.microsoft.com/office/drawing/2014/main" id="{0BBD4D8E-C7B3-4849-A19A-4CDAB546BE95}"/>
                </a:ext>
              </a:extLst>
            </p:cNvPr>
            <p:cNvGrpSpPr/>
            <p:nvPr/>
          </p:nvGrpSpPr>
          <p:grpSpPr>
            <a:xfrm>
              <a:off x="2437673" y="956199"/>
              <a:ext cx="1671775" cy="616450"/>
              <a:chOff x="2128213" y="1594206"/>
              <a:chExt cx="3176926" cy="1171459"/>
            </a:xfrm>
            <a:solidFill>
              <a:schemeClr val="bg1">
                <a:lumMod val="95000"/>
              </a:schemeClr>
            </a:solidFill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:a16="http://schemas.microsoft.com/office/drawing/2014/main" id="{D81AF46D-B496-4709-90D5-1C0B09E303C7}"/>
                  </a:ext>
                </a:extLst>
              </p:cNvPr>
              <p:cNvSpPr/>
              <p:nvPr/>
            </p:nvSpPr>
            <p:spPr>
              <a:xfrm>
                <a:off x="2128213" y="2090293"/>
                <a:ext cx="3176926" cy="67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:a16="http://schemas.microsoft.com/office/drawing/2014/main" id="{918388EA-5968-488E-9EF4-CAE47482886B}"/>
                  </a:ext>
                </a:extLst>
              </p:cNvPr>
              <p:cNvSpPr/>
              <p:nvPr/>
            </p:nvSpPr>
            <p:spPr>
              <a:xfrm>
                <a:off x="2576818" y="1594206"/>
                <a:ext cx="2279715" cy="6753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43FAD5FD-CA09-4160-87F8-F32CE46F2E8B}"/>
                </a:ext>
              </a:extLst>
            </p:cNvPr>
            <p:cNvGrpSpPr/>
            <p:nvPr/>
          </p:nvGrpSpPr>
          <p:grpSpPr>
            <a:xfrm>
              <a:off x="816810" y="507239"/>
              <a:ext cx="2062787" cy="760632"/>
              <a:chOff x="2128213" y="1594206"/>
              <a:chExt cx="3176926" cy="1171459"/>
            </a:xfrm>
          </p:grpSpPr>
          <p:sp>
            <p:nvSpPr>
              <p:cNvPr id="136" name="Retângulo: Cantos Arredondados 135">
                <a:extLst>
                  <a:ext uri="{FF2B5EF4-FFF2-40B4-BE49-F238E27FC236}">
                    <a16:creationId xmlns:a16="http://schemas.microsoft.com/office/drawing/2014/main" id="{EAF424EB-C69F-44A1-BDE1-EB9EE6663EA4}"/>
                  </a:ext>
                </a:extLst>
              </p:cNvPr>
              <p:cNvSpPr/>
              <p:nvPr/>
            </p:nvSpPr>
            <p:spPr>
              <a:xfrm>
                <a:off x="2128213" y="2090293"/>
                <a:ext cx="3176926" cy="6753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:a16="http://schemas.microsoft.com/office/drawing/2014/main" id="{484643BF-5F6A-41E8-9420-DAEFD7AD55C4}"/>
                  </a:ext>
                </a:extLst>
              </p:cNvPr>
              <p:cNvSpPr/>
              <p:nvPr/>
            </p:nvSpPr>
            <p:spPr>
              <a:xfrm>
                <a:off x="2576818" y="1594206"/>
                <a:ext cx="2279715" cy="6753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CF49F2DC-27C5-476F-96BE-867861022FC6}"/>
                </a:ext>
              </a:extLst>
            </p:cNvPr>
            <p:cNvGrpSpPr/>
            <p:nvPr/>
          </p:nvGrpSpPr>
          <p:grpSpPr>
            <a:xfrm>
              <a:off x="9358607" y="608625"/>
              <a:ext cx="1696196" cy="625455"/>
              <a:chOff x="2128213" y="1594206"/>
              <a:chExt cx="3176926" cy="1171459"/>
            </a:xfrm>
          </p:grpSpPr>
          <p:sp>
            <p:nvSpPr>
              <p:cNvPr id="144" name="Retângulo: Cantos Arredondados 143">
                <a:extLst>
                  <a:ext uri="{FF2B5EF4-FFF2-40B4-BE49-F238E27FC236}">
                    <a16:creationId xmlns:a16="http://schemas.microsoft.com/office/drawing/2014/main" id="{29707F52-8F16-454F-BA98-FF2066C6069F}"/>
                  </a:ext>
                </a:extLst>
              </p:cNvPr>
              <p:cNvSpPr/>
              <p:nvPr/>
            </p:nvSpPr>
            <p:spPr>
              <a:xfrm>
                <a:off x="2128213" y="2090293"/>
                <a:ext cx="3176926" cy="6753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4B3B1353-1447-421F-8B8B-59A8F54D64FC}"/>
                  </a:ext>
                </a:extLst>
              </p:cNvPr>
              <p:cNvSpPr/>
              <p:nvPr/>
            </p:nvSpPr>
            <p:spPr>
              <a:xfrm>
                <a:off x="2576818" y="1594206"/>
                <a:ext cx="2279715" cy="67537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D75DD66B-BA45-4CC3-A650-6C47358CAED5}"/>
                </a:ext>
              </a:extLst>
            </p:cNvPr>
            <p:cNvGrpSpPr/>
            <p:nvPr/>
          </p:nvGrpSpPr>
          <p:grpSpPr>
            <a:xfrm>
              <a:off x="-13153" y="4289547"/>
              <a:ext cx="3814826" cy="1338939"/>
              <a:chOff x="4118183" y="1625605"/>
              <a:chExt cx="3142836" cy="1103082"/>
            </a:xfrm>
          </p:grpSpPr>
          <p:sp>
            <p:nvSpPr>
              <p:cNvPr id="213" name="Forma Livre: Forma 212">
                <a:extLst>
                  <a:ext uri="{FF2B5EF4-FFF2-40B4-BE49-F238E27FC236}">
                    <a16:creationId xmlns:a16="http://schemas.microsoft.com/office/drawing/2014/main" id="{0E64D593-AA35-4D81-A4F7-80B8B51CCB66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Forma Livre: Forma 213">
                <a:extLst>
                  <a:ext uri="{FF2B5EF4-FFF2-40B4-BE49-F238E27FC236}">
                    <a16:creationId xmlns:a16="http://schemas.microsoft.com/office/drawing/2014/main" id="{7DC85B40-22B1-476A-9B94-37DE5748DECF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2680299-D945-413A-9902-801C8596340B}"/>
                </a:ext>
              </a:extLst>
            </p:cNvPr>
            <p:cNvSpPr/>
            <p:nvPr/>
          </p:nvSpPr>
          <p:spPr>
            <a:xfrm>
              <a:off x="0" y="5499093"/>
              <a:ext cx="12192000" cy="1358907"/>
            </a:xfrm>
            <a:prstGeom prst="rect">
              <a:avLst/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4" name="Agrupar 223">
              <a:extLst>
                <a:ext uri="{FF2B5EF4-FFF2-40B4-BE49-F238E27FC236}">
                  <a16:creationId xmlns:a16="http://schemas.microsoft.com/office/drawing/2014/main" id="{21DDE6E6-0947-46B8-B166-3D321F3EF58E}"/>
                </a:ext>
              </a:extLst>
            </p:cNvPr>
            <p:cNvGrpSpPr/>
            <p:nvPr/>
          </p:nvGrpSpPr>
          <p:grpSpPr>
            <a:xfrm>
              <a:off x="9685805" y="2468964"/>
              <a:ext cx="2194711" cy="3268755"/>
              <a:chOff x="3401038" y="1115997"/>
              <a:chExt cx="1223624" cy="1822438"/>
            </a:xfrm>
          </p:grpSpPr>
          <p:grpSp>
            <p:nvGrpSpPr>
              <p:cNvPr id="225" name="Agrupar 224">
                <a:extLst>
                  <a:ext uri="{FF2B5EF4-FFF2-40B4-BE49-F238E27FC236}">
                    <a16:creationId xmlns:a16="http://schemas.microsoft.com/office/drawing/2014/main" id="{88DFCC3B-96E8-4B0B-AA59-317A890C41D1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29" name="Retângulo 228">
                  <a:extLst>
                    <a:ext uri="{FF2B5EF4-FFF2-40B4-BE49-F238E27FC236}">
                      <a16:creationId xmlns:a16="http://schemas.microsoft.com/office/drawing/2014/main" id="{540150B2-8323-41DB-A4D6-5CD491D4B41D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>
                  <a:extLst>
                    <a:ext uri="{FF2B5EF4-FFF2-40B4-BE49-F238E27FC236}">
                      <a16:creationId xmlns:a16="http://schemas.microsoft.com/office/drawing/2014/main" id="{52A06447-0570-4261-9209-0614F11FC6A8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6" name="Agrupar 225">
                <a:extLst>
                  <a:ext uri="{FF2B5EF4-FFF2-40B4-BE49-F238E27FC236}">
                    <a16:creationId xmlns:a16="http://schemas.microsoft.com/office/drawing/2014/main" id="{04838D61-47C0-4D0D-A55C-2FE87A36272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27" name="Forma Livre: Forma 226">
                  <a:extLst>
                    <a:ext uri="{FF2B5EF4-FFF2-40B4-BE49-F238E27FC236}">
                      <a16:creationId xmlns:a16="http://schemas.microsoft.com/office/drawing/2014/main" id="{AC03A206-7C71-47BF-B861-E0A4033C2B5E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Forma Livre: Forma 227">
                  <a:extLst>
                    <a:ext uri="{FF2B5EF4-FFF2-40B4-BE49-F238E27FC236}">
                      <a16:creationId xmlns:a16="http://schemas.microsoft.com/office/drawing/2014/main" id="{E972773C-13CF-4361-837D-BF181B4A8BE0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1" name="Agrupar 230">
              <a:extLst>
                <a:ext uri="{FF2B5EF4-FFF2-40B4-BE49-F238E27FC236}">
                  <a16:creationId xmlns:a16="http://schemas.microsoft.com/office/drawing/2014/main" id="{1AFCBFB6-422A-4345-908C-A7ED8391E4ED}"/>
                </a:ext>
              </a:extLst>
            </p:cNvPr>
            <p:cNvGrpSpPr/>
            <p:nvPr/>
          </p:nvGrpSpPr>
          <p:grpSpPr>
            <a:xfrm>
              <a:off x="8903418" y="3932301"/>
              <a:ext cx="1296452" cy="1930907"/>
              <a:chOff x="3401038" y="1115997"/>
              <a:chExt cx="1223624" cy="1822438"/>
            </a:xfrm>
          </p:grpSpPr>
          <p:grpSp>
            <p:nvGrpSpPr>
              <p:cNvPr id="232" name="Agrupar 231">
                <a:extLst>
                  <a:ext uri="{FF2B5EF4-FFF2-40B4-BE49-F238E27FC236}">
                    <a16:creationId xmlns:a16="http://schemas.microsoft.com/office/drawing/2014/main" id="{4DF63F80-47DA-4881-8FB9-34B47E2DA165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36" name="Retângulo 235">
                  <a:extLst>
                    <a:ext uri="{FF2B5EF4-FFF2-40B4-BE49-F238E27FC236}">
                      <a16:creationId xmlns:a16="http://schemas.microsoft.com/office/drawing/2014/main" id="{C91DC469-617F-420F-A14C-E68DB3623A46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Retângulo 236">
                  <a:extLst>
                    <a:ext uri="{FF2B5EF4-FFF2-40B4-BE49-F238E27FC236}">
                      <a16:creationId xmlns:a16="http://schemas.microsoft.com/office/drawing/2014/main" id="{065F4BDD-2910-4781-82AA-6AC0764EF4DD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3" name="Agrupar 232">
                <a:extLst>
                  <a:ext uri="{FF2B5EF4-FFF2-40B4-BE49-F238E27FC236}">
                    <a16:creationId xmlns:a16="http://schemas.microsoft.com/office/drawing/2014/main" id="{7FD2E693-0738-493B-BEBE-192588AA84F2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34" name="Forma Livre: Forma 233">
                  <a:extLst>
                    <a:ext uri="{FF2B5EF4-FFF2-40B4-BE49-F238E27FC236}">
                      <a16:creationId xmlns:a16="http://schemas.microsoft.com/office/drawing/2014/main" id="{BED9C32E-8603-47A6-A067-186E007E83B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40D51B91-EEDA-42BD-B360-36321C596ED3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id="{7F76913B-6DFC-4CC8-B0AC-53924563FFA1}"/>
                </a:ext>
              </a:extLst>
            </p:cNvPr>
            <p:cNvGrpSpPr/>
            <p:nvPr/>
          </p:nvGrpSpPr>
          <p:grpSpPr>
            <a:xfrm>
              <a:off x="11228675" y="4505315"/>
              <a:ext cx="898990" cy="1338936"/>
              <a:chOff x="3401038" y="1115997"/>
              <a:chExt cx="1223624" cy="1822438"/>
            </a:xfrm>
          </p:grpSpPr>
          <p:grpSp>
            <p:nvGrpSpPr>
              <p:cNvPr id="239" name="Agrupar 238">
                <a:extLst>
                  <a:ext uri="{FF2B5EF4-FFF2-40B4-BE49-F238E27FC236}">
                    <a16:creationId xmlns:a16="http://schemas.microsoft.com/office/drawing/2014/main" id="{170E88C4-3DF6-445E-8D51-2B2966F89E5F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43" name="Retângulo 242">
                  <a:extLst>
                    <a:ext uri="{FF2B5EF4-FFF2-40B4-BE49-F238E27FC236}">
                      <a16:creationId xmlns:a16="http://schemas.microsoft.com/office/drawing/2014/main" id="{4D938BA1-C8E8-4F96-BA5C-FBDE737260AE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Retângulo 243">
                  <a:extLst>
                    <a:ext uri="{FF2B5EF4-FFF2-40B4-BE49-F238E27FC236}">
                      <a16:creationId xmlns:a16="http://schemas.microsoft.com/office/drawing/2014/main" id="{D2BEDD57-2630-49DD-A8F5-F82875C4AD49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239">
                <a:extLst>
                  <a:ext uri="{FF2B5EF4-FFF2-40B4-BE49-F238E27FC236}">
                    <a16:creationId xmlns:a16="http://schemas.microsoft.com/office/drawing/2014/main" id="{8398812C-4999-4B74-A99C-E9F1DF7D79ED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1C13D6B1-966E-496A-B67D-915B50C5E3F4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57DF8230-E189-4F06-93C3-AA3A0FB526A3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0" name="Agrupar 249">
              <a:extLst>
                <a:ext uri="{FF2B5EF4-FFF2-40B4-BE49-F238E27FC236}">
                  <a16:creationId xmlns:a16="http://schemas.microsoft.com/office/drawing/2014/main" id="{CC7453AE-98A6-4B82-A932-A3A25012C1B2}"/>
                </a:ext>
              </a:extLst>
            </p:cNvPr>
            <p:cNvGrpSpPr/>
            <p:nvPr/>
          </p:nvGrpSpPr>
          <p:grpSpPr>
            <a:xfrm>
              <a:off x="4723437" y="2567515"/>
              <a:ext cx="3538422" cy="2921739"/>
              <a:chOff x="4723437" y="2567515"/>
              <a:chExt cx="3498067" cy="2921739"/>
            </a:xfrm>
          </p:grpSpPr>
          <p:sp>
            <p:nvSpPr>
              <p:cNvPr id="245" name="Triângulo isósceles 244">
                <a:extLst>
                  <a:ext uri="{FF2B5EF4-FFF2-40B4-BE49-F238E27FC236}">
                    <a16:creationId xmlns:a16="http://schemas.microsoft.com/office/drawing/2014/main" id="{B6487528-FD52-4609-97F1-A7F34CC6F9A2}"/>
                  </a:ext>
                </a:extLst>
              </p:cNvPr>
              <p:cNvSpPr/>
              <p:nvPr/>
            </p:nvSpPr>
            <p:spPr>
              <a:xfrm>
                <a:off x="4723437" y="2567515"/>
                <a:ext cx="3498067" cy="2921739"/>
              </a:xfrm>
              <a:prstGeom prst="triangle">
                <a:avLst/>
              </a:pr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7" name="Triângulo isósceles 246">
                <a:extLst>
                  <a:ext uri="{FF2B5EF4-FFF2-40B4-BE49-F238E27FC236}">
                    <a16:creationId xmlns:a16="http://schemas.microsoft.com/office/drawing/2014/main" id="{5B2E8D22-6497-4678-99E8-61228D89FD48}"/>
                  </a:ext>
                </a:extLst>
              </p:cNvPr>
              <p:cNvSpPr/>
              <p:nvPr/>
            </p:nvSpPr>
            <p:spPr>
              <a:xfrm>
                <a:off x="5705908" y="2571966"/>
                <a:ext cx="1533123" cy="12805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8" name="Triângulo isósceles 247">
                <a:extLst>
                  <a:ext uri="{FF2B5EF4-FFF2-40B4-BE49-F238E27FC236}">
                    <a16:creationId xmlns:a16="http://schemas.microsoft.com/office/drawing/2014/main" id="{2D81F5B5-A784-4A24-981D-D3D63B67EE9C}"/>
                  </a:ext>
                </a:extLst>
              </p:cNvPr>
              <p:cNvSpPr/>
              <p:nvPr/>
            </p:nvSpPr>
            <p:spPr>
              <a:xfrm flipV="1">
                <a:off x="5704822" y="3846781"/>
                <a:ext cx="963794" cy="80500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Triângulo isósceles 248">
                <a:extLst>
                  <a:ext uri="{FF2B5EF4-FFF2-40B4-BE49-F238E27FC236}">
                    <a16:creationId xmlns:a16="http://schemas.microsoft.com/office/drawing/2014/main" id="{B6DB6031-E11E-4736-A971-2C642A1E48FE}"/>
                  </a:ext>
                </a:extLst>
              </p:cNvPr>
              <p:cNvSpPr/>
              <p:nvPr/>
            </p:nvSpPr>
            <p:spPr>
              <a:xfrm flipV="1">
                <a:off x="6670908" y="3852130"/>
                <a:ext cx="567045" cy="43993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6" name="Agrupar 255">
              <a:extLst>
                <a:ext uri="{FF2B5EF4-FFF2-40B4-BE49-F238E27FC236}">
                  <a16:creationId xmlns:a16="http://schemas.microsoft.com/office/drawing/2014/main" id="{6CE8A874-6687-43C6-B259-029A55BD7200}"/>
                </a:ext>
              </a:extLst>
            </p:cNvPr>
            <p:cNvGrpSpPr/>
            <p:nvPr/>
          </p:nvGrpSpPr>
          <p:grpSpPr>
            <a:xfrm>
              <a:off x="2176537" y="3986337"/>
              <a:ext cx="4346984" cy="1525717"/>
              <a:chOff x="4118183" y="1636870"/>
              <a:chExt cx="3142836" cy="1103082"/>
            </a:xfrm>
          </p:grpSpPr>
          <p:sp>
            <p:nvSpPr>
              <p:cNvPr id="257" name="Forma Livre: Forma 256">
                <a:extLst>
                  <a:ext uri="{FF2B5EF4-FFF2-40B4-BE49-F238E27FC236}">
                    <a16:creationId xmlns:a16="http://schemas.microsoft.com/office/drawing/2014/main" id="{D75E85AA-57E2-4AAE-9717-EBA14651248E}"/>
                  </a:ext>
                </a:extLst>
              </p:cNvPr>
              <p:cNvSpPr/>
              <p:nvPr/>
            </p:nvSpPr>
            <p:spPr>
              <a:xfrm>
                <a:off x="4118183" y="1636870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Forma Livre: Forma 257">
                <a:extLst>
                  <a:ext uri="{FF2B5EF4-FFF2-40B4-BE49-F238E27FC236}">
                    <a16:creationId xmlns:a16="http://schemas.microsoft.com/office/drawing/2014/main" id="{DC025C9E-FDAB-4BE7-9E13-6377C40FDFE5}"/>
                  </a:ext>
                </a:extLst>
              </p:cNvPr>
              <p:cNvSpPr/>
              <p:nvPr/>
            </p:nvSpPr>
            <p:spPr>
              <a:xfrm flipH="1">
                <a:off x="5689601" y="1636870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5549465" y="2714821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7412" y="710635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133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Bahnschrift SemiBold SemiConden</vt:lpstr>
      <vt:lpstr>Calibri</vt:lpstr>
      <vt:lpstr>Calibri Light</vt:lpstr>
      <vt:lpstr>Century Gothic</vt:lpstr>
      <vt:lpstr>Reem Kufi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135</cp:revision>
  <dcterms:created xsi:type="dcterms:W3CDTF">2019-02-14T00:31:49Z</dcterms:created>
  <dcterms:modified xsi:type="dcterms:W3CDTF">2019-04-19T00:33:59Z</dcterms:modified>
</cp:coreProperties>
</file>