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3DA"/>
    <a:srgbClr val="D63C13"/>
    <a:srgbClr val="FF6969"/>
    <a:srgbClr val="000000"/>
    <a:srgbClr val="B72306"/>
    <a:srgbClr val="830018"/>
    <a:srgbClr val="720015"/>
    <a:srgbClr val="7F7E86"/>
    <a:srgbClr val="898890"/>
    <a:srgbClr val="78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06" autoAdjust="0"/>
  </p:normalViewPr>
  <p:slideViewPr>
    <p:cSldViewPr snapToGrid="0">
      <p:cViewPr varScale="1">
        <p:scale>
          <a:sx n="86" d="100"/>
          <a:sy n="86" d="100"/>
        </p:scale>
        <p:origin x="-6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=""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=""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368984" y="246505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=""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=""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=""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=""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=""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=""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=""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=""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=""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=""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=""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=""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=""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=""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=""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=""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=""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=""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=""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=""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=""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=""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=""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=""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=""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=""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=""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=""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=""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=""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=""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=""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=""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=""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=""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=""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=""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=""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=""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=""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=""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=""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=""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=""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=""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=""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=""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=""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=""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=""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=""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=""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=""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=""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=""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=""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=""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=""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=""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=""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=""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=""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=""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=""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=""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=""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=""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=""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=""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=""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=""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=""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=""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=""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=""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=""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=""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=""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=""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=""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=""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=""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=""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=""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=""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=""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=""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=""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=""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=""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=""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=""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=""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=""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=""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=""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=""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=""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=""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=""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=""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=""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=""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=""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=""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=""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=""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=""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=""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=""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=""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=""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=""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=""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=""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=""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=""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=""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=""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=""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=""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=""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=""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=""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=""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=""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=""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=""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=""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=""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=""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=""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=""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=""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=""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=""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=""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=""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=""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=""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=""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=""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=""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=""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=""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=""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=""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=""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=""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=""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=""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=""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=""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=""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=""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=""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=""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=""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=""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=""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=""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=""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=""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=""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=""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=""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=""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=""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=""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=""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=""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=""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=""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=""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=""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=""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=""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=""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=""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=""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=""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=""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=""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=""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=""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=""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=""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=""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=""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=""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=""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=""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=""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=""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=""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=""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=""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=""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=""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=""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=""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=""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=""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=""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=""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grpSp>
        <p:nvGrpSpPr>
          <p:cNvPr id="323" name="Agrupar 322">
            <a:extLst>
              <a:ext uri="{FF2B5EF4-FFF2-40B4-BE49-F238E27FC236}">
                <a16:creationId xmlns="" xmlns:a16="http://schemas.microsoft.com/office/drawing/2014/main" id="{B3C47EBE-BFC9-4B43-9C03-021813B2CCC6}"/>
              </a:ext>
            </a:extLst>
          </p:cNvPr>
          <p:cNvGrpSpPr/>
          <p:nvPr/>
        </p:nvGrpSpPr>
        <p:grpSpPr>
          <a:xfrm>
            <a:off x="1603233" y="2067918"/>
            <a:ext cx="1805141" cy="2042402"/>
            <a:chOff x="1603233" y="2067918"/>
            <a:chExt cx="1805141" cy="2042402"/>
          </a:xfrm>
        </p:grpSpPr>
        <p:sp>
          <p:nvSpPr>
            <p:cNvPr id="322" name="Forma Livre: Forma 321">
              <a:extLst>
                <a:ext uri="{FF2B5EF4-FFF2-40B4-BE49-F238E27FC236}">
                  <a16:creationId xmlns="" xmlns:a16="http://schemas.microsoft.com/office/drawing/2014/main" id="{77BBB10D-D776-4252-90F0-A1A689FDE149}"/>
                </a:ext>
              </a:extLst>
            </p:cNvPr>
            <p:cNvSpPr/>
            <p:nvPr/>
          </p:nvSpPr>
          <p:spPr>
            <a:xfrm flipH="1">
              <a:off x="2493700" y="2464273"/>
              <a:ext cx="501823" cy="1263230"/>
            </a:xfrm>
            <a:custGeom>
              <a:avLst/>
              <a:gdLst>
                <a:gd name="connsiteX0" fmla="*/ 501823 w 501823"/>
                <a:gd name="connsiteY0" fmla="*/ 0 h 1263230"/>
                <a:gd name="connsiteX1" fmla="*/ 501823 w 501823"/>
                <a:gd name="connsiteY1" fmla="*/ 1263230 h 1263230"/>
                <a:gd name="connsiteX2" fmla="*/ 310689 w 501823"/>
                <a:gd name="connsiteY2" fmla="*/ 1263230 h 1263230"/>
                <a:gd name="connsiteX3" fmla="*/ 188185 w 501823"/>
                <a:gd name="connsiteY3" fmla="*/ 1140726 h 1263230"/>
                <a:gd name="connsiteX4" fmla="*/ 188185 w 501823"/>
                <a:gd name="connsiteY4" fmla="*/ 897449 h 1263230"/>
                <a:gd name="connsiteX5" fmla="*/ 148438 w 501823"/>
                <a:gd name="connsiteY5" fmla="*/ 864655 h 1263230"/>
                <a:gd name="connsiteX6" fmla="*/ 0 w 501823"/>
                <a:gd name="connsiteY6" fmla="*/ 506295 h 1263230"/>
                <a:gd name="connsiteX7" fmla="*/ 404660 w 501823"/>
                <a:gd name="connsiteY7" fmla="*/ 9794 h 12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823" h="1263230">
                  <a:moveTo>
                    <a:pt x="501823" y="0"/>
                  </a:moveTo>
                  <a:lnTo>
                    <a:pt x="501823" y="1263230"/>
                  </a:lnTo>
                  <a:lnTo>
                    <a:pt x="310689" y="1263230"/>
                  </a:lnTo>
                  <a:cubicBezTo>
                    <a:pt x="243032" y="1263230"/>
                    <a:pt x="188185" y="1208383"/>
                    <a:pt x="188185" y="1140726"/>
                  </a:cubicBezTo>
                  <a:lnTo>
                    <a:pt x="188185" y="897449"/>
                  </a:lnTo>
                  <a:lnTo>
                    <a:pt x="148438" y="864655"/>
                  </a:lnTo>
                  <a:cubicBezTo>
                    <a:pt x="56725" y="772942"/>
                    <a:pt x="0" y="646243"/>
                    <a:pt x="0" y="506295"/>
                  </a:cubicBezTo>
                  <a:cubicBezTo>
                    <a:pt x="0" y="261386"/>
                    <a:pt x="173721" y="57051"/>
                    <a:pt x="404660" y="9794"/>
                  </a:cubicBezTo>
                  <a:close/>
                </a:path>
              </a:pathLst>
            </a:cu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21" name="Forma Livre: Forma 320">
              <a:extLst>
                <a:ext uri="{FF2B5EF4-FFF2-40B4-BE49-F238E27FC236}">
                  <a16:creationId xmlns="" xmlns:a16="http://schemas.microsoft.com/office/drawing/2014/main" id="{90EB2AFE-3C89-43A1-BBC0-E260EBA443BB}"/>
                </a:ext>
              </a:extLst>
            </p:cNvPr>
            <p:cNvSpPr/>
            <p:nvPr/>
          </p:nvSpPr>
          <p:spPr>
            <a:xfrm>
              <a:off x="1993129" y="2455110"/>
              <a:ext cx="501823" cy="1263230"/>
            </a:xfrm>
            <a:custGeom>
              <a:avLst/>
              <a:gdLst>
                <a:gd name="connsiteX0" fmla="*/ 501823 w 501823"/>
                <a:gd name="connsiteY0" fmla="*/ 0 h 1263230"/>
                <a:gd name="connsiteX1" fmla="*/ 501823 w 501823"/>
                <a:gd name="connsiteY1" fmla="*/ 1263230 h 1263230"/>
                <a:gd name="connsiteX2" fmla="*/ 310689 w 501823"/>
                <a:gd name="connsiteY2" fmla="*/ 1263230 h 1263230"/>
                <a:gd name="connsiteX3" fmla="*/ 188185 w 501823"/>
                <a:gd name="connsiteY3" fmla="*/ 1140726 h 1263230"/>
                <a:gd name="connsiteX4" fmla="*/ 188185 w 501823"/>
                <a:gd name="connsiteY4" fmla="*/ 897449 h 1263230"/>
                <a:gd name="connsiteX5" fmla="*/ 148438 w 501823"/>
                <a:gd name="connsiteY5" fmla="*/ 864655 h 1263230"/>
                <a:gd name="connsiteX6" fmla="*/ 0 w 501823"/>
                <a:gd name="connsiteY6" fmla="*/ 506295 h 1263230"/>
                <a:gd name="connsiteX7" fmla="*/ 404660 w 501823"/>
                <a:gd name="connsiteY7" fmla="*/ 9794 h 12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823" h="1263230">
                  <a:moveTo>
                    <a:pt x="501823" y="0"/>
                  </a:moveTo>
                  <a:lnTo>
                    <a:pt x="501823" y="1263230"/>
                  </a:lnTo>
                  <a:lnTo>
                    <a:pt x="310689" y="1263230"/>
                  </a:lnTo>
                  <a:cubicBezTo>
                    <a:pt x="243032" y="1263230"/>
                    <a:pt x="188185" y="1208383"/>
                    <a:pt x="188185" y="1140726"/>
                  </a:cubicBezTo>
                  <a:lnTo>
                    <a:pt x="188185" y="897449"/>
                  </a:lnTo>
                  <a:lnTo>
                    <a:pt x="148438" y="864655"/>
                  </a:lnTo>
                  <a:cubicBezTo>
                    <a:pt x="56725" y="772942"/>
                    <a:pt x="0" y="646243"/>
                    <a:pt x="0" y="506295"/>
                  </a:cubicBezTo>
                  <a:cubicBezTo>
                    <a:pt x="0" y="261386"/>
                    <a:pt x="173721" y="57051"/>
                    <a:pt x="404660" y="9794"/>
                  </a:cubicBezTo>
                  <a:close/>
                </a:path>
              </a:pathLst>
            </a:cu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240938" y="3767293"/>
              <a:ext cx="524463" cy="71152"/>
            </a:xfrm>
            <a:prstGeom prst="roundRect">
              <a:avLst>
                <a:gd name="adj" fmla="val 50000"/>
              </a:avLst>
            </a:pr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2273588" y="3876734"/>
              <a:ext cx="457734" cy="82797"/>
            </a:xfrm>
            <a:prstGeom prst="roundRect">
              <a:avLst>
                <a:gd name="adj" fmla="val 50000"/>
              </a:avLst>
            </a:pr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7"/>
            <p:cNvSpPr/>
            <p:nvPr/>
          </p:nvSpPr>
          <p:spPr>
            <a:xfrm>
              <a:off x="2291910" y="4005048"/>
              <a:ext cx="421089" cy="105272"/>
            </a:xfrm>
            <a:custGeom>
              <a:avLst/>
              <a:gdLst/>
              <a:ahLst/>
              <a:cxnLst/>
              <a:rect l="l" t="t" r="r" b="b"/>
              <a:pathLst>
                <a:path w="1174174" h="587088">
                  <a:moveTo>
                    <a:pt x="0" y="0"/>
                  </a:moveTo>
                  <a:lnTo>
                    <a:pt x="1174174" y="0"/>
                  </a:lnTo>
                  <a:cubicBezTo>
                    <a:pt x="1174174" y="1"/>
                    <a:pt x="1174174" y="1"/>
                    <a:pt x="1174174" y="1"/>
                  </a:cubicBezTo>
                  <a:cubicBezTo>
                    <a:pt x="1174174" y="324240"/>
                    <a:pt x="911326" y="587088"/>
                    <a:pt x="587087" y="587088"/>
                  </a:cubicBezTo>
                  <a:cubicBezTo>
                    <a:pt x="262848" y="587088"/>
                    <a:pt x="0" y="324240"/>
                    <a:pt x="0" y="1"/>
                  </a:cubicBezTo>
                  <a:close/>
                </a:path>
              </a:pathLst>
            </a:custGeom>
            <a:solidFill>
              <a:srgbClr val="63C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2472404" y="2067918"/>
              <a:ext cx="33383" cy="312265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 rot="17958183" flipV="1">
              <a:off x="2664822" y="2270927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3641817" flipH="1" flipV="1">
              <a:off x="2007253" y="2270926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532641" flipV="1">
              <a:off x="2928501" y="2453978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067359" flipH="1" flipV="1">
              <a:off x="1755741" y="2452653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 rot="21029673" flipV="1">
              <a:off x="3075156" y="2717808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570327" flipH="1" flipV="1">
              <a:off x="1603233" y="2797725"/>
              <a:ext cx="333218" cy="32792"/>
            </a:xfrm>
            <a:prstGeom prst="roundRect">
              <a:avLst>
                <a:gd name="adj" fmla="val 50000"/>
              </a:avLst>
            </a:prstGeom>
            <a:solidFill>
              <a:srgbClr val="FFCA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2601438" y="2710524"/>
              <a:ext cx="215822" cy="5332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=""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=""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=""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=""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=""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=""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=""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=""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=""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=""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=""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=""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=""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=""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=""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=""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=""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=""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=""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=""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=""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=""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=""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=""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=""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=""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=""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=""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=""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=""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=""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=""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=""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=""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=""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=""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=""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=""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=""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=""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=""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=""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=""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=""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=""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=""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=""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=""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=""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=""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=""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=""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=""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=""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=""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=""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=""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=""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=""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=""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=""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=""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=""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=""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=""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=""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=""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=""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=""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=""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=""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=""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=""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=""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=""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=""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=""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=""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=""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=""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=""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=""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=""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=""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=""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=""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=""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=""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=""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=""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=""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=""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=""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=""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=""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=""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=""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=""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=""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=""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=""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=""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=""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=""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=""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=""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=""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=""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=""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=""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=""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=""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=""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1026173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="" xmlns:a16="http://schemas.microsoft.com/office/drawing/2014/main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="" xmlns:a16="http://schemas.microsoft.com/office/drawing/2014/main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="" xmlns:a16="http://schemas.microsoft.com/office/drawing/2014/main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="" xmlns:a16="http://schemas.microsoft.com/office/drawing/2014/main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="" xmlns:a16="http://schemas.microsoft.com/office/drawing/2014/main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="" xmlns:a16="http://schemas.microsoft.com/office/drawing/2014/main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="" xmlns:a16="http://schemas.microsoft.com/office/drawing/2014/main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="" xmlns:a16="http://schemas.microsoft.com/office/drawing/2014/main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="" xmlns:a16="http://schemas.microsoft.com/office/drawing/2014/main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=""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=""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=""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=""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=""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=""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=""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=""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=""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=""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=""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=""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=""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=""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=""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=""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=""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=""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=""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=""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=""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=""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=""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=""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=""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=""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=""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=""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=""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=""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=""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=""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=""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=""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=""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=""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=""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=""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=""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=""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=""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=""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=""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=""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=""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=""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=""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=""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=""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=""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=""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=""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=""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=""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=""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=""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=""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=""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=""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=""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=""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=""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173</Words>
  <Application>Microsoft Office PowerPoint</Application>
  <PresentationFormat>Personalizar</PresentationFormat>
  <Paragraphs>38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222</cp:revision>
  <dcterms:created xsi:type="dcterms:W3CDTF">2019-02-14T00:31:49Z</dcterms:created>
  <dcterms:modified xsi:type="dcterms:W3CDTF">2019-05-21T16:32:45Z</dcterms:modified>
</cp:coreProperties>
</file>