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86" r:id="rId19"/>
    <p:sldId id="273" r:id="rId20"/>
    <p:sldId id="270" r:id="rId21"/>
    <p:sldId id="271" r:id="rId22"/>
    <p:sldId id="275" r:id="rId23"/>
    <p:sldId id="276" r:id="rId24"/>
    <p:sldId id="277" r:id="rId25"/>
    <p:sldId id="278" r:id="rId26"/>
    <p:sldId id="280" r:id="rId27"/>
    <p:sldId id="281" r:id="rId28"/>
    <p:sldId id="285" r:id="rId29"/>
    <p:sldId id="287" r:id="rId30"/>
    <p:sldId id="288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B0E8"/>
    <a:srgbClr val="80BEEC"/>
    <a:srgbClr val="C6ECCD"/>
    <a:srgbClr val="345DA6"/>
    <a:srgbClr val="3E4856"/>
    <a:srgbClr val="CDF3FF"/>
    <a:srgbClr val="368CD0"/>
    <a:srgbClr val="FF3B3B"/>
    <a:srgbClr val="50B89D"/>
    <a:srgbClr val="6AC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506" autoAdjust="0"/>
  </p:normalViewPr>
  <p:slideViewPr>
    <p:cSldViewPr snapToGrid="0">
      <p:cViewPr>
        <p:scale>
          <a:sx n="75" d="100"/>
          <a:sy n="75" d="100"/>
        </p:scale>
        <p:origin x="-1134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2E06-6829-4531-B48B-839045363BE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3925E-3358-4A25-B4FE-AC51C251A7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925E-3358-4A25-B4FE-AC51C251A7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5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5.sv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7.wdp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9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xmlns="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xmlns="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xmlns="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xmlns="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xmlns="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xmlns="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xmlns="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xmlns="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xmlns="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xmlns="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xmlns="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xmlns="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xmlns="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xmlns="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xmlns="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xmlns="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xmlns="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xmlns="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xmlns="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xmlns="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xmlns="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xmlns="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xmlns="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xmlns="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xmlns="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xmlns="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xmlns="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xmlns="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xmlns="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xmlns="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xmlns="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xmlns="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xmlns="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xmlns="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xmlns="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xmlns="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xmlns="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xmlns="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xmlns="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xmlns="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xmlns="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xmlns="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xmlns="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xmlns="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xmlns="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xmlns="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xmlns="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xmlns="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xmlns="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xmlns="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xmlns="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xmlns="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xmlns="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xmlns="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xmlns="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xmlns="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xmlns="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xmlns="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xmlns="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xmlns="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xmlns="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xmlns="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xmlns="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xmlns="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xmlns="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xmlns="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xmlns="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xmlns="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xmlns="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xmlns="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xmlns="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xmlns="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xmlns="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xmlns="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xmlns="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xmlns="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xmlns="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xmlns="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xmlns="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xmlns="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xmlns="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xmlns="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xmlns="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xmlns="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xmlns="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xmlns="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xmlns="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xmlns="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xmlns="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xmlns="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xmlns="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xmlns="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xmlns="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xmlns="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xmlns="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xmlns="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xmlns="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xmlns="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xmlns="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xmlns="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xmlns="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xmlns="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xmlns="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xmlns="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xmlns="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xmlns="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xmlns="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xmlns="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xmlns="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xmlns="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xmlns="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xmlns="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xmlns="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xmlns="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xmlns="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xmlns="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xmlns="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xmlns="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xmlns="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xmlns="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xmlns="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xmlns="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xmlns="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xmlns="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xmlns="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xmlns="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xmlns="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xmlns="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xmlns="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xmlns="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xmlns="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xmlns="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xmlns="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xmlns="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xmlns="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xmlns="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xmlns="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xmlns="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xmlns="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xmlns="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xmlns="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xmlns="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xmlns="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xmlns="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xmlns="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xmlns="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xmlns="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xmlns="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xmlns="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xmlns="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xmlns="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xmlns="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xmlns="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xmlns="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xmlns="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xmlns="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xmlns="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xmlns="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xmlns="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xmlns="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xmlns="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xmlns="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xmlns="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xmlns="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xmlns="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xmlns="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xmlns="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xmlns="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xmlns="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xmlns="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xmlns="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xmlns="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xmlns="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xmlns="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xmlns="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xmlns="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xmlns="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xmlns="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xmlns="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xmlns="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xmlns="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xmlns="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xmlns="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xmlns="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xmlns="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xmlns="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xmlns="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xmlns="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xmlns="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xmlns="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xmlns="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xmlns="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xmlns="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xmlns="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xmlns="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xmlns="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xmlns="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xmlns="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xmlns="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xmlns="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xmlns="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xmlns="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xmlns="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xmlns="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xmlns="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xmlns="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:a16="http://schemas.microsoft.com/office/drawing/2014/main" xmlns="" id="{1708E419-CD73-46E9-B414-4DB477B19B68}"/>
              </a:ext>
            </a:extLst>
          </p:cNvPr>
          <p:cNvGrpSpPr/>
          <p:nvPr/>
        </p:nvGrpSpPr>
        <p:grpSpPr>
          <a:xfrm>
            <a:off x="368984" y="2465057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xmlns="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xmlns="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xmlns="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:a16="http://schemas.microsoft.com/office/drawing/2014/main" xmlns="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xmlns="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xmlns="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xmlns="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xmlns="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xmlns="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xmlns="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xmlns="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xmlns="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xmlns="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xmlns="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:a16="http://schemas.microsoft.com/office/drawing/2014/main" xmlns="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xmlns="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xmlns="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xmlns="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xmlns="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xmlns="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xmlns="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xmlns="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xmlns="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xmlns="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:a16="http://schemas.microsoft.com/office/drawing/2014/main" xmlns="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:a16="http://schemas.microsoft.com/office/drawing/2014/main" xmlns="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:a16="http://schemas.microsoft.com/office/drawing/2014/main" xmlns="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xmlns="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:a16="http://schemas.microsoft.com/office/drawing/2014/main" xmlns="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:a16="http://schemas.microsoft.com/office/drawing/2014/main" xmlns="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xmlns="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xmlns="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xmlns="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xmlns="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:a16="http://schemas.microsoft.com/office/drawing/2014/main" xmlns="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:a16="http://schemas.microsoft.com/office/drawing/2014/main" xmlns="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xmlns="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4062910" y="2244504"/>
            <a:ext cx="1447616" cy="1484822"/>
            <a:chOff x="4062910" y="2244504"/>
            <a:chExt cx="1447616" cy="1484822"/>
          </a:xfrm>
        </p:grpSpPr>
        <p:sp>
          <p:nvSpPr>
            <p:cNvPr id="169" name="Retângulo 168"/>
            <p:cNvSpPr/>
            <p:nvPr/>
          </p:nvSpPr>
          <p:spPr>
            <a:xfrm>
              <a:off x="4062910" y="22445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xmlns="" id="{8DD097B2-45A4-465F-92EE-C253A31B43D6}"/>
                </a:ext>
              </a:extLst>
            </p:cNvPr>
            <p:cNvGrpSpPr/>
            <p:nvPr/>
          </p:nvGrpSpPr>
          <p:grpSpPr>
            <a:xfrm>
              <a:off x="4346818" y="2360707"/>
              <a:ext cx="896632" cy="1368619"/>
              <a:chOff x="6209093" y="737195"/>
              <a:chExt cx="4374729" cy="6677585"/>
            </a:xfrm>
          </p:grpSpPr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xmlns="" id="{73899D73-6183-4A94-A1BC-DA1631969668}"/>
                  </a:ext>
                </a:extLst>
              </p:cNvPr>
              <p:cNvSpPr/>
              <p:nvPr/>
            </p:nvSpPr>
            <p:spPr>
              <a:xfrm rot="524628">
                <a:off x="8166474" y="737195"/>
                <a:ext cx="328955" cy="2568113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35" name="Agrupar 1034">
                <a:extLst>
                  <a:ext uri="{FF2B5EF4-FFF2-40B4-BE49-F238E27FC236}">
                    <a16:creationId xmlns:a16="http://schemas.microsoft.com/office/drawing/2014/main" xmlns="" id="{4128D8BE-1D77-4902-BDBA-15E9B0A2328F}"/>
                  </a:ext>
                </a:extLst>
              </p:cNvPr>
              <p:cNvGrpSpPr/>
              <p:nvPr/>
            </p:nvGrpSpPr>
            <p:grpSpPr>
              <a:xfrm>
                <a:off x="6209093" y="1424127"/>
                <a:ext cx="4374729" cy="5990653"/>
                <a:chOff x="6209093" y="1424127"/>
                <a:chExt cx="4374729" cy="5990653"/>
              </a:xfrm>
            </p:grpSpPr>
            <p:sp>
              <p:nvSpPr>
                <p:cNvPr id="1031" name="Retângulo: Cantos Arredondados 1030">
                  <a:extLst>
                    <a:ext uri="{FF2B5EF4-FFF2-40B4-BE49-F238E27FC236}">
                      <a16:creationId xmlns:a16="http://schemas.microsoft.com/office/drawing/2014/main" xmlns="" id="{C3E2F0A5-7897-43FC-A6C6-BC6F49D5EE22}"/>
                    </a:ext>
                  </a:extLst>
                </p:cNvPr>
                <p:cNvSpPr/>
                <p:nvPr/>
              </p:nvSpPr>
              <p:spPr>
                <a:xfrm>
                  <a:off x="7393976" y="1424127"/>
                  <a:ext cx="1892119" cy="43759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3" name="Lua 1032">
                  <a:extLst>
                    <a:ext uri="{FF2B5EF4-FFF2-40B4-BE49-F238E27FC236}">
                      <a16:creationId xmlns:a16="http://schemas.microsoft.com/office/drawing/2014/main" xmlns="" id="{7D05BBDE-09AA-477C-A123-3287DA5E166B}"/>
                    </a:ext>
                  </a:extLst>
                </p:cNvPr>
                <p:cNvSpPr/>
                <p:nvPr/>
              </p:nvSpPr>
              <p:spPr>
                <a:xfrm rot="19493533">
                  <a:off x="7981231" y="2337997"/>
                  <a:ext cx="2602591" cy="5076783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Lua 145">
                  <a:extLst>
                    <a:ext uri="{FF2B5EF4-FFF2-40B4-BE49-F238E27FC236}">
                      <a16:creationId xmlns:a16="http://schemas.microsoft.com/office/drawing/2014/main" xmlns="" id="{2C3A22EA-760B-489E-B483-590C174590CB}"/>
                    </a:ext>
                  </a:extLst>
                </p:cNvPr>
                <p:cNvSpPr/>
                <p:nvPr/>
              </p:nvSpPr>
              <p:spPr>
                <a:xfrm rot="2106467" flipH="1">
                  <a:off x="6209093" y="2276316"/>
                  <a:ext cx="2529562" cy="5076783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37" name="Retângulo: Cantos Arredondados 1036">
                <a:extLst>
                  <a:ext uri="{FF2B5EF4-FFF2-40B4-BE49-F238E27FC236}">
                    <a16:creationId xmlns:a16="http://schemas.microsoft.com/office/drawing/2014/main" xmlns="" id="{DE669D8C-0530-45F9-AF36-A97BB58DB09F}"/>
                  </a:ext>
                </a:extLst>
              </p:cNvPr>
              <p:cNvSpPr/>
              <p:nvPr/>
            </p:nvSpPr>
            <p:spPr>
              <a:xfrm>
                <a:off x="8487765" y="2402968"/>
                <a:ext cx="525954" cy="1802062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: Cantos Arredondados 153">
                <a:extLst>
                  <a:ext uri="{FF2B5EF4-FFF2-40B4-BE49-F238E27FC236}">
                    <a16:creationId xmlns:a16="http://schemas.microsoft.com/office/drawing/2014/main" xmlns="" id="{3C67DBDD-E10C-41FB-BC1B-F11A4FA3E89C}"/>
                  </a:ext>
                </a:extLst>
              </p:cNvPr>
              <p:cNvSpPr/>
              <p:nvPr/>
            </p:nvSpPr>
            <p:spPr>
              <a:xfrm>
                <a:off x="7704522" y="1849631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xmlns="" id="{C3680B62-E201-4004-991F-8F24D2A9E5E2}"/>
                  </a:ext>
                </a:extLst>
              </p:cNvPr>
              <p:cNvSpPr/>
              <p:nvPr/>
            </p:nvSpPr>
            <p:spPr>
              <a:xfrm>
                <a:off x="7643875" y="4181748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5FFD19EE-FD8C-4362-AE45-F5AB9F85BC8C}"/>
                  </a:ext>
                </a:extLst>
              </p:cNvPr>
              <p:cNvSpPr/>
              <p:nvPr/>
            </p:nvSpPr>
            <p:spPr>
              <a:xfrm>
                <a:off x="6648588" y="5823504"/>
                <a:ext cx="237628" cy="310179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033C2E38-1B7C-4B16-BBBB-F61EF28328C0}"/>
                  </a:ext>
                </a:extLst>
              </p:cNvPr>
              <p:cNvSpPr/>
              <p:nvPr/>
            </p:nvSpPr>
            <p:spPr>
              <a:xfrm>
                <a:off x="9024635" y="5405154"/>
                <a:ext cx="425971" cy="556026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5568200" y="2396904"/>
            <a:ext cx="1447616" cy="1447616"/>
            <a:chOff x="5568200" y="2396904"/>
            <a:chExt cx="1447616" cy="1447616"/>
          </a:xfrm>
        </p:grpSpPr>
        <p:sp>
          <p:nvSpPr>
            <p:cNvPr id="171" name="Retângulo 170"/>
            <p:cNvSpPr/>
            <p:nvPr/>
          </p:nvSpPr>
          <p:spPr>
            <a:xfrm>
              <a:off x="5568200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7" name="Agrupar 1046">
              <a:extLst>
                <a:ext uri="{FF2B5EF4-FFF2-40B4-BE49-F238E27FC236}">
                  <a16:creationId xmlns:a16="http://schemas.microsoft.com/office/drawing/2014/main" xmlns="" id="{BE9D5728-75A0-4D29-B383-441B6918AC30}"/>
                </a:ext>
              </a:extLst>
            </p:cNvPr>
            <p:cNvGrpSpPr/>
            <p:nvPr/>
          </p:nvGrpSpPr>
          <p:grpSpPr>
            <a:xfrm>
              <a:off x="6061777" y="2501499"/>
              <a:ext cx="489901" cy="1300605"/>
              <a:chOff x="13414140" y="-2581097"/>
              <a:chExt cx="4509547" cy="11972079"/>
            </a:xfrm>
          </p:grpSpPr>
          <p:sp>
            <p:nvSpPr>
              <p:cNvPr id="165" name="Forma Livre: Forma 164">
                <a:extLst>
                  <a:ext uri="{FF2B5EF4-FFF2-40B4-BE49-F238E27FC236}">
                    <a16:creationId xmlns:a16="http://schemas.microsoft.com/office/drawing/2014/main" xmlns="" id="{9EFF5641-2087-4956-8DD5-9F2BCDA21DFE}"/>
                  </a:ext>
                </a:extLst>
              </p:cNvPr>
              <p:cNvSpPr/>
              <p:nvPr/>
            </p:nvSpPr>
            <p:spPr>
              <a:xfrm rot="10800000">
                <a:off x="13427886" y="-2581097"/>
                <a:ext cx="4495800" cy="3718018"/>
              </a:xfrm>
              <a:custGeom>
                <a:avLst/>
                <a:gdLst>
                  <a:gd name="connsiteX0" fmla="*/ 0 w 4495800"/>
                  <a:gd name="connsiteY0" fmla="*/ 0 h 3718018"/>
                  <a:gd name="connsiteX1" fmla="*/ 4495800 w 4495800"/>
                  <a:gd name="connsiteY1" fmla="*/ 0 h 3718018"/>
                  <a:gd name="connsiteX2" fmla="*/ 4495800 w 4495800"/>
                  <a:gd name="connsiteY2" fmla="*/ 1470118 h 3718018"/>
                  <a:gd name="connsiteX3" fmla="*/ 2247900 w 4495800"/>
                  <a:gd name="connsiteY3" fmla="*/ 3718018 h 3718018"/>
                  <a:gd name="connsiteX4" fmla="*/ 0 w 4495800"/>
                  <a:gd name="connsiteY4" fmla="*/ 1470118 h 37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800" h="3718018">
                    <a:moveTo>
                      <a:pt x="0" y="0"/>
                    </a:moveTo>
                    <a:lnTo>
                      <a:pt x="4495800" y="0"/>
                    </a:lnTo>
                    <a:lnTo>
                      <a:pt x="4495800" y="1470118"/>
                    </a:lnTo>
                    <a:cubicBezTo>
                      <a:pt x="4495800" y="2711599"/>
                      <a:pt x="3489381" y="3718018"/>
                      <a:pt x="2247900" y="3718018"/>
                    </a:cubicBezTo>
                    <a:cubicBezTo>
                      <a:pt x="1006419" y="3718018"/>
                      <a:pt x="0" y="2711599"/>
                      <a:pt x="0" y="1470118"/>
                    </a:cubicBezTo>
                    <a:close/>
                  </a:path>
                </a:pathLst>
              </a:custGeom>
              <a:solidFill>
                <a:srgbClr val="F9FB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3" name="Retângulo 1042">
                <a:extLst>
                  <a:ext uri="{FF2B5EF4-FFF2-40B4-BE49-F238E27FC236}">
                    <a16:creationId xmlns:a16="http://schemas.microsoft.com/office/drawing/2014/main" xmlns="" id="{C0C41664-2DEB-4438-9A68-2BAB3851ACC0}"/>
                  </a:ext>
                </a:extLst>
              </p:cNvPr>
              <p:cNvSpPr/>
              <p:nvPr/>
            </p:nvSpPr>
            <p:spPr>
              <a:xfrm>
                <a:off x="14979408" y="110821"/>
                <a:ext cx="1365267" cy="6300786"/>
              </a:xfrm>
              <a:prstGeom prst="rect">
                <a:avLst/>
              </a:prstGeom>
              <a:solidFill>
                <a:srgbClr val="F9FB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Retângulo: Cantos Arredondados 167">
                <a:extLst>
                  <a:ext uri="{FF2B5EF4-FFF2-40B4-BE49-F238E27FC236}">
                    <a16:creationId xmlns:a16="http://schemas.microsoft.com/office/drawing/2014/main" xmlns="" id="{FBF1E964-0DF5-4C32-86F4-A0D996B91680}"/>
                  </a:ext>
                </a:extLst>
              </p:cNvPr>
              <p:cNvSpPr/>
              <p:nvPr/>
            </p:nvSpPr>
            <p:spPr>
              <a:xfrm>
                <a:off x="13414140" y="1907836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rgbClr val="F9FB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Retângulo: Cantos Arredondados 169">
                <a:extLst>
                  <a:ext uri="{FF2B5EF4-FFF2-40B4-BE49-F238E27FC236}">
                    <a16:creationId xmlns:a16="http://schemas.microsoft.com/office/drawing/2014/main" xmlns="" id="{3224B016-24D1-4B13-AFE1-87CEBC6D8BEA}"/>
                  </a:ext>
                </a:extLst>
              </p:cNvPr>
              <p:cNvSpPr/>
              <p:nvPr/>
            </p:nvSpPr>
            <p:spPr>
              <a:xfrm>
                <a:off x="13427886" y="3440163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rgbClr val="F9FB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5" name="Seta: Divisa 1044">
                <a:extLst>
                  <a:ext uri="{FF2B5EF4-FFF2-40B4-BE49-F238E27FC236}">
                    <a16:creationId xmlns:a16="http://schemas.microsoft.com/office/drawing/2014/main" xmlns="" id="{09259585-B885-4EE5-B81E-47895605E89E}"/>
                  </a:ext>
                </a:extLst>
              </p:cNvPr>
              <p:cNvSpPr/>
              <p:nvPr/>
            </p:nvSpPr>
            <p:spPr>
              <a:xfrm rot="16200000">
                <a:off x="13683248" y="5433398"/>
                <a:ext cx="3957584" cy="3957584"/>
              </a:xfrm>
              <a:prstGeom prst="chevron">
                <a:avLst>
                  <a:gd name="adj" fmla="val 48707"/>
                </a:avLst>
              </a:prstGeom>
              <a:solidFill>
                <a:srgbClr val="F9FB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46" name="Elipse 1045">
                <a:extLst>
                  <a:ext uri="{FF2B5EF4-FFF2-40B4-BE49-F238E27FC236}">
                    <a16:creationId xmlns:a16="http://schemas.microsoft.com/office/drawing/2014/main" xmlns="" id="{9E7CF90F-702C-4B3C-ADE9-F88F9B4B6169}"/>
                  </a:ext>
                </a:extLst>
              </p:cNvPr>
              <p:cNvSpPr/>
              <p:nvPr/>
            </p:nvSpPr>
            <p:spPr>
              <a:xfrm>
                <a:off x="15675786" y="-1818568"/>
                <a:ext cx="1096480" cy="10964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" name="Grupo 9"/>
          <p:cNvGrpSpPr/>
          <p:nvPr/>
        </p:nvGrpSpPr>
        <p:grpSpPr>
          <a:xfrm>
            <a:off x="6878577" y="2390951"/>
            <a:ext cx="1447616" cy="1447616"/>
            <a:chOff x="6878577" y="2390951"/>
            <a:chExt cx="1447616" cy="1447616"/>
          </a:xfrm>
        </p:grpSpPr>
        <p:sp>
          <p:nvSpPr>
            <p:cNvPr id="184" name="Retângulo 183"/>
            <p:cNvSpPr/>
            <p:nvPr/>
          </p:nvSpPr>
          <p:spPr>
            <a:xfrm>
              <a:off x="6878577" y="239095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xmlns="" id="{92C5D36C-7CB2-4D08-A85C-0123D50CB55E}"/>
                </a:ext>
              </a:extLst>
            </p:cNvPr>
            <p:cNvGrpSpPr/>
            <p:nvPr/>
          </p:nvGrpSpPr>
          <p:grpSpPr>
            <a:xfrm>
              <a:off x="7330478" y="2488249"/>
              <a:ext cx="580980" cy="1200383"/>
              <a:chOff x="8882975" y="628610"/>
              <a:chExt cx="2130244" cy="4401369"/>
            </a:xfrm>
          </p:grpSpPr>
          <p:grpSp>
            <p:nvGrpSpPr>
              <p:cNvPr id="1054" name="Agrupar 1053">
                <a:extLst>
                  <a:ext uri="{FF2B5EF4-FFF2-40B4-BE49-F238E27FC236}">
                    <a16:creationId xmlns:a16="http://schemas.microsoft.com/office/drawing/2014/main" xmlns="" id="{71122D65-A6FE-4530-B04B-AB7A669F7734}"/>
                  </a:ext>
                </a:extLst>
              </p:cNvPr>
              <p:cNvGrpSpPr/>
              <p:nvPr/>
            </p:nvGrpSpPr>
            <p:grpSpPr>
              <a:xfrm>
                <a:off x="9388182" y="2703789"/>
                <a:ext cx="993166" cy="2326190"/>
                <a:chOff x="9389010" y="2570313"/>
                <a:chExt cx="993166" cy="2326190"/>
              </a:xfrm>
            </p:grpSpPr>
            <p:grpSp>
              <p:nvGrpSpPr>
                <p:cNvPr id="1052" name="Agrupar 1051">
                  <a:extLst>
                    <a:ext uri="{FF2B5EF4-FFF2-40B4-BE49-F238E27FC236}">
                      <a16:creationId xmlns:a16="http://schemas.microsoft.com/office/drawing/2014/main" xmlns="" id="{20A88D2F-40F2-444D-BB5E-5D129C4C075E}"/>
                    </a:ext>
                  </a:extLst>
                </p:cNvPr>
                <p:cNvGrpSpPr/>
                <p:nvPr/>
              </p:nvGrpSpPr>
              <p:grpSpPr>
                <a:xfrm>
                  <a:off x="9389010" y="2570313"/>
                  <a:ext cx="993166" cy="2326190"/>
                  <a:chOff x="9389010" y="2570313"/>
                  <a:chExt cx="993166" cy="2326190"/>
                </a:xfrm>
              </p:grpSpPr>
              <p:sp>
                <p:nvSpPr>
                  <p:cNvPr id="1050" name="Retângulo: Cantos Arredondados 1049">
                    <a:extLst>
                      <a:ext uri="{FF2B5EF4-FFF2-40B4-BE49-F238E27FC236}">
                        <a16:creationId xmlns:a16="http://schemas.microsoft.com/office/drawing/2014/main" xmlns="" id="{29E8DA90-EF33-470A-93A8-AFED816CEAB8}"/>
                      </a:ext>
                    </a:extLst>
                  </p:cNvPr>
                  <p:cNvSpPr/>
                  <p:nvPr/>
                </p:nvSpPr>
                <p:spPr>
                  <a:xfrm>
                    <a:off x="9580016" y="2570313"/>
                    <a:ext cx="664417" cy="20747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Elipse 1050">
                    <a:extLst>
                      <a:ext uri="{FF2B5EF4-FFF2-40B4-BE49-F238E27FC236}">
                        <a16:creationId xmlns:a16="http://schemas.microsoft.com/office/drawing/2014/main" xmlns="" id="{CB5D8D29-ED42-432A-ABB7-3A27072157C3}"/>
                      </a:ext>
                    </a:extLst>
                  </p:cNvPr>
                  <p:cNvSpPr/>
                  <p:nvPr/>
                </p:nvSpPr>
                <p:spPr>
                  <a:xfrm>
                    <a:off x="9389010" y="4275729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Elipse 181">
                    <a:extLst>
                      <a:ext uri="{FF2B5EF4-FFF2-40B4-BE49-F238E27FC236}">
                        <a16:creationId xmlns:a16="http://schemas.microsoft.com/office/drawing/2014/main" xmlns="" id="{A0AAB067-EFD6-4FD2-A100-F472CE067DDC}"/>
                      </a:ext>
                    </a:extLst>
                  </p:cNvPr>
                  <p:cNvSpPr/>
                  <p:nvPr/>
                </p:nvSpPr>
                <p:spPr>
                  <a:xfrm>
                    <a:off x="9765939" y="4280266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53" name="Retângulo: Cantos Arredondados 1052">
                  <a:extLst>
                    <a:ext uri="{FF2B5EF4-FFF2-40B4-BE49-F238E27FC236}">
                      <a16:creationId xmlns:a16="http://schemas.microsoft.com/office/drawing/2014/main" xmlns="" id="{84C9C0A9-2952-4F6F-963A-C3510450FE34}"/>
                    </a:ext>
                  </a:extLst>
                </p:cNvPr>
                <p:cNvSpPr/>
                <p:nvPr/>
              </p:nvSpPr>
              <p:spPr>
                <a:xfrm flipH="1">
                  <a:off x="9923482" y="3596460"/>
                  <a:ext cx="186849" cy="5944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8" name="Forma Livre: Forma 187">
                <a:extLst>
                  <a:ext uri="{FF2B5EF4-FFF2-40B4-BE49-F238E27FC236}">
                    <a16:creationId xmlns:a16="http://schemas.microsoft.com/office/drawing/2014/main" xmlns="" id="{91542C03-2B1E-4B61-8E9A-B57BC7E2CCFB}"/>
                  </a:ext>
                </a:extLst>
              </p:cNvPr>
              <p:cNvSpPr/>
              <p:nvPr/>
            </p:nvSpPr>
            <p:spPr>
              <a:xfrm>
                <a:off x="8882975" y="628610"/>
                <a:ext cx="2130244" cy="3054721"/>
              </a:xfrm>
              <a:custGeom>
                <a:avLst/>
                <a:gdLst>
                  <a:gd name="connsiteX0" fmla="*/ 1065122 w 2130244"/>
                  <a:gd name="connsiteY0" fmla="*/ 0 h 3054721"/>
                  <a:gd name="connsiteX1" fmla="*/ 1130715 w 2130244"/>
                  <a:gd name="connsiteY1" fmla="*/ 3312 h 3054721"/>
                  <a:gd name="connsiteX2" fmla="*/ 1116312 w 2130244"/>
                  <a:gd name="connsiteY2" fmla="*/ 69095 h 3054721"/>
                  <a:gd name="connsiteX3" fmla="*/ 1231304 w 2130244"/>
                  <a:gd name="connsiteY3" fmla="*/ 386547 h 3054721"/>
                  <a:gd name="connsiteX4" fmla="*/ 1176848 w 2130244"/>
                  <a:gd name="connsiteY4" fmla="*/ 695964 h 3054721"/>
                  <a:gd name="connsiteX5" fmla="*/ 1431700 w 2130244"/>
                  <a:gd name="connsiteY5" fmla="*/ 925190 h 3054721"/>
                  <a:gd name="connsiteX6" fmla="*/ 2011334 w 2130244"/>
                  <a:gd name="connsiteY6" fmla="*/ 1131178 h 3054721"/>
                  <a:gd name="connsiteX7" fmla="*/ 2087306 w 2130244"/>
                  <a:gd name="connsiteY7" fmla="*/ 1244074 h 3054721"/>
                  <a:gd name="connsiteX8" fmla="*/ 2130244 w 2130244"/>
                  <a:gd name="connsiteY8" fmla="*/ 1284021 h 3054721"/>
                  <a:gd name="connsiteX9" fmla="*/ 2130243 w 2130244"/>
                  <a:gd name="connsiteY9" fmla="*/ 1989599 h 3054721"/>
                  <a:gd name="connsiteX10" fmla="*/ 1065121 w 2130244"/>
                  <a:gd name="connsiteY10" fmla="*/ 3054721 h 3054721"/>
                  <a:gd name="connsiteX11" fmla="*/ 1065122 w 2130244"/>
                  <a:gd name="connsiteY11" fmla="*/ 3054720 h 3054721"/>
                  <a:gd name="connsiteX12" fmla="*/ 0 w 2130244"/>
                  <a:gd name="connsiteY12" fmla="*/ 1989598 h 3054721"/>
                  <a:gd name="connsiteX13" fmla="*/ 0 w 2130244"/>
                  <a:gd name="connsiteY13" fmla="*/ 1065122 h 3054721"/>
                  <a:gd name="connsiteX14" fmla="*/ 1065122 w 2130244"/>
                  <a:gd name="connsiteY14" fmla="*/ 0 h 305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0244" h="3054721">
                    <a:moveTo>
                      <a:pt x="1065122" y="0"/>
                    </a:moveTo>
                    <a:lnTo>
                      <a:pt x="1130715" y="3312"/>
                    </a:lnTo>
                    <a:lnTo>
                      <a:pt x="1116312" y="69095"/>
                    </a:lnTo>
                    <a:cubicBezTo>
                      <a:pt x="1105019" y="196847"/>
                      <a:pt x="1150190" y="321558"/>
                      <a:pt x="1231304" y="386547"/>
                    </a:cubicBezTo>
                    <a:cubicBezTo>
                      <a:pt x="1174134" y="469399"/>
                      <a:pt x="1153448" y="586998"/>
                      <a:pt x="1176848" y="695964"/>
                    </a:cubicBezTo>
                    <a:cubicBezTo>
                      <a:pt x="1209153" y="846573"/>
                      <a:pt x="1316925" y="943487"/>
                      <a:pt x="1431700" y="925190"/>
                    </a:cubicBezTo>
                    <a:cubicBezTo>
                      <a:pt x="1548539" y="1203551"/>
                      <a:pt x="1810015" y="1296446"/>
                      <a:pt x="2011334" y="1131178"/>
                    </a:cubicBezTo>
                    <a:cubicBezTo>
                      <a:pt x="2032658" y="1174707"/>
                      <a:pt x="2058383" y="1212553"/>
                      <a:pt x="2087306" y="1244074"/>
                    </a:cubicBezTo>
                    <a:lnTo>
                      <a:pt x="2130244" y="1284021"/>
                    </a:lnTo>
                    <a:lnTo>
                      <a:pt x="2130243" y="1989599"/>
                    </a:lnTo>
                    <a:cubicBezTo>
                      <a:pt x="2130243" y="2577850"/>
                      <a:pt x="1653372" y="3054721"/>
                      <a:pt x="1065121" y="3054721"/>
                    </a:cubicBezTo>
                    <a:lnTo>
                      <a:pt x="1065122" y="3054720"/>
                    </a:lnTo>
                    <a:cubicBezTo>
                      <a:pt x="476871" y="3054720"/>
                      <a:pt x="0" y="2577849"/>
                      <a:pt x="0" y="1989598"/>
                    </a:cubicBezTo>
                    <a:lnTo>
                      <a:pt x="0" y="1065122"/>
                    </a:lnTo>
                    <a:cubicBezTo>
                      <a:pt x="0" y="476871"/>
                      <a:pt x="476871" y="0"/>
                      <a:pt x="1065122" y="0"/>
                    </a:cubicBezTo>
                    <a:close/>
                  </a:path>
                </a:pathLst>
              </a:custGeom>
              <a:solidFill>
                <a:srgbClr val="D45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Retângulo: Cantos Arredondados 1048">
                <a:extLst>
                  <a:ext uri="{FF2B5EF4-FFF2-40B4-BE49-F238E27FC236}">
                    <a16:creationId xmlns:a16="http://schemas.microsoft.com/office/drawing/2014/main" xmlns="" id="{689D47BE-DCF0-498A-AF97-AA4750C021B6}"/>
                  </a:ext>
                </a:extLst>
              </p:cNvPr>
              <p:cNvSpPr/>
              <p:nvPr/>
            </p:nvSpPr>
            <p:spPr>
              <a:xfrm>
                <a:off x="9337677" y="1189723"/>
                <a:ext cx="490622" cy="6034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xmlns="" id="{80719A31-FE2E-4C09-B2E2-B4992340123F}"/>
                  </a:ext>
                </a:extLst>
              </p:cNvPr>
              <p:cNvSpPr/>
              <p:nvPr/>
            </p:nvSpPr>
            <p:spPr>
              <a:xfrm>
                <a:off x="9154321" y="1863280"/>
                <a:ext cx="366712" cy="4510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" name="Grupo 16"/>
          <p:cNvGrpSpPr/>
          <p:nvPr/>
        </p:nvGrpSpPr>
        <p:grpSpPr>
          <a:xfrm>
            <a:off x="8326193" y="2396904"/>
            <a:ext cx="1447616" cy="1447616"/>
            <a:chOff x="8326193" y="2396904"/>
            <a:chExt cx="1447616" cy="1447616"/>
          </a:xfrm>
        </p:grpSpPr>
        <p:sp>
          <p:nvSpPr>
            <p:cNvPr id="185" name="Retângulo 184"/>
            <p:cNvSpPr/>
            <p:nvPr/>
          </p:nvSpPr>
          <p:spPr>
            <a:xfrm>
              <a:off x="8326193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9" name="Agrupar 158">
              <a:extLst>
                <a:ext uri="{FF2B5EF4-FFF2-40B4-BE49-F238E27FC236}">
                  <a16:creationId xmlns:a16="http://schemas.microsoft.com/office/drawing/2014/main" xmlns="" id="{E875B3DF-C23E-4E48-8BB5-F17C2DEE1D9B}"/>
                </a:ext>
              </a:extLst>
            </p:cNvPr>
            <p:cNvGrpSpPr/>
            <p:nvPr/>
          </p:nvGrpSpPr>
          <p:grpSpPr>
            <a:xfrm>
              <a:off x="8801897" y="2509929"/>
              <a:ext cx="504361" cy="1219153"/>
              <a:chOff x="13356297" y="-1446745"/>
              <a:chExt cx="3557942" cy="8600339"/>
            </a:xfrm>
          </p:grpSpPr>
          <p:grpSp>
            <p:nvGrpSpPr>
              <p:cNvPr id="142" name="Agrupar 141">
                <a:extLst>
                  <a:ext uri="{FF2B5EF4-FFF2-40B4-BE49-F238E27FC236}">
                    <a16:creationId xmlns:a16="http://schemas.microsoft.com/office/drawing/2014/main" xmlns="" id="{6C847DE3-F8CD-4FFF-B716-B66F5E1350DD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xmlns="" id="{53118A0F-584D-43C6-BD02-205B4634D9F8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:a16="http://schemas.microsoft.com/office/drawing/2014/main" xmlns="" id="{D5673341-C643-4F4A-95F2-1F49AD116BA1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5" name="Agrupar 144">
                <a:extLst>
                  <a:ext uri="{FF2B5EF4-FFF2-40B4-BE49-F238E27FC236}">
                    <a16:creationId xmlns:a16="http://schemas.microsoft.com/office/drawing/2014/main" xmlns="" id="{0DFFB205-A3DF-458A-AF11-04ED9DE4A1B9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143" name="Agrupar 142">
                  <a:extLst>
                    <a:ext uri="{FF2B5EF4-FFF2-40B4-BE49-F238E27FC236}">
                      <a16:creationId xmlns:a16="http://schemas.microsoft.com/office/drawing/2014/main" xmlns="" id="{13BA739A-3324-4493-910D-A1CBE1AAB26C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135" name="Retângulo: Cantos Arredondados 134">
                    <a:extLst>
                      <a:ext uri="{FF2B5EF4-FFF2-40B4-BE49-F238E27FC236}">
                        <a16:creationId xmlns:a16="http://schemas.microsoft.com/office/drawing/2014/main" xmlns="" id="{B6F5DDAE-4703-473E-AAD7-38588D7AE164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: Cantos Arredondados 190">
                    <a:extLst>
                      <a:ext uri="{FF2B5EF4-FFF2-40B4-BE49-F238E27FC236}">
                        <a16:creationId xmlns:a16="http://schemas.microsoft.com/office/drawing/2014/main" xmlns="" id="{9B3E0510-E079-4337-AF8E-2A14842A66FF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: Cantos Arredondados 191">
                    <a:extLst>
                      <a:ext uri="{FF2B5EF4-FFF2-40B4-BE49-F238E27FC236}">
                        <a16:creationId xmlns:a16="http://schemas.microsoft.com/office/drawing/2014/main" xmlns="" id="{67F81CB9-B22D-425F-8A57-E9C6A78E48D9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:a16="http://schemas.microsoft.com/office/drawing/2014/main" xmlns="" id="{8795BB25-556D-4842-8615-F5F24FF5FE76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Retângulo: Cantos Arredondados 193">
                    <a:extLst>
                      <a:ext uri="{FF2B5EF4-FFF2-40B4-BE49-F238E27FC236}">
                        <a16:creationId xmlns:a16="http://schemas.microsoft.com/office/drawing/2014/main" xmlns="" id="{9FFE493A-40FD-41DF-A5F6-CD40D981CBA2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Elipse 139">
                    <a:extLst>
                      <a:ext uri="{FF2B5EF4-FFF2-40B4-BE49-F238E27FC236}">
                        <a16:creationId xmlns:a16="http://schemas.microsoft.com/office/drawing/2014/main" xmlns="" id="{F1861ECC-B3D5-4F79-8595-449F83558018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202" name="Agrupar 201">
                  <a:extLst>
                    <a:ext uri="{FF2B5EF4-FFF2-40B4-BE49-F238E27FC236}">
                      <a16:creationId xmlns:a16="http://schemas.microsoft.com/office/drawing/2014/main" xmlns="" id="{5A730A17-4000-4210-9819-9EF5026F4E58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:a16="http://schemas.microsoft.com/office/drawing/2014/main" xmlns="" id="{46824F53-52CA-41C1-9AF9-4554FF42F850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: Cantos Arredondados 203">
                    <a:extLst>
                      <a:ext uri="{FF2B5EF4-FFF2-40B4-BE49-F238E27FC236}">
                        <a16:creationId xmlns:a16="http://schemas.microsoft.com/office/drawing/2014/main" xmlns="" id="{39E0458B-B87B-443B-84E2-34B313C689D0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204">
                    <a:extLst>
                      <a:ext uri="{FF2B5EF4-FFF2-40B4-BE49-F238E27FC236}">
                        <a16:creationId xmlns:a16="http://schemas.microsoft.com/office/drawing/2014/main" xmlns="" id="{70225858-235A-480B-AABD-D477450D63A7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: Cantos Arredondados 205">
                    <a:extLst>
                      <a:ext uri="{FF2B5EF4-FFF2-40B4-BE49-F238E27FC236}">
                        <a16:creationId xmlns:a16="http://schemas.microsoft.com/office/drawing/2014/main" xmlns="" id="{F3CD6DB3-0351-45AB-9F3F-51B9C9C3A1FE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: Cantos Arredondados 206">
                    <a:extLst>
                      <a:ext uri="{FF2B5EF4-FFF2-40B4-BE49-F238E27FC236}">
                        <a16:creationId xmlns:a16="http://schemas.microsoft.com/office/drawing/2014/main" xmlns="" id="{34B6C88A-A47F-46F6-A2B0-ECED0822E8E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xmlns="" id="{17839313-D02F-47B1-AC74-C2BC8059BF92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: Cantos Arredondados 148">
                <a:extLst>
                  <a:ext uri="{FF2B5EF4-FFF2-40B4-BE49-F238E27FC236}">
                    <a16:creationId xmlns:a16="http://schemas.microsoft.com/office/drawing/2014/main" xmlns="" id="{72FB4C24-7553-4D0D-BEC0-DE125B7747F6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: Cantos Arredondados 211">
                <a:extLst>
                  <a:ext uri="{FF2B5EF4-FFF2-40B4-BE49-F238E27FC236}">
                    <a16:creationId xmlns:a16="http://schemas.microsoft.com/office/drawing/2014/main" xmlns="" id="{9A42D5A5-E9A0-4AE4-89F4-121F59EF1111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212">
                <a:extLst>
                  <a:ext uri="{FF2B5EF4-FFF2-40B4-BE49-F238E27FC236}">
                    <a16:creationId xmlns:a16="http://schemas.microsoft.com/office/drawing/2014/main" xmlns="" id="{AC334D68-2C8B-4C12-A4C3-9D8A70F1010D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tângulo: Cantos Arredondados 149">
                <a:extLst>
                  <a:ext uri="{FF2B5EF4-FFF2-40B4-BE49-F238E27FC236}">
                    <a16:creationId xmlns:a16="http://schemas.microsoft.com/office/drawing/2014/main" xmlns="" id="{A0361198-4B8F-43FE-8B6A-056352F1A75A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Retângulo: Cantos Arredondados 215">
                <a:extLst>
                  <a:ext uri="{FF2B5EF4-FFF2-40B4-BE49-F238E27FC236}">
                    <a16:creationId xmlns:a16="http://schemas.microsoft.com/office/drawing/2014/main" xmlns="" id="{67A682AF-8F4F-4D36-B468-91FFAF768CF7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772147" y="4567783"/>
            <a:ext cx="1447616" cy="1447616"/>
            <a:chOff x="2772147" y="4567783"/>
            <a:chExt cx="1447616" cy="1447616"/>
          </a:xfrm>
        </p:grpSpPr>
        <p:sp>
          <p:nvSpPr>
            <p:cNvPr id="195" name="Retângulo 194"/>
            <p:cNvSpPr/>
            <p:nvPr/>
          </p:nvSpPr>
          <p:spPr>
            <a:xfrm>
              <a:off x="2772147" y="456778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5" name="Agrupar 264">
              <a:extLst>
                <a:ext uri="{FF2B5EF4-FFF2-40B4-BE49-F238E27FC236}">
                  <a16:creationId xmlns:a16="http://schemas.microsoft.com/office/drawing/2014/main" xmlns="" id="{520FCCF6-6F58-405A-9CFD-9C7FFC60723D}"/>
                </a:ext>
              </a:extLst>
            </p:cNvPr>
            <p:cNvGrpSpPr/>
            <p:nvPr/>
          </p:nvGrpSpPr>
          <p:grpSpPr>
            <a:xfrm>
              <a:off x="3062383" y="4775025"/>
              <a:ext cx="867143" cy="1115717"/>
              <a:chOff x="3684874" y="1102128"/>
              <a:chExt cx="4878097" cy="6276445"/>
            </a:xfrm>
          </p:grpSpPr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xmlns="" id="{D600D2BC-210B-46D7-A0E8-A2CA67CCBBCE}"/>
                  </a:ext>
                </a:extLst>
              </p:cNvPr>
              <p:cNvSpPr/>
              <p:nvPr/>
            </p:nvSpPr>
            <p:spPr>
              <a:xfrm>
                <a:off x="3684874" y="1102128"/>
                <a:ext cx="4835501" cy="6276445"/>
              </a:xfrm>
              <a:custGeom>
                <a:avLst/>
                <a:gdLst>
                  <a:gd name="connsiteX0" fmla="*/ 0 w 4835501"/>
                  <a:gd name="connsiteY0" fmla="*/ 0 h 6276445"/>
                  <a:gd name="connsiteX1" fmla="*/ 4835501 w 4835501"/>
                  <a:gd name="connsiteY1" fmla="*/ 0 h 6276445"/>
                  <a:gd name="connsiteX2" fmla="*/ 4835501 w 4835501"/>
                  <a:gd name="connsiteY2" fmla="*/ 4908722 h 6276445"/>
                  <a:gd name="connsiteX3" fmla="*/ 3406315 w 4835501"/>
                  <a:gd name="connsiteY3" fmla="*/ 4908722 h 6276445"/>
                  <a:gd name="connsiteX4" fmla="*/ 3406315 w 4835501"/>
                  <a:gd name="connsiteY4" fmla="*/ 6276445 h 6276445"/>
                  <a:gd name="connsiteX5" fmla="*/ 0 w 4835501"/>
                  <a:gd name="connsiteY5" fmla="*/ 6276445 h 627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35501" h="6276445">
                    <a:moveTo>
                      <a:pt x="0" y="0"/>
                    </a:moveTo>
                    <a:lnTo>
                      <a:pt x="4835501" y="0"/>
                    </a:lnTo>
                    <a:lnTo>
                      <a:pt x="4835501" y="4908722"/>
                    </a:lnTo>
                    <a:lnTo>
                      <a:pt x="3406315" y="4908722"/>
                    </a:lnTo>
                    <a:lnTo>
                      <a:pt x="3406315" y="6276445"/>
                    </a:lnTo>
                    <a:lnTo>
                      <a:pt x="0" y="62764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: Cantos Arredondados 256">
                <a:extLst>
                  <a:ext uri="{FF2B5EF4-FFF2-40B4-BE49-F238E27FC236}">
                    <a16:creationId xmlns:a16="http://schemas.microsoft.com/office/drawing/2014/main" xmlns="" id="{462C7750-E0AE-4F01-8018-592DD08217C0}"/>
                  </a:ext>
                </a:extLst>
              </p:cNvPr>
              <p:cNvSpPr/>
              <p:nvPr/>
            </p:nvSpPr>
            <p:spPr>
              <a:xfrm>
                <a:off x="4067660" y="2733263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: Cantos Arredondados 259">
                <a:extLst>
                  <a:ext uri="{FF2B5EF4-FFF2-40B4-BE49-F238E27FC236}">
                    <a16:creationId xmlns:a16="http://schemas.microsoft.com/office/drawing/2014/main" xmlns="" id="{E54CDA2E-DCB4-4484-90F2-A70A13ADD49F}"/>
                  </a:ext>
                </a:extLst>
              </p:cNvPr>
              <p:cNvSpPr/>
              <p:nvPr/>
            </p:nvSpPr>
            <p:spPr>
              <a:xfrm>
                <a:off x="4131366" y="3689870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Retângulo: Cantos Arredondados 260">
                <a:extLst>
                  <a:ext uri="{FF2B5EF4-FFF2-40B4-BE49-F238E27FC236}">
                    <a16:creationId xmlns:a16="http://schemas.microsoft.com/office/drawing/2014/main" xmlns="" id="{9CF51FBB-1620-4473-9DC5-A69F0DD7A473}"/>
                  </a:ext>
                </a:extLst>
              </p:cNvPr>
              <p:cNvSpPr/>
              <p:nvPr/>
            </p:nvSpPr>
            <p:spPr>
              <a:xfrm>
                <a:off x="4131366" y="4712104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Retângulo: Cantos Arredondados 262">
                <a:extLst>
                  <a:ext uri="{FF2B5EF4-FFF2-40B4-BE49-F238E27FC236}">
                    <a16:creationId xmlns:a16="http://schemas.microsoft.com/office/drawing/2014/main" xmlns="" id="{E6C74F82-13C9-43CE-9E49-9DC4CCE65324}"/>
                  </a:ext>
                </a:extLst>
              </p:cNvPr>
              <p:cNvSpPr/>
              <p:nvPr/>
            </p:nvSpPr>
            <p:spPr>
              <a:xfrm>
                <a:off x="4695108" y="1708986"/>
                <a:ext cx="2703817" cy="3557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Retângulo: Cantos Arredondados 263">
                <a:extLst>
                  <a:ext uri="{FF2B5EF4-FFF2-40B4-BE49-F238E27FC236}">
                    <a16:creationId xmlns:a16="http://schemas.microsoft.com/office/drawing/2014/main" xmlns="" id="{28AD1918-BD32-4C5A-8A20-ED51AE58A0DF}"/>
                  </a:ext>
                </a:extLst>
              </p:cNvPr>
              <p:cNvSpPr/>
              <p:nvPr/>
            </p:nvSpPr>
            <p:spPr>
              <a:xfrm>
                <a:off x="4137990" y="5754007"/>
                <a:ext cx="2111180" cy="249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Triângulo Retângulo 257">
                <a:extLst>
                  <a:ext uri="{FF2B5EF4-FFF2-40B4-BE49-F238E27FC236}">
                    <a16:creationId xmlns:a16="http://schemas.microsoft.com/office/drawing/2014/main" xmlns="" id="{8519EA05-146F-4017-8D36-72D4F606AF57}"/>
                  </a:ext>
                </a:extLst>
              </p:cNvPr>
              <p:cNvSpPr/>
              <p:nvPr/>
            </p:nvSpPr>
            <p:spPr>
              <a:xfrm rot="16200000" flipH="1" flipV="1">
                <a:off x="7119808" y="5935410"/>
                <a:ext cx="1403882" cy="148244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6127350" y="4552845"/>
            <a:ext cx="1447616" cy="1447616"/>
            <a:chOff x="6127350" y="4552845"/>
            <a:chExt cx="1447616" cy="1447616"/>
          </a:xfrm>
        </p:grpSpPr>
        <p:sp>
          <p:nvSpPr>
            <p:cNvPr id="214" name="Retângulo 213"/>
            <p:cNvSpPr/>
            <p:nvPr/>
          </p:nvSpPr>
          <p:spPr>
            <a:xfrm>
              <a:off x="6127350" y="455284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3" name="Agrupar 282">
              <a:extLst>
                <a:ext uri="{FF2B5EF4-FFF2-40B4-BE49-F238E27FC236}">
                  <a16:creationId xmlns:a16="http://schemas.microsoft.com/office/drawing/2014/main" xmlns="" id="{809B99C3-EFEC-4EAD-9FCE-4EEC25D99E3B}"/>
                </a:ext>
              </a:extLst>
            </p:cNvPr>
            <p:cNvGrpSpPr/>
            <p:nvPr/>
          </p:nvGrpSpPr>
          <p:grpSpPr>
            <a:xfrm>
              <a:off x="6231822" y="4919651"/>
              <a:ext cx="1319484" cy="777091"/>
              <a:chOff x="8830290" y="4358340"/>
              <a:chExt cx="6069296" cy="3574428"/>
            </a:xfrm>
          </p:grpSpPr>
          <p:sp>
            <p:nvSpPr>
              <p:cNvPr id="268" name="Retângulo: Cantos Arredondados 267">
                <a:extLst>
                  <a:ext uri="{FF2B5EF4-FFF2-40B4-BE49-F238E27FC236}">
                    <a16:creationId xmlns:a16="http://schemas.microsoft.com/office/drawing/2014/main" xmlns="" id="{8FA7BE3A-E5D3-4B70-BEFE-923754F3BD21}"/>
                  </a:ext>
                </a:extLst>
              </p:cNvPr>
              <p:cNvSpPr/>
              <p:nvPr/>
            </p:nvSpPr>
            <p:spPr>
              <a:xfrm>
                <a:off x="8830290" y="6230221"/>
                <a:ext cx="4504316" cy="1702547"/>
              </a:xfrm>
              <a:prstGeom prst="roundRect">
                <a:avLst/>
              </a:prstGeom>
              <a:solidFill>
                <a:srgbClr val="272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268">
                <a:extLst>
                  <a:ext uri="{FF2B5EF4-FFF2-40B4-BE49-F238E27FC236}">
                    <a16:creationId xmlns:a16="http://schemas.microsoft.com/office/drawing/2014/main" xmlns="" id="{093A1538-407B-4026-9C8D-5FBCFBE1F3D3}"/>
                  </a:ext>
                </a:extLst>
              </p:cNvPr>
              <p:cNvSpPr/>
              <p:nvPr/>
            </p:nvSpPr>
            <p:spPr>
              <a:xfrm>
                <a:off x="10211371" y="6753400"/>
                <a:ext cx="2891727" cy="566353"/>
              </a:xfrm>
              <a:prstGeom prst="roundRect">
                <a:avLst>
                  <a:gd name="adj" fmla="val 50000"/>
                </a:avLst>
              </a:prstGeom>
              <a:solidFill>
                <a:srgbClr val="343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: Cantos Arredondados 283">
                <a:extLst>
                  <a:ext uri="{FF2B5EF4-FFF2-40B4-BE49-F238E27FC236}">
                    <a16:creationId xmlns:a16="http://schemas.microsoft.com/office/drawing/2014/main" xmlns="" id="{FE0B58E9-5097-4A1C-8018-2166F439DEE2}"/>
                  </a:ext>
                </a:extLst>
              </p:cNvPr>
              <p:cNvSpPr/>
              <p:nvPr/>
            </p:nvSpPr>
            <p:spPr>
              <a:xfrm>
                <a:off x="8830290" y="5895149"/>
                <a:ext cx="4504317" cy="581080"/>
              </a:xfrm>
              <a:prstGeom prst="roundRect">
                <a:avLst>
                  <a:gd name="adj" fmla="val 18737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Semicírculo 281">
                <a:extLst>
                  <a:ext uri="{FF2B5EF4-FFF2-40B4-BE49-F238E27FC236}">
                    <a16:creationId xmlns:a16="http://schemas.microsoft.com/office/drawing/2014/main" xmlns="" id="{5A3A2331-5BD6-4036-A0A0-CD23ECC8AC48}"/>
                  </a:ext>
                </a:extLst>
              </p:cNvPr>
              <p:cNvSpPr/>
              <p:nvPr/>
            </p:nvSpPr>
            <p:spPr>
              <a:xfrm rot="16200000">
                <a:off x="12574532" y="4358341"/>
                <a:ext cx="2325055" cy="2325053"/>
              </a:xfrm>
              <a:prstGeom prst="blockArc">
                <a:avLst>
                  <a:gd name="adj1" fmla="val 12965460"/>
                  <a:gd name="adj2" fmla="val 4513954"/>
                  <a:gd name="adj3" fmla="val 16323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upo 24"/>
          <p:cNvGrpSpPr/>
          <p:nvPr/>
        </p:nvGrpSpPr>
        <p:grpSpPr>
          <a:xfrm>
            <a:off x="8302595" y="4571778"/>
            <a:ext cx="1447616" cy="1447616"/>
            <a:chOff x="8247505" y="4797505"/>
            <a:chExt cx="1447616" cy="1447616"/>
          </a:xfrm>
        </p:grpSpPr>
        <p:sp>
          <p:nvSpPr>
            <p:cNvPr id="215" name="Retângulo 214"/>
            <p:cNvSpPr/>
            <p:nvPr/>
          </p:nvSpPr>
          <p:spPr>
            <a:xfrm>
              <a:off x="8247505" y="479750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0" name="Agrupar 299">
              <a:extLst>
                <a:ext uri="{FF2B5EF4-FFF2-40B4-BE49-F238E27FC236}">
                  <a16:creationId xmlns:a16="http://schemas.microsoft.com/office/drawing/2014/main" xmlns="" id="{E26C7836-1978-435A-A8AD-F9806F998076}"/>
                </a:ext>
              </a:extLst>
            </p:cNvPr>
            <p:cNvGrpSpPr/>
            <p:nvPr/>
          </p:nvGrpSpPr>
          <p:grpSpPr>
            <a:xfrm>
              <a:off x="8632418" y="4797505"/>
              <a:ext cx="710133" cy="1403763"/>
              <a:chOff x="13243150" y="307415"/>
              <a:chExt cx="3063809" cy="6056415"/>
            </a:xfrm>
          </p:grpSpPr>
          <p:sp>
            <p:nvSpPr>
              <p:cNvPr id="298" name="Elipse 297">
                <a:extLst>
                  <a:ext uri="{FF2B5EF4-FFF2-40B4-BE49-F238E27FC236}">
                    <a16:creationId xmlns:a16="http://schemas.microsoft.com/office/drawing/2014/main" xmlns="" id="{1AC8AD9C-17AF-460E-9A13-A7BE1EF28084}"/>
                  </a:ext>
                </a:extLst>
              </p:cNvPr>
              <p:cNvSpPr/>
              <p:nvPr/>
            </p:nvSpPr>
            <p:spPr>
              <a:xfrm>
                <a:off x="13999404" y="307415"/>
                <a:ext cx="2307555" cy="2307555"/>
              </a:xfrm>
              <a:prstGeom prst="ellipse">
                <a:avLst/>
              </a:prstGeom>
              <a:solidFill>
                <a:srgbClr val="AE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5" name="Retângulo 284">
                <a:extLst>
                  <a:ext uri="{FF2B5EF4-FFF2-40B4-BE49-F238E27FC236}">
                    <a16:creationId xmlns:a16="http://schemas.microsoft.com/office/drawing/2014/main" xmlns="" id="{51A9025C-FD20-4BEF-B352-11F35392B689}"/>
                  </a:ext>
                </a:extLst>
              </p:cNvPr>
              <p:cNvSpPr/>
              <p:nvPr/>
            </p:nvSpPr>
            <p:spPr>
              <a:xfrm>
                <a:off x="13376867" y="2456341"/>
                <a:ext cx="2479291" cy="3482535"/>
              </a:xfrm>
              <a:prstGeom prst="rect">
                <a:avLst/>
              </a:prstGeom>
              <a:solidFill>
                <a:srgbClr val="00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2">
                <a:extLst>
                  <a:ext uri="{FF2B5EF4-FFF2-40B4-BE49-F238E27FC236}">
                    <a16:creationId xmlns:a16="http://schemas.microsoft.com/office/drawing/2014/main" xmlns="" id="{9BF9AF62-4273-4C6D-BB39-E582E0933D4B}"/>
                  </a:ext>
                </a:extLst>
              </p:cNvPr>
              <p:cNvSpPr/>
              <p:nvPr/>
            </p:nvSpPr>
            <p:spPr>
              <a:xfrm>
                <a:off x="13245149" y="5397910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: Cantos Arredondados 295">
                <a:extLst>
                  <a:ext uri="{FF2B5EF4-FFF2-40B4-BE49-F238E27FC236}">
                    <a16:creationId xmlns:a16="http://schemas.microsoft.com/office/drawing/2014/main" xmlns="" id="{A8975CEA-C473-4511-8808-72833D31551A}"/>
                  </a:ext>
                </a:extLst>
              </p:cNvPr>
              <p:cNvSpPr/>
              <p:nvPr/>
            </p:nvSpPr>
            <p:spPr>
              <a:xfrm>
                <a:off x="13243150" y="2094629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Elipse 293">
                <a:extLst>
                  <a:ext uri="{FF2B5EF4-FFF2-40B4-BE49-F238E27FC236}">
                    <a16:creationId xmlns:a16="http://schemas.microsoft.com/office/drawing/2014/main" xmlns="" id="{7DFB6E85-CD83-40C2-9D4F-D3D43506BA2F}"/>
                  </a:ext>
                </a:extLst>
              </p:cNvPr>
              <p:cNvSpPr/>
              <p:nvPr/>
            </p:nvSpPr>
            <p:spPr>
              <a:xfrm>
                <a:off x="13776186" y="3352695"/>
                <a:ext cx="1733247" cy="1733247"/>
              </a:xfrm>
              <a:prstGeom prst="ellipse">
                <a:avLst/>
              </a:prstGeom>
              <a:solidFill>
                <a:srgbClr val="FAC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: Cantos Arredondados 294">
                <a:extLst>
                  <a:ext uri="{FF2B5EF4-FFF2-40B4-BE49-F238E27FC236}">
                    <a16:creationId xmlns:a16="http://schemas.microsoft.com/office/drawing/2014/main" xmlns="" id="{63AC15BA-A855-4677-B8C8-E9CC95C10367}"/>
                  </a:ext>
                </a:extLst>
              </p:cNvPr>
              <p:cNvSpPr/>
              <p:nvPr/>
            </p:nvSpPr>
            <p:spPr>
              <a:xfrm>
                <a:off x="14767572" y="3707480"/>
                <a:ext cx="350789" cy="706510"/>
              </a:xfrm>
              <a:prstGeom prst="roundRect">
                <a:avLst>
                  <a:gd name="adj" fmla="val 50000"/>
                </a:avLst>
              </a:prstGeom>
              <a:solidFill>
                <a:srgbClr val="FBD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874117" y="2033091"/>
            <a:ext cx="1447616" cy="1447616"/>
            <a:chOff x="1874117" y="2033091"/>
            <a:chExt cx="1447616" cy="1447616"/>
          </a:xfrm>
        </p:grpSpPr>
        <p:sp>
          <p:nvSpPr>
            <p:cNvPr id="3" name="Retângulo 2"/>
            <p:cNvSpPr/>
            <p:nvPr/>
          </p:nvSpPr>
          <p:spPr>
            <a:xfrm>
              <a:off x="1874117" y="203309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2611FD7-3B7D-4655-B283-BEC8CF14ECBE}"/>
                </a:ext>
              </a:extLst>
            </p:cNvPr>
            <p:cNvGrpSpPr/>
            <p:nvPr/>
          </p:nvGrpSpPr>
          <p:grpSpPr>
            <a:xfrm>
              <a:off x="2223734" y="2109479"/>
              <a:ext cx="805870" cy="1299619"/>
              <a:chOff x="6463471" y="-274142"/>
              <a:chExt cx="4754218" cy="7667086"/>
            </a:xfrm>
          </p:grpSpPr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xmlns="" id="{2D8CF0F8-D0D6-47DC-99DB-DF7E190491A9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86" name="Agrupar 85">
                <a:extLst>
                  <a:ext uri="{FF2B5EF4-FFF2-40B4-BE49-F238E27FC236}">
                    <a16:creationId xmlns:a16="http://schemas.microsoft.com/office/drawing/2014/main" xmlns="" id="{695E4B90-715B-4429-A244-D30BA45D1BE4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85" name="Forma Livre: Forma 84">
                  <a:extLst>
                    <a:ext uri="{FF2B5EF4-FFF2-40B4-BE49-F238E27FC236}">
                      <a16:creationId xmlns:a16="http://schemas.microsoft.com/office/drawing/2014/main" xmlns="" id="{48158AC0-6E3E-4311-8D0C-C56603B50B28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xmlns="" id="{26925929-A69E-491D-936C-F338E8DE11E7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xmlns="" id="{A18B30C9-8194-4056-B24B-E19AE28B2558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8" name="Retângulo: Cantos Arredondados 87">
                <a:extLst>
                  <a:ext uri="{FF2B5EF4-FFF2-40B4-BE49-F238E27FC236}">
                    <a16:creationId xmlns:a16="http://schemas.microsoft.com/office/drawing/2014/main" xmlns="" id="{BA69AFFF-4675-4EC0-9645-7D1C04A28533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:a16="http://schemas.microsoft.com/office/drawing/2014/main" xmlns="" id="{638CA48E-22E1-4F8A-8F33-40183A19E9D3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xmlns="" id="{ABE4928C-040B-4B6E-8110-468C193EE55E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xmlns="" id="{09B2E417-70A4-4BF4-A9EF-65B95D78010B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97" name="Forma Livre: Forma 96">
                  <a:extLst>
                    <a:ext uri="{FF2B5EF4-FFF2-40B4-BE49-F238E27FC236}">
                      <a16:creationId xmlns:a16="http://schemas.microsoft.com/office/drawing/2014/main" xmlns="" id="{499A2CC8-E6E0-492D-9235-ADC4AA2B05AF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:a16="http://schemas.microsoft.com/office/drawing/2014/main" xmlns="" id="{E15A3C42-650A-4D6C-976D-897DB240BC91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xmlns="" id="{EE7F0FD3-B4D8-430B-8192-C7B2AE36E982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xmlns="" id="{0A375BB1-A425-4D7C-BF1C-10179F3E5942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6" name="Agrupar 115">
                <a:extLst>
                  <a:ext uri="{FF2B5EF4-FFF2-40B4-BE49-F238E27FC236}">
                    <a16:creationId xmlns:a16="http://schemas.microsoft.com/office/drawing/2014/main" xmlns="" id="{9E7ACA10-C3ED-47E4-BD24-DA1344B0FAFB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114" name="Agrupar 113">
                  <a:extLst>
                    <a:ext uri="{FF2B5EF4-FFF2-40B4-BE49-F238E27FC236}">
                      <a16:creationId xmlns:a16="http://schemas.microsoft.com/office/drawing/2014/main" xmlns="" id="{A2EF74D5-D009-4485-ACA8-30405CC6C150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108" name="Forma Livre: Forma 107">
                    <a:extLst>
                      <a:ext uri="{FF2B5EF4-FFF2-40B4-BE49-F238E27FC236}">
                        <a16:creationId xmlns:a16="http://schemas.microsoft.com/office/drawing/2014/main" xmlns="" id="{3C65CB03-71DE-451E-971E-E56989C7D380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Elipse 112">
                    <a:extLst>
                      <a:ext uri="{FF2B5EF4-FFF2-40B4-BE49-F238E27FC236}">
                        <a16:creationId xmlns:a16="http://schemas.microsoft.com/office/drawing/2014/main" xmlns="" id="{6C80F620-D0BB-458E-A4F3-C96E6449431F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" name="Retângulo: Cantos Arredondados 114">
                  <a:extLst>
                    <a:ext uri="{FF2B5EF4-FFF2-40B4-BE49-F238E27FC236}">
                      <a16:creationId xmlns:a16="http://schemas.microsoft.com/office/drawing/2014/main" xmlns="" id="{15FD6483-6B07-4E3B-917F-3CECBB42E7FD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3" name="Retângulo 182"/>
          <p:cNvSpPr/>
          <p:nvPr/>
        </p:nvSpPr>
        <p:spPr>
          <a:xfrm>
            <a:off x="2660268" y="1948430"/>
            <a:ext cx="1447616" cy="14476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9579708" y="2385172"/>
            <a:ext cx="1447616" cy="1447616"/>
            <a:chOff x="9579708" y="2385172"/>
            <a:chExt cx="1447616" cy="1447616"/>
          </a:xfrm>
        </p:grpSpPr>
        <p:sp>
          <p:nvSpPr>
            <p:cNvPr id="187" name="Retângulo 186"/>
            <p:cNvSpPr/>
            <p:nvPr/>
          </p:nvSpPr>
          <p:spPr>
            <a:xfrm>
              <a:off x="9579708" y="2385172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xmlns="" id="{A7B98D12-2E1A-49F5-8BB2-E71A906EAAC2}"/>
                </a:ext>
              </a:extLst>
            </p:cNvPr>
            <p:cNvGrpSpPr/>
            <p:nvPr/>
          </p:nvGrpSpPr>
          <p:grpSpPr>
            <a:xfrm>
              <a:off x="10105039" y="2598051"/>
              <a:ext cx="448997" cy="1145038"/>
              <a:chOff x="11455518" y="-5433753"/>
              <a:chExt cx="4626114" cy="11797583"/>
            </a:xfrm>
          </p:grpSpPr>
          <p:sp>
            <p:nvSpPr>
              <p:cNvPr id="227" name="Retângulo: Cantos Arredondados 226">
                <a:extLst>
                  <a:ext uri="{FF2B5EF4-FFF2-40B4-BE49-F238E27FC236}">
                    <a16:creationId xmlns:a16="http://schemas.microsoft.com/office/drawing/2014/main" xmlns="" id="{3D98F8D2-4886-4A9E-AF0D-E1527772E542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1" name="Retângulo: Cantos Arredondados 230">
                <a:extLst>
                  <a:ext uri="{FF2B5EF4-FFF2-40B4-BE49-F238E27FC236}">
                    <a16:creationId xmlns:a16="http://schemas.microsoft.com/office/drawing/2014/main" xmlns="" id="{54CEBB95-E465-4165-AAA1-AC14A84F1255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Lágrima 229">
                <a:extLst>
                  <a:ext uri="{FF2B5EF4-FFF2-40B4-BE49-F238E27FC236}">
                    <a16:creationId xmlns:a16="http://schemas.microsoft.com/office/drawing/2014/main" xmlns="" id="{FE05ADE5-EB90-4592-ACE9-86A647520899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2" name="Retângulo: Cantos Arredondados 231">
                <a:extLst>
                  <a:ext uri="{FF2B5EF4-FFF2-40B4-BE49-F238E27FC236}">
                    <a16:creationId xmlns:a16="http://schemas.microsoft.com/office/drawing/2014/main" xmlns="" id="{30718A0D-91D9-47CD-8F99-D136F61B2999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Retângulo: Cantos Arredondados 234">
                <a:extLst>
                  <a:ext uri="{FF2B5EF4-FFF2-40B4-BE49-F238E27FC236}">
                    <a16:creationId xmlns:a16="http://schemas.microsoft.com/office/drawing/2014/main" xmlns="" id="{130ACD35-AD4D-42AB-8CF1-5B7D0C0C66FA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Retângulo 232">
                <a:extLst>
                  <a:ext uri="{FF2B5EF4-FFF2-40B4-BE49-F238E27FC236}">
                    <a16:creationId xmlns:a16="http://schemas.microsoft.com/office/drawing/2014/main" xmlns="" id="{F2A4F3F5-785C-4E80-9680-BAF386CA2162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Retângulo: Cantos Arredondados 233">
                <a:extLst>
                  <a:ext uri="{FF2B5EF4-FFF2-40B4-BE49-F238E27FC236}">
                    <a16:creationId xmlns:a16="http://schemas.microsoft.com/office/drawing/2014/main" xmlns="" id="{803B14DF-DC9A-4CE0-BE93-F98848786911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Retângulo: Cantos Arredondados 237">
                <a:extLst>
                  <a:ext uri="{FF2B5EF4-FFF2-40B4-BE49-F238E27FC236}">
                    <a16:creationId xmlns:a16="http://schemas.microsoft.com/office/drawing/2014/main" xmlns="" id="{15FB0B33-F081-485F-A36A-EA96CEC5B499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6" name="Retângulo: Cantos Arredondados 235">
                <a:extLst>
                  <a:ext uri="{FF2B5EF4-FFF2-40B4-BE49-F238E27FC236}">
                    <a16:creationId xmlns:a16="http://schemas.microsoft.com/office/drawing/2014/main" xmlns="" id="{D172338A-A68B-47F0-BF46-6F702132B395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0" name="Retângulo: Cantos Arredondados 239">
                <a:extLst>
                  <a:ext uri="{FF2B5EF4-FFF2-40B4-BE49-F238E27FC236}">
                    <a16:creationId xmlns:a16="http://schemas.microsoft.com/office/drawing/2014/main" xmlns="" id="{A71B87BF-67E9-4A3C-9F99-1DBFCD3F2C0A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1" name="Retângulo: Cantos Arredondados 240">
                <a:extLst>
                  <a:ext uri="{FF2B5EF4-FFF2-40B4-BE49-F238E27FC236}">
                    <a16:creationId xmlns:a16="http://schemas.microsoft.com/office/drawing/2014/main" xmlns="" id="{730B3ADE-29CA-4D23-A7B5-59BEBA9CE035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" name="Grupo 20"/>
          <p:cNvGrpSpPr/>
          <p:nvPr/>
        </p:nvGrpSpPr>
        <p:grpSpPr>
          <a:xfrm>
            <a:off x="703862" y="4364549"/>
            <a:ext cx="1447616" cy="1447616"/>
            <a:chOff x="2002785" y="3967309"/>
            <a:chExt cx="1447616" cy="1447616"/>
          </a:xfrm>
        </p:grpSpPr>
        <p:sp>
          <p:nvSpPr>
            <p:cNvPr id="189" name="Retângulo 188"/>
            <p:cNvSpPr/>
            <p:nvPr/>
          </p:nvSpPr>
          <p:spPr>
            <a:xfrm>
              <a:off x="2002785" y="39673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1" name="Agrupar 250">
              <a:extLst>
                <a:ext uri="{FF2B5EF4-FFF2-40B4-BE49-F238E27FC236}">
                  <a16:creationId xmlns:a16="http://schemas.microsoft.com/office/drawing/2014/main" xmlns="" id="{8D27259E-AE66-4353-8ED3-B8259C5E4205}"/>
                </a:ext>
              </a:extLst>
            </p:cNvPr>
            <p:cNvGrpSpPr/>
            <p:nvPr/>
          </p:nvGrpSpPr>
          <p:grpSpPr>
            <a:xfrm>
              <a:off x="2069502" y="4361461"/>
              <a:ext cx="1323551" cy="762612"/>
              <a:chOff x="3425662" y="3126658"/>
              <a:chExt cx="8255061" cy="4756449"/>
            </a:xfrm>
          </p:grpSpPr>
          <p:sp>
            <p:nvSpPr>
              <p:cNvPr id="250" name="Forma Livre: Forma 249">
                <a:extLst>
                  <a:ext uri="{FF2B5EF4-FFF2-40B4-BE49-F238E27FC236}">
                    <a16:creationId xmlns:a16="http://schemas.microsoft.com/office/drawing/2014/main" xmlns="" id="{BB0BFBBF-82DC-4695-B222-D3E871DAE672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xmlns="" id="{BC48C397-74B7-4A76-8401-E48131FAE100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xmlns="" id="{8C3013DB-F725-4F26-940F-6E8FF027AE15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: Cantos Arredondados 252">
                <a:extLst>
                  <a:ext uri="{FF2B5EF4-FFF2-40B4-BE49-F238E27FC236}">
                    <a16:creationId xmlns:a16="http://schemas.microsoft.com/office/drawing/2014/main" xmlns="" id="{30C4C95B-9860-45D8-9D83-E265CC0A0E05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: Cantos Arredondados 253">
                <a:extLst>
                  <a:ext uri="{FF2B5EF4-FFF2-40B4-BE49-F238E27FC236}">
                    <a16:creationId xmlns:a16="http://schemas.microsoft.com/office/drawing/2014/main" xmlns="" id="{E871B4B4-6E92-4B71-93A3-6477FC6EF9F9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: Cantos Arredondados 254">
                <a:extLst>
                  <a:ext uri="{FF2B5EF4-FFF2-40B4-BE49-F238E27FC236}">
                    <a16:creationId xmlns:a16="http://schemas.microsoft.com/office/drawing/2014/main" xmlns="" id="{2FDCCA97-3B96-4989-A442-5B02B6513484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3" name="Grupo 22"/>
          <p:cNvGrpSpPr/>
          <p:nvPr/>
        </p:nvGrpSpPr>
        <p:grpSpPr>
          <a:xfrm>
            <a:off x="4421619" y="4506147"/>
            <a:ext cx="1447616" cy="1447616"/>
            <a:chOff x="4393513" y="4370733"/>
            <a:chExt cx="1447616" cy="1447616"/>
          </a:xfrm>
        </p:grpSpPr>
        <p:sp>
          <p:nvSpPr>
            <p:cNvPr id="197" name="Retângulo 196"/>
            <p:cNvSpPr/>
            <p:nvPr/>
          </p:nvSpPr>
          <p:spPr>
            <a:xfrm>
              <a:off x="4393513" y="437073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9" name="Agrupar 273">
              <a:extLst>
                <a:ext uri="{FF2B5EF4-FFF2-40B4-BE49-F238E27FC236}">
                  <a16:creationId xmlns:a16="http://schemas.microsoft.com/office/drawing/2014/main" xmlns="" id="{987263F3-A655-41F6-B352-FBF7EA56050C}"/>
                </a:ext>
              </a:extLst>
            </p:cNvPr>
            <p:cNvGrpSpPr/>
            <p:nvPr/>
          </p:nvGrpSpPr>
          <p:grpSpPr>
            <a:xfrm rot="21587735">
              <a:off x="4662355" y="4502376"/>
              <a:ext cx="846017" cy="1208107"/>
              <a:chOff x="8205538" y="2606549"/>
              <a:chExt cx="1665340" cy="2378096"/>
            </a:xfrm>
          </p:grpSpPr>
          <p:sp>
            <p:nvSpPr>
              <p:cNvPr id="200" name="Retângulo: Cantos Arredondados 275">
                <a:extLst>
                  <a:ext uri="{FF2B5EF4-FFF2-40B4-BE49-F238E27FC236}">
                    <a16:creationId xmlns:a16="http://schemas.microsoft.com/office/drawing/2014/main" xmlns="" id="{B370B7B5-5F66-4103-96AA-FFE96181F268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276">
                <a:extLst>
                  <a:ext uri="{FF2B5EF4-FFF2-40B4-BE49-F238E27FC236}">
                    <a16:creationId xmlns:a16="http://schemas.microsoft.com/office/drawing/2014/main" xmlns="" id="{567C9E0F-B3C6-4202-86B8-326401017057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: Cantos Arredondados 277">
                <a:extLst>
                  <a:ext uri="{FF2B5EF4-FFF2-40B4-BE49-F238E27FC236}">
                    <a16:creationId xmlns:a16="http://schemas.microsoft.com/office/drawing/2014/main" xmlns="" id="{C258D1D5-86D8-4DF6-9A54-383EC7B7FD87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: Cantos Arredondados 278">
                <a:extLst>
                  <a:ext uri="{FF2B5EF4-FFF2-40B4-BE49-F238E27FC236}">
                    <a16:creationId xmlns:a16="http://schemas.microsoft.com/office/drawing/2014/main" xmlns="" id="{3BA7626C-1009-4076-ADEE-65401675754B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>
                <a:extLst>
                  <a:ext uri="{FF2B5EF4-FFF2-40B4-BE49-F238E27FC236}">
                    <a16:creationId xmlns:a16="http://schemas.microsoft.com/office/drawing/2014/main" xmlns="" id="{F7F7AE31-561B-42C7-A7E4-DB099FFB457E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: Cantos Arredondados 280">
                <a:extLst>
                  <a:ext uri="{FF2B5EF4-FFF2-40B4-BE49-F238E27FC236}">
                    <a16:creationId xmlns:a16="http://schemas.microsoft.com/office/drawing/2014/main" xmlns="" id="{27A2DB09-F535-4887-A02E-457F90246BCB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228" name="Agrupar 227">
            <a:extLst>
              <a:ext uri="{FF2B5EF4-FFF2-40B4-BE49-F238E27FC236}">
                <a16:creationId xmlns:a16="http://schemas.microsoft.com/office/drawing/2014/main" xmlns="" id="{223951B6-3098-466C-A085-2773F37F748B}"/>
              </a:ext>
            </a:extLst>
          </p:cNvPr>
          <p:cNvGrpSpPr/>
          <p:nvPr/>
        </p:nvGrpSpPr>
        <p:grpSpPr>
          <a:xfrm>
            <a:off x="4149937" y="1998330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:a16="http://schemas.microsoft.com/office/drawing/2014/main" xmlns="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:a16="http://schemas.microsoft.com/office/drawing/2014/main" xmlns="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xmlns="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:a16="http://schemas.microsoft.com/office/drawing/2014/main" xmlns="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:a16="http://schemas.microsoft.com/office/drawing/2014/main" xmlns="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:a16="http://schemas.microsoft.com/office/drawing/2014/main" xmlns="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xmlns="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xmlns="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xmlns="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xmlns="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:a16="http://schemas.microsoft.com/office/drawing/2014/main" xmlns="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:a16="http://schemas.microsoft.com/office/drawing/2014/main" xmlns="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:a16="http://schemas.microsoft.com/office/drawing/2014/main" xmlns="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:a16="http://schemas.microsoft.com/office/drawing/2014/main" xmlns="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:a16="http://schemas.microsoft.com/office/drawing/2014/main" xmlns="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:a16="http://schemas.microsoft.com/office/drawing/2014/main" xmlns="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xmlns="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:a16="http://schemas.microsoft.com/office/drawing/2014/main" xmlns="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B0D3A439-DD56-49C5-A401-6676C43FB37B}"/>
              </a:ext>
            </a:extLst>
          </p:cNvPr>
          <p:cNvGrpSpPr/>
          <p:nvPr/>
        </p:nvGrpSpPr>
        <p:grpSpPr>
          <a:xfrm>
            <a:off x="684227" y="2229548"/>
            <a:ext cx="3049003" cy="1680603"/>
            <a:chOff x="343722" y="2655845"/>
            <a:chExt cx="3049003" cy="1680603"/>
          </a:xfrm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xmlns="" id="{A04841B9-8780-499E-860C-D10F233454D3}"/>
                </a:ext>
              </a:extLst>
            </p:cNvPr>
            <p:cNvSpPr/>
            <p:nvPr/>
          </p:nvSpPr>
          <p:spPr>
            <a:xfrm rot="5400000" flipH="1">
              <a:off x="2179263" y="2351676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xmlns="" id="{67993AD6-032A-450D-B4C9-C057430784EE}"/>
                </a:ext>
              </a:extLst>
            </p:cNvPr>
            <p:cNvGrpSpPr/>
            <p:nvPr/>
          </p:nvGrpSpPr>
          <p:grpSpPr>
            <a:xfrm>
              <a:off x="343722" y="3429905"/>
              <a:ext cx="1018409" cy="906543"/>
              <a:chOff x="-307085" y="3042690"/>
              <a:chExt cx="1314060" cy="1169719"/>
            </a:xfrm>
          </p:grpSpPr>
          <p:grpSp>
            <p:nvGrpSpPr>
              <p:cNvPr id="89" name="Agrupar 88">
                <a:extLst>
                  <a:ext uri="{FF2B5EF4-FFF2-40B4-BE49-F238E27FC236}">
                    <a16:creationId xmlns:a16="http://schemas.microsoft.com/office/drawing/2014/main" xmlns="" id="{E95E695C-B4CC-44ED-8571-B5E88C0F661D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xmlns="" id="{F773E4AB-92BF-4F50-A92A-CD3DA037F19D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xmlns="" id="{78628943-7A65-49BC-8B04-ACA43D8B65C3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Forma Livre: Forma 93">
                  <a:extLst>
                    <a:ext uri="{FF2B5EF4-FFF2-40B4-BE49-F238E27FC236}">
                      <a16:creationId xmlns:a16="http://schemas.microsoft.com/office/drawing/2014/main" xmlns="" id="{9193F515-BEA1-491B-98D4-99E37CB2CC12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xmlns="" id="{3E324833-CB5B-4A6C-B365-B69C401AA10F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xmlns="" id="{533D8DD5-8F77-4CA5-98E0-110D0C03BDD5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xmlns="" id="{552D152A-F1FA-4F94-9304-19EB53C6D78C}"/>
                </a:ext>
              </a:extLst>
            </p:cNvPr>
            <p:cNvGrpSpPr/>
            <p:nvPr/>
          </p:nvGrpSpPr>
          <p:grpSpPr>
            <a:xfrm>
              <a:off x="2374316" y="3398951"/>
              <a:ext cx="1018409" cy="906543"/>
              <a:chOff x="-307085" y="3042690"/>
              <a:chExt cx="1314060" cy="1169719"/>
            </a:xfrm>
          </p:grpSpPr>
          <p:grpSp>
            <p:nvGrpSpPr>
              <p:cNvPr id="74" name="Agrupar 73">
                <a:extLst>
                  <a:ext uri="{FF2B5EF4-FFF2-40B4-BE49-F238E27FC236}">
                    <a16:creationId xmlns:a16="http://schemas.microsoft.com/office/drawing/2014/main" xmlns="" id="{A30699F7-505E-47E7-BC7A-0F1AFA0096F9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xmlns="" id="{773802ED-902C-41DC-A18D-62E40F471C44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D5255FDE-1E0D-425A-BCF3-88C5EFDB338A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:a16="http://schemas.microsoft.com/office/drawing/2014/main" xmlns="" id="{6ED2D266-589C-4149-B97C-F71C823E63F9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xmlns="" id="{E8AB79AB-1239-4AB8-AB88-A1AC49D9247E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4433A43A-B3A2-43AA-9DA5-D9223CFBE1DA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107852AD-EDE8-43F1-8844-6EBFABB1419E}"/>
                </a:ext>
              </a:extLst>
            </p:cNvPr>
            <p:cNvGrpSpPr/>
            <p:nvPr/>
          </p:nvGrpSpPr>
          <p:grpSpPr>
            <a:xfrm>
              <a:off x="692362" y="2655845"/>
              <a:ext cx="2247883" cy="1518141"/>
              <a:chOff x="1110524" y="1743370"/>
              <a:chExt cx="2247883" cy="1518141"/>
            </a:xfrm>
          </p:grpSpPr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xmlns="" id="{325512F8-BB63-4FBB-A56B-902BCB9E32F8}"/>
                  </a:ext>
                </a:extLst>
              </p:cNvPr>
              <p:cNvSpPr/>
              <p:nvPr/>
            </p:nvSpPr>
            <p:spPr>
              <a:xfrm rot="2700000">
                <a:off x="1493723" y="2249748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xmlns="" id="{0B9F0869-B194-47B9-A2BF-D5465870E829}"/>
                  </a:ext>
                </a:extLst>
              </p:cNvPr>
              <p:cNvSpPr/>
              <p:nvPr/>
            </p:nvSpPr>
            <p:spPr>
              <a:xfrm rot="17100000" flipH="1">
                <a:off x="1592798" y="2620909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xmlns="" id="{C7AFD947-3F66-41F1-B8F9-245E6557DF5C}"/>
                  </a:ext>
                </a:extLst>
              </p:cNvPr>
              <p:cNvSpPr/>
              <p:nvPr/>
            </p:nvSpPr>
            <p:spPr>
              <a:xfrm rot="9900000" flipH="1">
                <a:off x="1807059" y="1870589"/>
                <a:ext cx="136857" cy="1390922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xmlns="" id="{28371417-7F7D-4FE3-A897-C31EE650FC3D}"/>
                  </a:ext>
                </a:extLst>
              </p:cNvPr>
              <p:cNvSpPr/>
              <p:nvPr/>
            </p:nvSpPr>
            <p:spPr>
              <a:xfrm rot="4500000" flipH="1">
                <a:off x="2399730" y="1613474"/>
                <a:ext cx="136857" cy="138758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xmlns="" id="{307B716D-C71C-42FE-8FD4-192E7CD5374F}"/>
                  </a:ext>
                </a:extLst>
              </p:cNvPr>
              <p:cNvSpPr/>
              <p:nvPr/>
            </p:nvSpPr>
            <p:spPr>
              <a:xfrm rot="2700000" flipH="1">
                <a:off x="2501409" y="1873238"/>
                <a:ext cx="136857" cy="1577139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xmlns="" id="{EBBC68AF-5344-4100-882D-CFD4A57937AE}"/>
                  </a:ext>
                </a:extLst>
              </p:cNvPr>
              <p:cNvSpPr/>
              <p:nvPr/>
            </p:nvSpPr>
            <p:spPr>
              <a:xfrm rot="9900000" flipH="1">
                <a:off x="3075874" y="1743370"/>
                <a:ext cx="136857" cy="129293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xmlns="" id="{270CF50C-BC48-4019-9306-75DE125545C3}"/>
                </a:ext>
              </a:extLst>
            </p:cNvPr>
            <p:cNvGrpSpPr/>
            <p:nvPr/>
          </p:nvGrpSpPr>
          <p:grpSpPr>
            <a:xfrm rot="20700000" flipH="1" flipV="1">
              <a:off x="2648604" y="2815692"/>
              <a:ext cx="246435" cy="341862"/>
              <a:chOff x="-3349743" y="1221853"/>
              <a:chExt cx="3151278" cy="3133671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xmlns="" id="{7D08EF88-1729-458A-9DBA-32E4391335D9}"/>
                  </a:ext>
                </a:extLst>
              </p:cNvPr>
              <p:cNvSpPr/>
              <p:nvPr/>
            </p:nvSpPr>
            <p:spPr>
              <a:xfrm>
                <a:off x="-3332136" y="1221853"/>
                <a:ext cx="3133671" cy="3133671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BF4CA8B3-07E4-4F8E-8271-D778A3EE584B}"/>
                  </a:ext>
                </a:extLst>
              </p:cNvPr>
              <p:cNvSpPr/>
              <p:nvPr/>
            </p:nvSpPr>
            <p:spPr>
              <a:xfrm>
                <a:off x="-3349743" y="1442539"/>
                <a:ext cx="2241423" cy="26924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xmlns="" id="{BE89E9F1-47A1-4CEB-907A-9E30830E91CF}"/>
                </a:ext>
              </a:extLst>
            </p:cNvPr>
            <p:cNvGrpSpPr/>
            <p:nvPr/>
          </p:nvGrpSpPr>
          <p:grpSpPr>
            <a:xfrm>
              <a:off x="1048957" y="2749333"/>
              <a:ext cx="497206" cy="230210"/>
              <a:chOff x="1048957" y="2749333"/>
              <a:chExt cx="497206" cy="230210"/>
            </a:xfrm>
          </p:grpSpPr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xmlns="" id="{762C363A-EFE7-48FC-98EE-29E5F087539C}"/>
                  </a:ext>
                </a:extLst>
              </p:cNvPr>
              <p:cNvSpPr/>
              <p:nvPr/>
            </p:nvSpPr>
            <p:spPr>
              <a:xfrm rot="5142149" flipH="1">
                <a:off x="1182455" y="2615835"/>
                <a:ext cx="230210" cy="497206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xmlns="" id="{647B95DF-6541-4313-B05E-48D8BA88E141}"/>
                  </a:ext>
                </a:extLst>
              </p:cNvPr>
              <p:cNvSpPr/>
              <p:nvPr/>
            </p:nvSpPr>
            <p:spPr>
              <a:xfrm rot="5131969">
                <a:off x="1184480" y="2738359"/>
                <a:ext cx="77718" cy="169434"/>
              </a:xfrm>
              <a:prstGeom prst="roundRect">
                <a:avLst>
                  <a:gd name="adj" fmla="val 50000"/>
                </a:avLst>
              </a:prstGeom>
              <a:solidFill>
                <a:srgbClr val="F19B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xmlns="" id="{B5D0BEB7-2122-4CC0-8CE7-6304ED81B53C}"/>
                </a:ext>
              </a:extLst>
            </p:cNvPr>
            <p:cNvSpPr/>
            <p:nvPr/>
          </p:nvSpPr>
          <p:spPr>
            <a:xfrm rot="4767749" flipH="1">
              <a:off x="2189199" y="2409513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5" name="Agrupar 254">
            <a:extLst>
              <a:ext uri="{FF2B5EF4-FFF2-40B4-BE49-F238E27FC236}">
                <a16:creationId xmlns:a16="http://schemas.microsoft.com/office/drawing/2014/main" xmlns="" id="{02E63453-1E3A-4F68-8AEA-60E738ECC415}"/>
              </a:ext>
            </a:extLst>
          </p:cNvPr>
          <p:cNvGrpSpPr/>
          <p:nvPr/>
        </p:nvGrpSpPr>
        <p:grpSpPr>
          <a:xfrm>
            <a:off x="9624269" y="1879531"/>
            <a:ext cx="2122215" cy="2159389"/>
            <a:chOff x="9468398" y="1205935"/>
            <a:chExt cx="3923831" cy="3992564"/>
          </a:xfrm>
        </p:grpSpPr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xmlns="" id="{55531CCB-96BA-4C40-BEDA-A6AF8E6F51D7}"/>
                </a:ext>
              </a:extLst>
            </p:cNvPr>
            <p:cNvSpPr/>
            <p:nvPr/>
          </p:nvSpPr>
          <p:spPr>
            <a:xfrm>
              <a:off x="10259738" y="1205935"/>
              <a:ext cx="2325181" cy="1182217"/>
            </a:xfrm>
            <a:prstGeom prst="roundRect">
              <a:avLst>
                <a:gd name="adj" fmla="val 389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:a16="http://schemas.microsoft.com/office/drawing/2014/main" xmlns="" id="{671B2D91-6991-4AD9-82A1-76C00AF2A68F}"/>
                </a:ext>
              </a:extLst>
            </p:cNvPr>
            <p:cNvSpPr/>
            <p:nvPr/>
          </p:nvSpPr>
          <p:spPr>
            <a:xfrm flipH="1">
              <a:off x="11346649" y="1491707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50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1" name="Agrupar 230">
              <a:extLst>
                <a:ext uri="{FF2B5EF4-FFF2-40B4-BE49-F238E27FC236}">
                  <a16:creationId xmlns:a16="http://schemas.microsoft.com/office/drawing/2014/main" xmlns="" id="{710703C8-7BCA-44A1-B374-5B84A63CC31E}"/>
                </a:ext>
              </a:extLst>
            </p:cNvPr>
            <p:cNvGrpSpPr/>
            <p:nvPr/>
          </p:nvGrpSpPr>
          <p:grpSpPr>
            <a:xfrm>
              <a:off x="9468398" y="2257867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229" name="Retângulo: Cantos Arredondados 228">
                <a:extLst>
                  <a:ext uri="{FF2B5EF4-FFF2-40B4-BE49-F238E27FC236}">
                    <a16:creationId xmlns:a16="http://schemas.microsoft.com/office/drawing/2014/main" xmlns="" id="{464BB597-DD4A-41F0-9B7F-7A4C9B3A0C4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:a16="http://schemas.microsoft.com/office/drawing/2014/main" xmlns="" id="{D2A8D44F-D2DF-4109-8220-6872DDF752A9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="" id="{755817AE-18D2-497D-8423-BD1DD3E05125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DD31B629-711A-4E3C-9D28-5BF32BC2C5FD}"/>
                </a:ext>
              </a:extLst>
            </p:cNvPr>
            <p:cNvGrpSpPr/>
            <p:nvPr/>
          </p:nvGrpSpPr>
          <p:grpSpPr>
            <a:xfrm flipH="1">
              <a:off x="12688782" y="2272704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2020F067-0B3E-4D16-9D3F-64932EF522E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:a16="http://schemas.microsoft.com/office/drawing/2014/main" xmlns="" id="{432DF631-9B5D-4AAF-A56E-34D8ACC7EDD2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xmlns="" id="{FCC6B4AD-8087-4192-8D35-3FE2A3CBF74D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xmlns="" id="{23F5AA8B-BB71-4AB9-BA44-83CE6FE85A42}"/>
                </a:ext>
              </a:extLst>
            </p:cNvPr>
            <p:cNvSpPr/>
            <p:nvPr/>
          </p:nvSpPr>
          <p:spPr>
            <a:xfrm>
              <a:off x="11840046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B56E6F60-0E16-4CAB-9F34-4AB6704D7B4A}"/>
                </a:ext>
              </a:extLst>
            </p:cNvPr>
            <p:cNvSpPr/>
            <p:nvPr/>
          </p:nvSpPr>
          <p:spPr>
            <a:xfrm>
              <a:off x="10167164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xmlns="" id="{9DBC55D9-6635-428F-8C64-96FC496DBFE6}"/>
                </a:ext>
              </a:extLst>
            </p:cNvPr>
            <p:cNvSpPr/>
            <p:nvPr/>
          </p:nvSpPr>
          <p:spPr>
            <a:xfrm>
              <a:off x="9944390" y="1491383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xmlns="" id="{79437FA0-3579-43FA-9E6E-3E24F32B87F5}"/>
                </a:ext>
              </a:extLst>
            </p:cNvPr>
            <p:cNvSpPr/>
            <p:nvPr/>
          </p:nvSpPr>
          <p:spPr>
            <a:xfrm>
              <a:off x="11496127" y="4270667"/>
              <a:ext cx="158540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xmlns="" id="{B3D20968-B7FF-4E2C-AB65-51E13F898555}"/>
                </a:ext>
              </a:extLst>
            </p:cNvPr>
            <p:cNvSpPr/>
            <p:nvPr/>
          </p:nvSpPr>
          <p:spPr>
            <a:xfrm>
              <a:off x="9944390" y="2211004"/>
              <a:ext cx="2955880" cy="1578013"/>
            </a:xfrm>
            <a:prstGeom prst="rect">
              <a:avLst/>
            </a:prstGeom>
            <a:solidFill>
              <a:srgbClr val="CBD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9FC5A96F-A464-46BC-91B0-F529514BAAB2}"/>
                </a:ext>
              </a:extLst>
            </p:cNvPr>
            <p:cNvSpPr/>
            <p:nvPr/>
          </p:nvSpPr>
          <p:spPr>
            <a:xfrm>
              <a:off x="10515505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xmlns="" id="{BEAC3E51-5320-42FE-AF29-CDBD8053E935}"/>
                </a:ext>
              </a:extLst>
            </p:cNvPr>
            <p:cNvSpPr/>
            <p:nvPr/>
          </p:nvSpPr>
          <p:spPr>
            <a:xfrm>
              <a:off x="11982757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xmlns="" id="{0816181B-8CE7-420C-BE5E-EF6F64FD2D90}"/>
                </a:ext>
              </a:extLst>
            </p:cNvPr>
            <p:cNvSpPr/>
            <p:nvPr/>
          </p:nvSpPr>
          <p:spPr>
            <a:xfrm>
              <a:off x="11076374" y="3857454"/>
              <a:ext cx="775130" cy="34622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xmlns="" id="{3D4C90FF-698F-4EE1-ACE4-76A85C760AB7}"/>
                </a:ext>
              </a:extLst>
            </p:cNvPr>
            <p:cNvSpPr/>
            <p:nvPr/>
          </p:nvSpPr>
          <p:spPr>
            <a:xfrm>
              <a:off x="11076374" y="1491383"/>
              <a:ext cx="638654" cy="719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>
              <a:extLst>
                <a:ext uri="{FF2B5EF4-FFF2-40B4-BE49-F238E27FC236}">
                  <a16:creationId xmlns:a16="http://schemas.microsoft.com/office/drawing/2014/main" xmlns="" id="{E87DB59D-AEF3-4CCB-9AA5-3062BA4F2B90}"/>
                </a:ext>
              </a:extLst>
            </p:cNvPr>
            <p:cNvSpPr/>
            <p:nvPr/>
          </p:nvSpPr>
          <p:spPr>
            <a:xfrm>
              <a:off x="10259738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2E80479-725B-4025-9E3C-5A738AC0E1F4}"/>
                </a:ext>
              </a:extLst>
            </p:cNvPr>
            <p:cNvSpPr/>
            <p:nvPr/>
          </p:nvSpPr>
          <p:spPr>
            <a:xfrm>
              <a:off x="10655316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418DF3A8-EF8C-4ABD-885C-74F462E52CD8}"/>
                </a:ext>
              </a:extLst>
            </p:cNvPr>
            <p:cNvSpPr/>
            <p:nvPr/>
          </p:nvSpPr>
          <p:spPr>
            <a:xfrm>
              <a:off x="11880319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4DF05220-A9F6-4AF8-8FB7-5EACBFF98810}"/>
                </a:ext>
              </a:extLst>
            </p:cNvPr>
            <p:cNvSpPr/>
            <p:nvPr/>
          </p:nvSpPr>
          <p:spPr>
            <a:xfrm>
              <a:off x="12275897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86E6924-4A37-484B-9A2E-6E95C9ABA6A6}"/>
                </a:ext>
              </a:extLst>
            </p:cNvPr>
            <p:cNvSpPr/>
            <p:nvPr/>
          </p:nvSpPr>
          <p:spPr>
            <a:xfrm flipH="1">
              <a:off x="9779098" y="4270481"/>
              <a:ext cx="171688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4" name="Agrupar 253">
            <a:extLst>
              <a:ext uri="{FF2B5EF4-FFF2-40B4-BE49-F238E27FC236}">
                <a16:creationId xmlns:a16="http://schemas.microsoft.com/office/drawing/2014/main" xmlns="" id="{0E36011B-B58D-49D7-BCDF-727A44C83D25}"/>
              </a:ext>
            </a:extLst>
          </p:cNvPr>
          <p:cNvGrpSpPr/>
          <p:nvPr/>
        </p:nvGrpSpPr>
        <p:grpSpPr>
          <a:xfrm>
            <a:off x="5832574" y="2152315"/>
            <a:ext cx="3287346" cy="1991339"/>
            <a:chOff x="5408295" y="2675703"/>
            <a:chExt cx="4366079" cy="2644791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xmlns="" id="{88C65847-8D15-4626-9180-CEE88F83C399}"/>
                </a:ext>
              </a:extLst>
            </p:cNvPr>
            <p:cNvSpPr/>
            <p:nvPr/>
          </p:nvSpPr>
          <p:spPr>
            <a:xfrm>
              <a:off x="8916431" y="4293532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xmlns="" id="{6A95063C-5D9A-4BD5-ADCF-40B9BF7E2ADA}"/>
                </a:ext>
              </a:extLst>
            </p:cNvPr>
            <p:cNvSpPr/>
            <p:nvPr/>
          </p:nvSpPr>
          <p:spPr>
            <a:xfrm>
              <a:off x="6808344" y="4256216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xmlns="" id="{EAAC8F19-2F5C-491F-8FD2-2DF4A2CFBFDE}"/>
                </a:ext>
              </a:extLst>
            </p:cNvPr>
            <p:cNvGrpSpPr/>
            <p:nvPr/>
          </p:nvGrpSpPr>
          <p:grpSpPr>
            <a:xfrm>
              <a:off x="6122310" y="2753650"/>
              <a:ext cx="3652064" cy="1862846"/>
              <a:chOff x="5226112" y="3077326"/>
              <a:chExt cx="3652064" cy="1862846"/>
            </a:xfrm>
            <a:solidFill>
              <a:srgbClr val="E19004"/>
            </a:solidFill>
          </p:grpSpPr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xmlns="" id="{8860D49F-2B10-4EE8-979C-050F81F3CB99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7711BC48-D5CD-41E5-B770-9A5C116FACD3}"/>
                  </a:ext>
                </a:extLst>
              </p:cNvPr>
              <p:cNvSpPr/>
              <p:nvPr/>
            </p:nvSpPr>
            <p:spPr>
              <a:xfrm>
                <a:off x="574931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43" name="Agrupar 242">
              <a:extLst>
                <a:ext uri="{FF2B5EF4-FFF2-40B4-BE49-F238E27FC236}">
                  <a16:creationId xmlns:a16="http://schemas.microsoft.com/office/drawing/2014/main" xmlns="" id="{7A1CEFD3-F9F0-4EEF-85B1-39B7C58C8085}"/>
                </a:ext>
              </a:extLst>
            </p:cNvPr>
            <p:cNvGrpSpPr/>
            <p:nvPr/>
          </p:nvGrpSpPr>
          <p:grpSpPr>
            <a:xfrm>
              <a:off x="5416814" y="2753650"/>
              <a:ext cx="3869774" cy="1862846"/>
              <a:chOff x="5226112" y="3077326"/>
              <a:chExt cx="3869774" cy="1862846"/>
            </a:xfrm>
          </p:grpSpPr>
          <p:sp>
            <p:nvSpPr>
              <p:cNvPr id="239" name="Retângulo: Cantos Arredondados 238">
                <a:extLst>
                  <a:ext uri="{FF2B5EF4-FFF2-40B4-BE49-F238E27FC236}">
                    <a16:creationId xmlns:a16="http://schemas.microsoft.com/office/drawing/2014/main" xmlns="" id="{16092879-95E0-4C11-B807-1C84E13C1545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D722D720-9139-4E5D-8342-5BB5C78381A3}"/>
                  </a:ext>
                </a:extLst>
              </p:cNvPr>
              <p:cNvSpPr/>
              <p:nvPr/>
            </p:nvSpPr>
            <p:spPr>
              <a:xfrm>
                <a:off x="596702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xmlns="" id="{BF396E6D-2D66-40DC-9012-20803C28ABDD}"/>
                </a:ext>
              </a:extLst>
            </p:cNvPr>
            <p:cNvSpPr/>
            <p:nvPr/>
          </p:nvSpPr>
          <p:spPr>
            <a:xfrm>
              <a:off x="5408295" y="2683891"/>
              <a:ext cx="2940811" cy="385407"/>
            </a:xfrm>
            <a:prstGeom prst="roundRect">
              <a:avLst>
                <a:gd name="adj" fmla="val 12436"/>
              </a:avLst>
            </a:prstGeom>
            <a:solidFill>
              <a:srgbClr val="FFE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:a16="http://schemas.microsoft.com/office/drawing/2014/main" xmlns="" id="{B69F09E4-5071-41AC-B4E1-890A0051A688}"/>
                </a:ext>
              </a:extLst>
            </p:cNvPr>
            <p:cNvSpPr/>
            <p:nvPr/>
          </p:nvSpPr>
          <p:spPr>
            <a:xfrm>
              <a:off x="8246010" y="2675703"/>
              <a:ext cx="829026" cy="385407"/>
            </a:xfrm>
            <a:prstGeom prst="roundRect">
              <a:avLst>
                <a:gd name="adj" fmla="val 124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5" name="Agrupar 244">
              <a:extLst>
                <a:ext uri="{FF2B5EF4-FFF2-40B4-BE49-F238E27FC236}">
                  <a16:creationId xmlns:a16="http://schemas.microsoft.com/office/drawing/2014/main" xmlns="" id="{B15C0427-C62E-46AE-BED5-9191FFDE2700}"/>
                </a:ext>
              </a:extLst>
            </p:cNvPr>
            <p:cNvGrpSpPr/>
            <p:nvPr/>
          </p:nvGrpSpPr>
          <p:grpSpPr>
            <a:xfrm>
              <a:off x="5744764" y="4287731"/>
              <a:ext cx="1032763" cy="1032763"/>
              <a:chOff x="5482132" y="4506552"/>
              <a:chExt cx="920055" cy="920055"/>
            </a:xfrm>
          </p:grpSpPr>
          <p:sp>
            <p:nvSpPr>
              <p:cNvPr id="244" name="Elipse 243">
                <a:extLst>
                  <a:ext uri="{FF2B5EF4-FFF2-40B4-BE49-F238E27FC236}">
                    <a16:creationId xmlns:a16="http://schemas.microsoft.com/office/drawing/2014/main" xmlns="" id="{1D972CF2-1AF8-49B3-9BAD-9BA011BED583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xmlns="" id="{47658414-2BE0-4932-B2C7-259B6F1C85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1" name="Agrupar 160">
              <a:extLst>
                <a:ext uri="{FF2B5EF4-FFF2-40B4-BE49-F238E27FC236}">
                  <a16:creationId xmlns:a16="http://schemas.microsoft.com/office/drawing/2014/main" xmlns="" id="{D636B87C-1F30-4122-BCAB-8C75FE35CAE3}"/>
                </a:ext>
              </a:extLst>
            </p:cNvPr>
            <p:cNvGrpSpPr/>
            <p:nvPr/>
          </p:nvGrpSpPr>
          <p:grpSpPr>
            <a:xfrm>
              <a:off x="7712928" y="4258087"/>
              <a:ext cx="1032763" cy="1032763"/>
              <a:chOff x="5482132" y="4506552"/>
              <a:chExt cx="920055" cy="920055"/>
            </a:xfrm>
          </p:grpSpPr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xmlns="" id="{2A87AD91-93B1-4FE7-8873-ABF83D159F8E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xmlns="" id="{B73D11DE-F11D-4EBD-B189-AD351EE6F2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xmlns="" id="{34738872-6151-476C-82F5-8ECA20DB26AE}"/>
                </a:ext>
              </a:extLst>
            </p:cNvPr>
            <p:cNvGrpSpPr/>
            <p:nvPr/>
          </p:nvGrpSpPr>
          <p:grpSpPr>
            <a:xfrm>
              <a:off x="5414614" y="3980728"/>
              <a:ext cx="2433513" cy="224599"/>
              <a:chOff x="5192978" y="4110387"/>
              <a:chExt cx="2733244" cy="246868"/>
            </a:xfrm>
          </p:grpSpPr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xmlns="" id="{DC895C5D-0F28-4466-AA7E-20D382E651E3}"/>
                  </a:ext>
                </a:extLst>
              </p:cNvPr>
              <p:cNvSpPr/>
              <p:nvPr/>
            </p:nvSpPr>
            <p:spPr>
              <a:xfrm>
                <a:off x="5192978" y="4110387"/>
                <a:ext cx="2733244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>
                <a:extLst>
                  <a:ext uri="{FF2B5EF4-FFF2-40B4-BE49-F238E27FC236}">
                    <a16:creationId xmlns:a16="http://schemas.microsoft.com/office/drawing/2014/main" xmlns="" id="{42C3F89E-9BCF-4C2D-98D9-C6B58E0E6F8B}"/>
                  </a:ext>
                </a:extLst>
              </p:cNvPr>
              <p:cNvSpPr/>
              <p:nvPr/>
            </p:nvSpPr>
            <p:spPr>
              <a:xfrm>
                <a:off x="5192979" y="4263794"/>
                <a:ext cx="2733243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0" name="Retângulo: Cantos Arredondados 249">
              <a:extLst>
                <a:ext uri="{FF2B5EF4-FFF2-40B4-BE49-F238E27FC236}">
                  <a16:creationId xmlns:a16="http://schemas.microsoft.com/office/drawing/2014/main" xmlns="" id="{A9027E78-6B1F-4633-9E34-9EDA02F45BC6}"/>
                </a:ext>
              </a:extLst>
            </p:cNvPr>
            <p:cNvSpPr/>
            <p:nvPr/>
          </p:nvSpPr>
          <p:spPr>
            <a:xfrm>
              <a:off x="5594013" y="315413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xmlns="" id="{2B31197D-95F5-4960-ADD1-ADA55D263528}"/>
                </a:ext>
              </a:extLst>
            </p:cNvPr>
            <p:cNvSpPr/>
            <p:nvPr/>
          </p:nvSpPr>
          <p:spPr>
            <a:xfrm>
              <a:off x="6285104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xmlns="" id="{D5FC3EA6-7FED-484D-802C-EB058181E85A}"/>
                </a:ext>
              </a:extLst>
            </p:cNvPr>
            <p:cNvSpPr/>
            <p:nvPr/>
          </p:nvSpPr>
          <p:spPr>
            <a:xfrm>
              <a:off x="6962180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: Cantos Arredondados 183">
              <a:extLst>
                <a:ext uri="{FF2B5EF4-FFF2-40B4-BE49-F238E27FC236}">
                  <a16:creationId xmlns:a16="http://schemas.microsoft.com/office/drawing/2014/main" xmlns="" id="{6690C5D9-E64D-4E23-A6FB-976E85619BD9}"/>
                </a:ext>
              </a:extLst>
            </p:cNvPr>
            <p:cNvSpPr/>
            <p:nvPr/>
          </p:nvSpPr>
          <p:spPr>
            <a:xfrm>
              <a:off x="7622439" y="316207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xmlns="" id="{8CC73677-EFDC-47BE-A248-5665C07DBC6F}"/>
                </a:ext>
              </a:extLst>
            </p:cNvPr>
            <p:cNvSpPr/>
            <p:nvPr/>
          </p:nvSpPr>
          <p:spPr>
            <a:xfrm>
              <a:off x="8476587" y="3132320"/>
              <a:ext cx="481376" cy="59095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xmlns="" id="{E0DCB820-92B7-417E-93EF-35EBC5759E5D}"/>
                </a:ext>
              </a:extLst>
            </p:cNvPr>
            <p:cNvSpPr/>
            <p:nvPr/>
          </p:nvSpPr>
          <p:spPr>
            <a:xfrm>
              <a:off x="8846158" y="3913387"/>
              <a:ext cx="244915" cy="291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xmlns="" id="{05E247D9-DB19-4C33-817C-0A7CEDDED2D6}"/>
                </a:ext>
              </a:extLst>
            </p:cNvPr>
            <p:cNvSpPr/>
            <p:nvPr/>
          </p:nvSpPr>
          <p:spPr>
            <a:xfrm>
              <a:off x="9462743" y="3904879"/>
              <a:ext cx="244915" cy="291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xmlns="" id="{097E2450-FE15-43B8-8D52-28FDF4D235F5}"/>
                </a:ext>
              </a:extLst>
            </p:cNvPr>
            <p:cNvGrpSpPr/>
            <p:nvPr/>
          </p:nvGrpSpPr>
          <p:grpSpPr>
            <a:xfrm>
              <a:off x="9153402" y="3975969"/>
              <a:ext cx="263981" cy="189340"/>
              <a:chOff x="8962700" y="4299645"/>
              <a:chExt cx="263981" cy="189340"/>
            </a:xfrm>
          </p:grpSpPr>
          <p:sp>
            <p:nvSpPr>
              <p:cNvPr id="252" name="Retângulo: Cantos Arredondados 251">
                <a:extLst>
                  <a:ext uri="{FF2B5EF4-FFF2-40B4-BE49-F238E27FC236}">
                    <a16:creationId xmlns:a16="http://schemas.microsoft.com/office/drawing/2014/main" xmlns="" id="{72B1645F-6BB2-4C78-9375-266A08F6EC36}"/>
                  </a:ext>
                </a:extLst>
              </p:cNvPr>
              <p:cNvSpPr/>
              <p:nvPr/>
            </p:nvSpPr>
            <p:spPr>
              <a:xfrm>
                <a:off x="8962700" y="4299645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: Cantos Arredondados 187">
                <a:extLst>
                  <a:ext uri="{FF2B5EF4-FFF2-40B4-BE49-F238E27FC236}">
                    <a16:creationId xmlns:a16="http://schemas.microsoft.com/office/drawing/2014/main" xmlns="" id="{D16861D5-ABFF-4863-914E-DBEDCDA7D858}"/>
                  </a:ext>
                </a:extLst>
              </p:cNvPr>
              <p:cNvSpPr/>
              <p:nvPr/>
            </p:nvSpPr>
            <p:spPr>
              <a:xfrm>
                <a:off x="8967494" y="436981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: Cantos Arredondados 188">
                <a:extLst>
                  <a:ext uri="{FF2B5EF4-FFF2-40B4-BE49-F238E27FC236}">
                    <a16:creationId xmlns:a16="http://schemas.microsoft.com/office/drawing/2014/main" xmlns="" id="{51325952-B50E-4917-9987-B654060249C6}"/>
                  </a:ext>
                </a:extLst>
              </p:cNvPr>
              <p:cNvSpPr/>
              <p:nvPr/>
            </p:nvSpPr>
            <p:spPr>
              <a:xfrm>
                <a:off x="8967493" y="444225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63" name="Agrupar 262">
            <a:extLst>
              <a:ext uri="{FF2B5EF4-FFF2-40B4-BE49-F238E27FC236}">
                <a16:creationId xmlns:a16="http://schemas.microsoft.com/office/drawing/2014/main" xmlns="" id="{187865F2-A43D-4C24-88E6-BBC42590B18E}"/>
              </a:ext>
            </a:extLst>
          </p:cNvPr>
          <p:cNvGrpSpPr/>
          <p:nvPr/>
        </p:nvGrpSpPr>
        <p:grpSpPr>
          <a:xfrm>
            <a:off x="100389" y="4427330"/>
            <a:ext cx="2997781" cy="1911111"/>
            <a:chOff x="2598132" y="4393530"/>
            <a:chExt cx="2997781" cy="1911111"/>
          </a:xfrm>
        </p:grpSpPr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xmlns="" id="{3B3630D2-0DEB-432C-9836-04B8B8B39950}"/>
                </a:ext>
              </a:extLst>
            </p:cNvPr>
            <p:cNvSpPr/>
            <p:nvPr/>
          </p:nvSpPr>
          <p:spPr>
            <a:xfrm>
              <a:off x="4977956" y="5669652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xmlns="" id="{01646D1A-3916-4C9E-988C-087B49C8DBFE}"/>
                </a:ext>
              </a:extLst>
            </p:cNvPr>
            <p:cNvSpPr/>
            <p:nvPr/>
          </p:nvSpPr>
          <p:spPr>
            <a:xfrm>
              <a:off x="3538374" y="5678164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: Cantos Arredondados 195">
              <a:extLst>
                <a:ext uri="{FF2B5EF4-FFF2-40B4-BE49-F238E27FC236}">
                  <a16:creationId xmlns:a16="http://schemas.microsoft.com/office/drawing/2014/main" xmlns="" id="{251A17FA-5240-484F-A4AD-3FB50352D121}"/>
                </a:ext>
              </a:extLst>
            </p:cNvPr>
            <p:cNvSpPr/>
            <p:nvPr/>
          </p:nvSpPr>
          <p:spPr>
            <a:xfrm>
              <a:off x="2915414" y="4940756"/>
              <a:ext cx="2680499" cy="937411"/>
            </a:xfrm>
            <a:prstGeom prst="roundRect">
              <a:avLst>
                <a:gd name="adj" fmla="val 50000"/>
              </a:avLst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xmlns="" id="{62109F16-0E01-464D-AB3E-D9C9400BE0DB}"/>
                </a:ext>
              </a:extLst>
            </p:cNvPr>
            <p:cNvSpPr/>
            <p:nvPr/>
          </p:nvSpPr>
          <p:spPr>
            <a:xfrm>
              <a:off x="2954540" y="4393530"/>
              <a:ext cx="2114511" cy="1271646"/>
            </a:xfrm>
            <a:prstGeom prst="ellipse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tângulo: Cantos Arredondados 261">
              <a:extLst>
                <a:ext uri="{FF2B5EF4-FFF2-40B4-BE49-F238E27FC236}">
                  <a16:creationId xmlns:a16="http://schemas.microsoft.com/office/drawing/2014/main" xmlns="" id="{F8CEEBBA-4016-4071-8D6D-431DBF1A0CBC}"/>
                </a:ext>
              </a:extLst>
            </p:cNvPr>
            <p:cNvSpPr/>
            <p:nvPr/>
          </p:nvSpPr>
          <p:spPr>
            <a:xfrm>
              <a:off x="3760306" y="4605317"/>
              <a:ext cx="1248428" cy="61656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65ABAFB0-BA10-4A6A-9DBA-B04D449D651B}"/>
                </a:ext>
              </a:extLst>
            </p:cNvPr>
            <p:cNvSpPr/>
            <p:nvPr/>
          </p:nvSpPr>
          <p:spPr>
            <a:xfrm>
              <a:off x="2954540" y="4398006"/>
              <a:ext cx="1676498" cy="12716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DDAF5B6D-89AE-472B-A863-CDA38035A485}"/>
                </a:ext>
              </a:extLst>
            </p:cNvPr>
            <p:cNvSpPr/>
            <p:nvPr/>
          </p:nvSpPr>
          <p:spPr>
            <a:xfrm>
              <a:off x="2598132" y="4946990"/>
              <a:ext cx="2680499" cy="93741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xmlns="" id="{5BCACCD3-C1CA-460D-A80E-248D1436C681}"/>
                </a:ext>
              </a:extLst>
            </p:cNvPr>
            <p:cNvSpPr/>
            <p:nvPr/>
          </p:nvSpPr>
          <p:spPr>
            <a:xfrm>
              <a:off x="2734933" y="5497774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>
              <a:extLst>
                <a:ext uri="{FF2B5EF4-FFF2-40B4-BE49-F238E27FC236}">
                  <a16:creationId xmlns:a16="http://schemas.microsoft.com/office/drawing/2014/main" xmlns="" id="{C9882D82-037E-413E-963B-584DD7502DFC}"/>
                </a:ext>
              </a:extLst>
            </p:cNvPr>
            <p:cNvSpPr/>
            <p:nvPr/>
          </p:nvSpPr>
          <p:spPr>
            <a:xfrm>
              <a:off x="2827646" y="5587496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xmlns="" id="{1327C60E-BED5-47DD-985C-4904ADD2AB78}"/>
                </a:ext>
              </a:extLst>
            </p:cNvPr>
            <p:cNvSpPr/>
            <p:nvPr/>
          </p:nvSpPr>
          <p:spPr>
            <a:xfrm>
              <a:off x="4322144" y="5489013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xmlns="" id="{3CBEFBEF-4FC5-4AF2-985E-AE66DFB1A689}"/>
                </a:ext>
              </a:extLst>
            </p:cNvPr>
            <p:cNvSpPr/>
            <p:nvPr/>
          </p:nvSpPr>
          <p:spPr>
            <a:xfrm>
              <a:off x="4414857" y="5578735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xmlns="" id="{C96512FF-FF5A-465E-94BF-BBF37B213409}"/>
                </a:ext>
              </a:extLst>
            </p:cNvPr>
            <p:cNvSpPr/>
            <p:nvPr/>
          </p:nvSpPr>
          <p:spPr>
            <a:xfrm>
              <a:off x="3163622" y="4607139"/>
              <a:ext cx="1264788" cy="63771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>
              <a:extLst>
                <a:ext uri="{FF2B5EF4-FFF2-40B4-BE49-F238E27FC236}">
                  <a16:creationId xmlns:a16="http://schemas.microsoft.com/office/drawing/2014/main" xmlns="" id="{ADF4BD09-CB89-40C2-99FA-5C3512FCF3C8}"/>
                </a:ext>
              </a:extLst>
            </p:cNvPr>
            <p:cNvSpPr/>
            <p:nvPr/>
          </p:nvSpPr>
          <p:spPr>
            <a:xfrm>
              <a:off x="5377786" y="5181466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>
              <a:extLst>
                <a:ext uri="{FF2B5EF4-FFF2-40B4-BE49-F238E27FC236}">
                  <a16:creationId xmlns:a16="http://schemas.microsoft.com/office/drawing/2014/main" xmlns="" id="{D4E2BC15-7813-44FE-B52E-72C8D4821345}"/>
                </a:ext>
              </a:extLst>
            </p:cNvPr>
            <p:cNvSpPr/>
            <p:nvPr/>
          </p:nvSpPr>
          <p:spPr>
            <a:xfrm>
              <a:off x="4960364" y="5211533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xmlns="" id="{035BC1C3-61B4-430F-BF33-CDFF2D42D48C}"/>
                </a:ext>
              </a:extLst>
            </p:cNvPr>
            <p:cNvSpPr/>
            <p:nvPr/>
          </p:nvSpPr>
          <p:spPr>
            <a:xfrm>
              <a:off x="3669016" y="5245856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:a16="http://schemas.microsoft.com/office/drawing/2014/main" xmlns="" id="{945B37AF-7730-40D5-B48B-321D1C33FEF5}"/>
                </a:ext>
              </a:extLst>
            </p:cNvPr>
            <p:cNvSpPr/>
            <p:nvPr/>
          </p:nvSpPr>
          <p:spPr>
            <a:xfrm>
              <a:off x="3760306" y="5246678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xmlns="" id="{1124283B-5AC2-4003-9469-4E434FDD4D02}"/>
                </a:ext>
              </a:extLst>
            </p:cNvPr>
            <p:cNvSpPr/>
            <p:nvPr/>
          </p:nvSpPr>
          <p:spPr>
            <a:xfrm>
              <a:off x="3857527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:a16="http://schemas.microsoft.com/office/drawing/2014/main" xmlns="" id="{3BD47F2F-131C-49ED-B08D-BFC19EB7B7A2}"/>
                </a:ext>
              </a:extLst>
            </p:cNvPr>
            <p:cNvSpPr/>
            <p:nvPr/>
          </p:nvSpPr>
          <p:spPr>
            <a:xfrm>
              <a:off x="3944848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ENERGIA: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626197" y="2533778"/>
            <a:ext cx="2131960" cy="2412177"/>
            <a:chOff x="4669855" y="1354710"/>
            <a:chExt cx="2516749" cy="2847541"/>
          </a:xfrm>
        </p:grpSpPr>
        <p:grpSp>
          <p:nvGrpSpPr>
            <p:cNvPr id="38" name="Grupo 37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de cantos arredondados 40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de cantos arredondados 38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315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xmlns="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xmlns="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xmlns="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xmlns="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xmlns="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xmlns="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xmlns="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xmlns="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xmlns="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xmlns="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xmlns="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xmlns="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xmlns="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xmlns="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xmlns="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xmlns="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xmlns="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xmlns="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xmlns="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xmlns="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xmlns="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xmlns="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xmlns="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xmlns="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xmlns="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xmlns="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xmlns="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xmlns="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xmlns="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xmlns="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xmlns="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xmlns="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xmlns="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xmlns="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xmlns="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xmlns="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xmlns="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xmlns="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xmlns="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xmlns="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xmlns="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xmlns="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xmlns="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xmlns="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xmlns="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xmlns="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xmlns="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xmlns="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xmlns="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xmlns="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xmlns="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xmlns="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xmlns="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xmlns="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xmlns="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xmlns="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xmlns="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xmlns="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xmlns="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xmlns="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xmlns="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xmlns="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xmlns="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xmlns="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xmlns="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xmlns="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xmlns="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xmlns="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xmlns="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xmlns="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xmlns="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xmlns="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xmlns="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xmlns="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xmlns="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xmlns="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xmlns="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xmlns="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xmlns="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xmlns="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xmlns="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xmlns="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xmlns="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xmlns="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xmlns="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xmlns="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xmlns="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xmlns="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xmlns="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xmlns="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xmlns="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xmlns="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xmlns="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xmlns="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xmlns="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xmlns="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xmlns="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xmlns="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xmlns="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xmlns="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xmlns="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xmlns="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xmlns="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xmlns="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xmlns="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xmlns="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xmlns="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xmlns="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xmlns="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xmlns="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xmlns="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xmlns="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xmlns="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xmlns="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xmlns="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xmlns="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xmlns="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xmlns="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xmlns="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xmlns="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xmlns="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xmlns="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xmlns="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xmlns="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xmlns="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xmlns="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xmlns="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xmlns="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xmlns="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xmlns="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xmlns="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xmlns="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xmlns="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xmlns="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xmlns="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xmlns="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xmlns="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xmlns="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xmlns="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xmlns="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xmlns="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xmlns="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xmlns="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xmlns="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xmlns="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xmlns="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xmlns="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xmlns="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xmlns="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xmlns="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xmlns="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xmlns="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xmlns="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xmlns="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xmlns="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xmlns="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xmlns="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xmlns="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xmlns="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xmlns="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xmlns="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xmlns="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xmlns="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xmlns="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xmlns="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:a16="http://schemas.microsoft.com/office/drawing/2014/main" xmlns="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:a16="http://schemas.microsoft.com/office/drawing/2014/main" xmlns="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:a16="http://schemas.microsoft.com/office/drawing/2014/main" xmlns="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:a16="http://schemas.microsoft.com/office/drawing/2014/main" xmlns="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xmlns="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xmlns="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xmlns="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:a16="http://schemas.microsoft.com/office/drawing/2014/main" xmlns="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:a16="http://schemas.microsoft.com/office/drawing/2014/main" xmlns="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xmlns="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:a16="http://schemas.microsoft.com/office/drawing/2014/main" xmlns="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xmlns="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xmlns="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:a16="http://schemas.microsoft.com/office/drawing/2014/main" xmlns="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:a16="http://schemas.microsoft.com/office/drawing/2014/main" xmlns="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:a16="http://schemas.microsoft.com/office/drawing/2014/main" xmlns="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xmlns="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xmlns="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:a16="http://schemas.microsoft.com/office/drawing/2014/main" xmlns="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:a16="http://schemas.microsoft.com/office/drawing/2014/main" xmlns="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:a16="http://schemas.microsoft.com/office/drawing/2014/main" xmlns="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xmlns="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xmlns="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:a16="http://schemas.microsoft.com/office/drawing/2014/main" xmlns="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:a16="http://schemas.microsoft.com/office/drawing/2014/main" xmlns="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:a16="http://schemas.microsoft.com/office/drawing/2014/main" xmlns="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:a16="http://schemas.microsoft.com/office/drawing/2014/main" xmlns="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:a16="http://schemas.microsoft.com/office/drawing/2014/main" xmlns="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:a16="http://schemas.microsoft.com/office/drawing/2014/main" xmlns="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:a16="http://schemas.microsoft.com/office/drawing/2014/main" xmlns="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:a16="http://schemas.microsoft.com/office/drawing/2014/main" xmlns="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:a16="http://schemas.microsoft.com/office/drawing/2014/main" xmlns="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:a16="http://schemas.microsoft.com/office/drawing/2014/main" xmlns="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:a16="http://schemas.microsoft.com/office/drawing/2014/main" xmlns="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:a16="http://schemas.microsoft.com/office/drawing/2014/main" xmlns="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:a16="http://schemas.microsoft.com/office/drawing/2014/main" xmlns="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:a16="http://schemas.microsoft.com/office/drawing/2014/main" xmlns="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xmlns="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:a16="http://schemas.microsoft.com/office/drawing/2014/main" xmlns="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:a16="http://schemas.microsoft.com/office/drawing/2014/main" xmlns="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xmlns="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:a16="http://schemas.microsoft.com/office/drawing/2014/main" xmlns="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:a16="http://schemas.microsoft.com/office/drawing/2014/main" xmlns="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:a16="http://schemas.microsoft.com/office/drawing/2014/main" xmlns="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:a16="http://schemas.microsoft.com/office/drawing/2014/main" xmlns="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:a16="http://schemas.microsoft.com/office/drawing/2014/main" xmlns="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:a16="http://schemas.microsoft.com/office/drawing/2014/main" xmlns="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xmlns="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xmlns="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:a16="http://schemas.microsoft.com/office/drawing/2014/main" xmlns="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:a16="http://schemas.microsoft.com/office/drawing/2014/main" xmlns="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:a16="http://schemas.microsoft.com/office/drawing/2014/main" xmlns="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:a16="http://schemas.microsoft.com/office/drawing/2014/main" xmlns="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:a16="http://schemas.microsoft.com/office/drawing/2014/main" xmlns="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xmlns="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xmlns="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:a16="http://schemas.microsoft.com/office/drawing/2014/main" xmlns="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:a16="http://schemas.microsoft.com/office/drawing/2014/main" xmlns="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:a16="http://schemas.microsoft.com/office/drawing/2014/main" xmlns="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:a16="http://schemas.microsoft.com/office/drawing/2014/main" xmlns="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xmlns="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xmlns="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xmlns="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xmlns="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:a16="http://schemas.microsoft.com/office/drawing/2014/main" xmlns="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:a16="http://schemas.microsoft.com/office/drawing/2014/main" xmlns="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:a16="http://schemas.microsoft.com/office/drawing/2014/main" xmlns="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:a16="http://schemas.microsoft.com/office/drawing/2014/main" xmlns="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xmlns="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xmlns="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xmlns="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xmlns="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xmlns="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xmlns="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xmlns="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xmlns="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xmlns="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xmlns="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xmlns="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xmlns="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xmlns="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xmlns="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xmlns="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xmlns="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xmlns="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xmlns="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xmlns="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xmlns="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xmlns="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xmlns="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xmlns="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xmlns="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xmlns="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xmlns="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xmlns="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xmlns="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xmlns="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xmlns="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xmlns="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xmlns="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xmlns="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xmlns="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xmlns="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:a16="http://schemas.microsoft.com/office/drawing/2014/main" xmlns="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:a16="http://schemas.microsoft.com/office/drawing/2014/main" xmlns="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xmlns="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:a16="http://schemas.microsoft.com/office/drawing/2014/main" xmlns="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:a16="http://schemas.microsoft.com/office/drawing/2014/main" xmlns="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xmlns="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xmlns="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:a16="http://schemas.microsoft.com/office/drawing/2014/main" xmlns="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:a16="http://schemas.microsoft.com/office/drawing/2014/main" xmlns="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:a16="http://schemas.microsoft.com/office/drawing/2014/main" xmlns="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xmlns="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xmlns="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xmlns="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xmlns="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xmlns="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xmlns="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xmlns="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xmlns="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xmlns="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:a16="http://schemas.microsoft.com/office/drawing/2014/main" xmlns="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:a16="http://schemas.microsoft.com/office/drawing/2014/main" xmlns="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xmlns="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:a16="http://schemas.microsoft.com/office/drawing/2014/main" xmlns="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:a16="http://schemas.microsoft.com/office/drawing/2014/main" xmlns="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:a16="http://schemas.microsoft.com/office/drawing/2014/main" xmlns="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:a16="http://schemas.microsoft.com/office/drawing/2014/main" xmlns="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:a16="http://schemas.microsoft.com/office/drawing/2014/main" xmlns="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:a16="http://schemas.microsoft.com/office/drawing/2014/main" xmlns="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xmlns="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xmlns="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xmlns="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:a16="http://schemas.microsoft.com/office/drawing/2014/main" xmlns="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xmlns="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xmlns="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xmlns="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xmlns="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xmlns="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xmlns="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xmlns="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xmlns="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xmlns="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13167250" y="3642471"/>
            <a:ext cx="2257302" cy="2222629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:a16="http://schemas.microsoft.com/office/drawing/2014/main" xmlns="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:a16="http://schemas.microsoft.com/office/drawing/2014/main" xmlns="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:a16="http://schemas.microsoft.com/office/drawing/2014/main" xmlns="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xmlns="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xmlns="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:a16="http://schemas.microsoft.com/office/drawing/2014/main" xmlns="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:a16="http://schemas.microsoft.com/office/drawing/2014/main" xmlns="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:a16="http://schemas.microsoft.com/office/drawing/2014/main" xmlns="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xmlns="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xmlns="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xmlns="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:a16="http://schemas.microsoft.com/office/drawing/2014/main" xmlns="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:a16="http://schemas.microsoft.com/office/drawing/2014/main" xmlns="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xmlns="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:a16="http://schemas.microsoft.com/office/drawing/2014/main" xmlns="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xmlns="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xmlns="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:a16="http://schemas.microsoft.com/office/drawing/2014/main" xmlns="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xmlns="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xmlns="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xmlns="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:a16="http://schemas.microsoft.com/office/drawing/2014/main" xmlns="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:a16="http://schemas.microsoft.com/office/drawing/2014/main" xmlns="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xmlns="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:a16="http://schemas.microsoft.com/office/drawing/2014/main" xmlns="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:a16="http://schemas.microsoft.com/office/drawing/2014/main" xmlns="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xmlns="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xmlns="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xmlns="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xmlns="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xmlns="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xmlns="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xmlns="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xmlns="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xmlns="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:a16="http://schemas.microsoft.com/office/drawing/2014/main" xmlns="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:a16="http://schemas.microsoft.com/office/drawing/2014/main" xmlns="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xmlns="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xmlns="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xmlns="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xmlns="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xmlns="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xmlns="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xmlns="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xmlns="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xmlns="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xmlns="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:a16="http://schemas.microsoft.com/office/drawing/2014/main" xmlns="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xmlns="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:a16="http://schemas.microsoft.com/office/drawing/2014/main" xmlns="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xmlns="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xmlns="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xmlns="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xmlns="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:a16="http://schemas.microsoft.com/office/drawing/2014/main" xmlns="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xmlns="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:a16="http://schemas.microsoft.com/office/drawing/2014/main" xmlns="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:a16="http://schemas.microsoft.com/office/drawing/2014/main" xmlns="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:a16="http://schemas.microsoft.com/office/drawing/2014/main" xmlns="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AutoShape 2" descr="Resultado de imagem para shark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hark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hark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11" y="335667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upo 12"/>
          <p:cNvGrpSpPr/>
          <p:nvPr/>
        </p:nvGrpSpPr>
        <p:grpSpPr>
          <a:xfrm>
            <a:off x="838888" y="4812462"/>
            <a:ext cx="1850872" cy="1850872"/>
            <a:chOff x="838888" y="4812462"/>
            <a:chExt cx="1850872" cy="1850872"/>
          </a:xfrm>
        </p:grpSpPr>
        <p:sp>
          <p:nvSpPr>
            <p:cNvPr id="74" name="Retângulo: Cantos Arredondados 16">
              <a:extLst>
                <a:ext uri="{FF2B5EF4-FFF2-40B4-BE49-F238E27FC236}">
                  <a16:creationId xmlns:a16="http://schemas.microsoft.com/office/drawing/2014/main" xmlns="" id="{D6C38EEE-505A-47C8-A621-4BECBC807DBD}"/>
                </a:ext>
              </a:extLst>
            </p:cNvPr>
            <p:cNvSpPr/>
            <p:nvPr/>
          </p:nvSpPr>
          <p:spPr>
            <a:xfrm>
              <a:off x="838888" y="481246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258E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1049836" y="5073779"/>
              <a:ext cx="1431933" cy="1431933"/>
              <a:chOff x="950831" y="4924406"/>
              <a:chExt cx="1626986" cy="1626986"/>
            </a:xfrm>
          </p:grpSpPr>
          <p:sp>
            <p:nvSpPr>
              <p:cNvPr id="112" name="Retângulo: Cantos Arredondados 56">
                <a:extLst>
                  <a:ext uri="{FF2B5EF4-FFF2-40B4-BE49-F238E27FC236}">
                    <a16:creationId xmlns:a16="http://schemas.microsoft.com/office/drawing/2014/main" xmlns="" id="{4118FB69-B3CE-4E62-841D-65BB45950875}"/>
                  </a:ext>
                </a:extLst>
              </p:cNvPr>
              <p:cNvSpPr/>
              <p:nvPr/>
            </p:nvSpPr>
            <p:spPr>
              <a:xfrm>
                <a:off x="950831" y="4924406"/>
                <a:ext cx="1626986" cy="1626986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974633" y="5623599"/>
                <a:ext cx="1583247" cy="927793"/>
              </a:xfrm>
              <a:custGeom>
                <a:avLst/>
                <a:gdLst/>
                <a:ahLst/>
                <a:cxnLst/>
                <a:rect l="l" t="t" r="r" b="b"/>
                <a:pathLst>
                  <a:path w="1583247" h="927793">
                    <a:moveTo>
                      <a:pt x="798463" y="0"/>
                    </a:moveTo>
                    <a:cubicBezTo>
                      <a:pt x="1129828" y="0"/>
                      <a:pt x="1420501" y="116231"/>
                      <a:pt x="1583247" y="291514"/>
                    </a:cubicBezTo>
                    <a:cubicBezTo>
                      <a:pt x="1502871" y="655637"/>
                      <a:pt x="1178065" y="927793"/>
                      <a:pt x="789692" y="927793"/>
                    </a:cubicBezTo>
                    <a:cubicBezTo>
                      <a:pt x="406715" y="927793"/>
                      <a:pt x="85551" y="663147"/>
                      <a:pt x="0" y="306537"/>
                    </a:cubicBezTo>
                    <a:cubicBezTo>
                      <a:pt x="159888" y="122951"/>
                      <a:pt x="457654" y="0"/>
                      <a:pt x="798463" y="0"/>
                    </a:cubicBezTo>
                    <a:close/>
                  </a:path>
                </a:pathLst>
              </a:custGeom>
              <a:solidFill>
                <a:srgbClr val="80BE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1461284" y="5778405"/>
                <a:ext cx="609037" cy="309090"/>
                <a:chOff x="1733664" y="3288750"/>
                <a:chExt cx="3426019" cy="1738724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1744190" y="3288750"/>
                  <a:ext cx="3415493" cy="1738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448" h="1738724">
                      <a:moveTo>
                        <a:pt x="0" y="0"/>
                      </a:moveTo>
                      <a:lnTo>
                        <a:pt x="3477448" y="0"/>
                      </a:lnTo>
                      <a:cubicBezTo>
                        <a:pt x="3477448" y="960271"/>
                        <a:pt x="2698995" y="1738724"/>
                        <a:pt x="1738724" y="1738724"/>
                      </a:cubicBezTo>
                      <a:cubicBezTo>
                        <a:pt x="778453" y="1738724"/>
                        <a:pt x="0" y="960271"/>
                        <a:pt x="0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iângulo isósceles 8"/>
                <p:cNvSpPr/>
                <p:nvPr/>
              </p:nvSpPr>
              <p:spPr>
                <a:xfrm rot="10800000">
                  <a:off x="173366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Triângulo isósceles 83"/>
                <p:cNvSpPr/>
                <p:nvPr/>
              </p:nvSpPr>
              <p:spPr>
                <a:xfrm rot="10800000">
                  <a:off x="216141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 rot="10800000">
                  <a:off x="260578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 rot="10800000">
                  <a:off x="3033526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 rot="10800000">
                  <a:off x="3467109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 rot="10800000">
                  <a:off x="3894855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Triângulo isósceles 109"/>
                <p:cNvSpPr/>
                <p:nvPr/>
              </p:nvSpPr>
              <p:spPr>
                <a:xfrm rot="10800000">
                  <a:off x="4309168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 rot="10800000">
                  <a:off x="473691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6" name="Retângulo: Cantos Arredondados 139">
                <a:extLst>
                  <a:ext uri="{FF2B5EF4-FFF2-40B4-BE49-F238E27FC236}">
                    <a16:creationId xmlns:a16="http://schemas.microsoft.com/office/drawing/2014/main" xmlns="" id="{C4742BF6-46D1-44C0-B9E6-840790F4C739}"/>
                  </a:ext>
                </a:extLst>
              </p:cNvPr>
              <p:cNvSpPr/>
              <p:nvPr/>
            </p:nvSpPr>
            <p:spPr>
              <a:xfrm>
                <a:off x="1879581" y="5308294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17" name="Retângulo: Cantos Arredondados 140">
                <a:extLst>
                  <a:ext uri="{FF2B5EF4-FFF2-40B4-BE49-F238E27FC236}">
                    <a16:creationId xmlns:a16="http://schemas.microsoft.com/office/drawing/2014/main" xmlns="" id="{1B8348CE-DA53-41AF-9FA3-13D8AA70DD83}"/>
                  </a:ext>
                </a:extLst>
              </p:cNvPr>
              <p:cNvSpPr/>
              <p:nvPr/>
            </p:nvSpPr>
            <p:spPr>
              <a:xfrm>
                <a:off x="1384063" y="5314245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Triângulo isósceles 11"/>
            <p:cNvSpPr/>
            <p:nvPr/>
          </p:nvSpPr>
          <p:spPr>
            <a:xfrm>
              <a:off x="1604185" y="4835606"/>
              <a:ext cx="307267" cy="472688"/>
            </a:xfrm>
            <a:prstGeom prst="triangle">
              <a:avLst/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Triângulo isósceles 117"/>
            <p:cNvSpPr/>
            <p:nvPr/>
          </p:nvSpPr>
          <p:spPr>
            <a:xfrm rot="13764015">
              <a:off x="1098937" y="6191488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riângulo isósceles 121"/>
            <p:cNvSpPr/>
            <p:nvPr/>
          </p:nvSpPr>
          <p:spPr>
            <a:xfrm rot="7861882" flipH="1">
              <a:off x="2130271" y="6184322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27026" y="823073"/>
            <a:ext cx="2677886" cy="2677886"/>
            <a:chOff x="2797629" y="1915886"/>
            <a:chExt cx="2677886" cy="2677886"/>
          </a:xfrm>
        </p:grpSpPr>
        <p:sp>
          <p:nvSpPr>
            <p:cNvPr id="4" name="Elipse 3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53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96043" y="511628"/>
            <a:ext cx="3603172" cy="5725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1744468" y="5448288"/>
            <a:ext cx="2188028" cy="6204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280607" y="1738988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73103" y="1011275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Mikado Black"/>
              </a:rPr>
              <a:t>Selecione o lixo correto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35236" y="1738988"/>
            <a:ext cx="1143000" cy="1330783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80607" y="3438520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35236" y="3438519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52837" y="5388418"/>
            <a:ext cx="2188028" cy="6204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3330874" y="2113686"/>
            <a:ext cx="383671" cy="618742"/>
            <a:chOff x="6463471" y="-274142"/>
            <a:chExt cx="4754218" cy="7667086"/>
          </a:xfrm>
        </p:grpSpPr>
        <p:sp>
          <p:nvSpPr>
            <p:cNvPr id="19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0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34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31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27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29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3318676" y="3909952"/>
            <a:ext cx="391716" cy="597915"/>
            <a:chOff x="6209093" y="737195"/>
            <a:chExt cx="4374729" cy="6677585"/>
          </a:xfrm>
        </p:grpSpPr>
        <p:sp>
          <p:nvSpPr>
            <p:cNvPr id="38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45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Lua 45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Lua 46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1733965" y="1970868"/>
            <a:ext cx="258064" cy="685117"/>
            <a:chOff x="13414140" y="-2581097"/>
            <a:chExt cx="4509547" cy="11972079"/>
          </a:xfrm>
        </p:grpSpPr>
        <p:sp>
          <p:nvSpPr>
            <p:cNvPr id="49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1658899" y="3717851"/>
            <a:ext cx="396096" cy="818388"/>
            <a:chOff x="8882975" y="628610"/>
            <a:chExt cx="2130244" cy="4401369"/>
          </a:xfrm>
        </p:grpSpPr>
        <p:grpSp>
          <p:nvGrpSpPr>
            <p:cNvPr id="56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60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62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64"/>
          <p:cNvSpPr/>
          <p:nvPr/>
        </p:nvSpPr>
        <p:spPr>
          <a:xfrm rot="16200000">
            <a:off x="6226244" y="144871"/>
            <a:ext cx="4063807" cy="645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996043" y="5159829"/>
            <a:ext cx="360317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583063" y="273242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ikado Black" panose="02000000000000000000" pitchFamily="50" charset="0"/>
              </a:rPr>
              <a:t>PEIXE</a:t>
            </a:r>
          </a:p>
        </p:txBody>
      </p:sp>
      <p:grpSp>
        <p:nvGrpSpPr>
          <p:cNvPr id="71" name="Grupo 1788">
            <a:extLst>
              <a:ext uri="{FF2B5EF4-FFF2-40B4-BE49-F238E27FC236}">
                <a16:creationId xmlns:a16="http://schemas.microsoft.com/office/drawing/2014/main" xmlns="" id="{10BBAEC5-3A0B-497D-8914-8F41FA7D9814}"/>
              </a:ext>
            </a:extLst>
          </p:cNvPr>
          <p:cNvGrpSpPr/>
          <p:nvPr/>
        </p:nvGrpSpPr>
        <p:grpSpPr>
          <a:xfrm>
            <a:off x="1086585" y="1557888"/>
            <a:ext cx="512613" cy="512613"/>
            <a:chOff x="3714343" y="3860321"/>
            <a:chExt cx="1944216" cy="1944216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xmlns="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Grupo 1790">
              <a:extLst>
                <a:ext uri="{FF2B5EF4-FFF2-40B4-BE49-F238E27FC236}">
                  <a16:creationId xmlns:a16="http://schemas.microsoft.com/office/drawing/2014/main" xmlns="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74" name="Retângulo de cantos arredondados 1791">
                <a:extLst>
                  <a:ext uri="{FF2B5EF4-FFF2-40B4-BE49-F238E27FC236}">
                    <a16:creationId xmlns:a16="http://schemas.microsoft.com/office/drawing/2014/main" xmlns="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1792">
                <a:extLst>
                  <a:ext uri="{FF2B5EF4-FFF2-40B4-BE49-F238E27FC236}">
                    <a16:creationId xmlns:a16="http://schemas.microsoft.com/office/drawing/2014/main" xmlns="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6" name="CaixaDeTexto 75"/>
          <p:cNvSpPr txBox="1"/>
          <p:nvPr/>
        </p:nvSpPr>
        <p:spPr>
          <a:xfrm>
            <a:off x="6864175" y="20608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Mikado Black"/>
              </a:rPr>
              <a:t>Selecione o lixo correto</a:t>
            </a: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6129767" y="2892551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7243364" y="2812948"/>
            <a:ext cx="800993" cy="932587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8392589" y="2893227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9552121" y="2893226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1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7566555" y="3155132"/>
            <a:ext cx="268869" cy="433603"/>
            <a:chOff x="6463471" y="-274142"/>
            <a:chExt cx="4754218" cy="7667086"/>
          </a:xfrm>
        </p:grpSpPr>
        <p:sp>
          <p:nvSpPr>
            <p:cNvPr id="82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3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4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4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90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92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0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9820829" y="3223597"/>
            <a:ext cx="274507" cy="419007"/>
            <a:chOff x="6209093" y="737195"/>
            <a:chExt cx="4374729" cy="6677585"/>
          </a:xfrm>
        </p:grpSpPr>
        <p:sp>
          <p:nvSpPr>
            <p:cNvPr id="101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2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8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ua 108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ua 109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6447472" y="3055048"/>
            <a:ext cx="180846" cy="480117"/>
            <a:chOff x="13414140" y="-2581097"/>
            <a:chExt cx="4509547" cy="11972079"/>
          </a:xfrm>
        </p:grpSpPr>
        <p:sp>
          <p:nvSpPr>
            <p:cNvPr id="112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8657689" y="3088976"/>
            <a:ext cx="277577" cy="573511"/>
            <a:chOff x="8882975" y="628610"/>
            <a:chExt cx="2130244" cy="4401369"/>
          </a:xfrm>
        </p:grpSpPr>
        <p:grpSp>
          <p:nvGrpSpPr>
            <p:cNvPr id="119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23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25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4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0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8" name="CaixaDeTexto 127"/>
          <p:cNvSpPr txBox="1"/>
          <p:nvPr/>
        </p:nvSpPr>
        <p:spPr>
          <a:xfrm>
            <a:off x="6341722" y="3588736"/>
            <a:ext cx="374302" cy="19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PEIXE</a:t>
            </a:r>
          </a:p>
        </p:txBody>
      </p:sp>
      <p:cxnSp>
        <p:nvCxnSpPr>
          <p:cNvPr id="131" name="Conector reto 130"/>
          <p:cNvCxnSpPr/>
          <p:nvPr/>
        </p:nvCxnSpPr>
        <p:spPr>
          <a:xfrm>
            <a:off x="5029202" y="4478104"/>
            <a:ext cx="64578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133"/>
          <p:cNvGrpSpPr/>
          <p:nvPr/>
        </p:nvGrpSpPr>
        <p:grpSpPr>
          <a:xfrm>
            <a:off x="9910859" y="4709590"/>
            <a:ext cx="1269450" cy="473858"/>
            <a:chOff x="7155764" y="4539335"/>
            <a:chExt cx="2196397" cy="680364"/>
          </a:xfrm>
        </p:grpSpPr>
        <p:sp>
          <p:nvSpPr>
            <p:cNvPr id="132" name="Retângulo de cantos arredondados 131"/>
            <p:cNvSpPr/>
            <p:nvPr/>
          </p:nvSpPr>
          <p:spPr>
            <a:xfrm>
              <a:off x="7155764" y="4599205"/>
              <a:ext cx="2188028" cy="6204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>
              <a:off x="7164133" y="4539335"/>
              <a:ext cx="2188028" cy="6204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277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479800" y="152400"/>
            <a:ext cx="4254500" cy="6578600"/>
          </a:xfrm>
          <a:prstGeom prst="roundRect">
            <a:avLst>
              <a:gd name="adj" fmla="val 681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" name="CaixaDeTexto 4"/>
          <p:cNvSpPr txBox="1"/>
          <p:nvPr/>
        </p:nvSpPr>
        <p:spPr>
          <a:xfrm>
            <a:off x="4993411" y="571500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NOTIFICAÇÕES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13" y="344720"/>
            <a:ext cx="713173" cy="82289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644900" y="14351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44900" y="24638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14844" y="1688584"/>
            <a:ext cx="394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PEDROGMO ENVIOU UMA SOLICITAÇÃO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46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xmlns="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xmlns="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xmlns="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xmlns="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xmlns="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xmlns="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xmlns="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xmlns="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xmlns="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xmlns="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xmlns="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xmlns="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xmlns="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xmlns="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xmlns="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xmlns="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xmlns="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xmlns="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xmlns="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xmlns="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xmlns="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xmlns="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xmlns="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xmlns="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xmlns="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xmlns="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xmlns="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xmlns="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xmlns="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xmlns="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xmlns="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xmlns="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xmlns="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xmlns="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xmlns="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xmlns="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xmlns="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xmlns="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xmlns="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xmlns="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xmlns="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xmlns="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xmlns="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xmlns="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xmlns="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xmlns="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xmlns="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xmlns="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3" y="209384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669855" y="1354710"/>
            <a:ext cx="2516749" cy="2847541"/>
            <a:chOff x="4669855" y="1354710"/>
            <a:chExt cx="2516749" cy="2847541"/>
          </a:xfrm>
        </p:grpSpPr>
        <p:grpSp>
          <p:nvGrpSpPr>
            <p:cNvPr id="14" name="Grupo 13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xmlns="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168</Words>
  <Application>Microsoft Office PowerPoint</Application>
  <PresentationFormat>Personalizar</PresentationFormat>
  <Paragraphs>37</Paragraphs>
  <Slides>30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200</cp:revision>
  <dcterms:created xsi:type="dcterms:W3CDTF">2019-02-14T00:31:49Z</dcterms:created>
  <dcterms:modified xsi:type="dcterms:W3CDTF">2019-05-20T16:29:36Z</dcterms:modified>
</cp:coreProperties>
</file>