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60" r:id="rId4"/>
    <p:sldId id="257" r:id="rId5"/>
    <p:sldId id="265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84" r:id="rId16"/>
    <p:sldId id="282" r:id="rId17"/>
    <p:sldId id="283" r:id="rId18"/>
    <p:sldId id="286" r:id="rId19"/>
    <p:sldId id="273" r:id="rId20"/>
    <p:sldId id="270" r:id="rId21"/>
    <p:sldId id="271" r:id="rId22"/>
    <p:sldId id="275" r:id="rId23"/>
    <p:sldId id="276" r:id="rId24"/>
    <p:sldId id="277" r:id="rId25"/>
    <p:sldId id="278" r:id="rId26"/>
    <p:sldId id="280" r:id="rId27"/>
    <p:sldId id="281" r:id="rId28"/>
    <p:sldId id="285" r:id="rId29"/>
    <p:sldId id="287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B0E8"/>
    <a:srgbClr val="80BEEC"/>
    <a:srgbClr val="C6ECCD"/>
    <a:srgbClr val="345DA6"/>
    <a:srgbClr val="3E4856"/>
    <a:srgbClr val="CDF3FF"/>
    <a:srgbClr val="368CD0"/>
    <a:srgbClr val="FF3B3B"/>
    <a:srgbClr val="50B89D"/>
    <a:srgbClr val="6AC2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506" autoAdjust="0"/>
  </p:normalViewPr>
  <p:slideViewPr>
    <p:cSldViewPr snapToGrid="0">
      <p:cViewPr>
        <p:scale>
          <a:sx n="200" d="100"/>
          <a:sy n="200" d="100"/>
        </p:scale>
        <p:origin x="-72" y="49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12E06-6829-4531-B48B-839045363BE2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3925E-3358-4A25-B4FE-AC51C251A7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26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3925E-3358-4A25-B4FE-AC51C251A7D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45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0394EAA-AB3C-4F36-B6AE-F9C68766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1594598-DBD7-4F3C-937B-428C00839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BAC5DDF-14BF-4931-838E-83C8E048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ECCE27-129B-4A27-938B-73760456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FE85BA4-4B49-439C-B6D2-91B5AE3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77FDEA1-DEF0-4047-8D08-D216E8B8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D6F59F0D-9A1D-4C97-AD41-FB43A6AE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0057B11-2042-445A-A695-C88EF4B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DC3FD87-52B8-4A84-8151-9D89230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3B75E80-0D37-43F5-819E-EDE4EA3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060A0271-FA7E-4EA4-A1AC-524CAFD0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5A2C8EF9-6484-453A-A3C7-6FE64E23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88F0FD5-6A8A-45AB-8242-2692A56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FB63FFC-E279-49AA-A1D4-6982F749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70F7D0A-56D6-4B52-9572-B057EE8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A6F3BF-18C1-475E-B03F-F1E8403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71646E7-F53F-466E-8D8C-2965C862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CDB434D-D2AB-4F52-AD3B-409AE4A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8CA70FB-54E6-4F2F-9599-44F747B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F05A740-1734-41ED-8A39-45FF2DA1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81771B7-6C30-43BF-8BE2-F42C680D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DCF7384-46F5-4213-976C-EE27C47B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BEA5D03-5487-43DF-A224-986272D0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7D939C3-447F-4CD3-8736-C43D59A2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4191CF3-1268-4CE4-B924-0E3A8CE5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0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E502FD-F172-4040-B917-58153436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7079075-A262-4C5F-9C51-EF4665C2A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202A4EDB-1E4B-44C6-8369-E83410CF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4C7EA1C9-6215-4265-80CD-6C067FA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71A1C66-76FF-4DFB-95E0-1BF136C6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D95A691E-AE09-4A22-9193-301A68AA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C875F4A-A0DD-4E08-AD8C-96C02370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A3091B7-F0CF-4BE8-81E4-C89C8626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C7ACA5BA-DA61-47A3-992F-04C49313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BBB2DA77-1C9E-4426-BC0E-168EDE744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E36B6B74-7F80-452B-B210-F7DF7B73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DD561423-CAF7-47BF-89AF-6E41C2B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3EC71099-9464-43DE-9D34-E9F1C6D0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215F5CBB-2A6F-42F8-A9AC-843D2F59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22810C-58C6-42D8-A5BA-91C189E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DFB2CF06-B1BA-418A-9A83-E9029B02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D33AB343-6C58-4245-85FA-F6B1E8E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E878CC21-E1E3-42E3-B711-2F482D6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A40FC84F-F17A-433C-88CA-107058E1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A8D62406-32C4-4D84-8B08-B6405BF9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8459DFD5-6665-4E5B-AD45-13F86A8A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B7282E-C9CB-4CB5-990C-DBB4316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B960C40-6F10-416D-8903-9FED2745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1E1F1170-045A-4877-BB95-DBA347A06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E23FFC23-0A14-4295-91B1-6580DDB3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7AB0F0A-4F62-46A3-9B71-9549F806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364AA86A-8B76-4576-B431-575EDA6C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6825ADB-37CA-4E00-BD4B-898688E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6784AC02-9E5A-466D-B150-29FC0D7BD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BEE75F9B-A2C9-47E2-BCB1-EF04D4D9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B694E49A-C0F4-4FCF-92E8-453FCD3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F3CC7BC-2220-4CC9-AD83-9E2643CC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96CCC1D3-3686-4867-B123-37717AC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3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AE587D6C-A57E-41DC-96AB-01B08EB8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41C85192-DE03-47CB-983D-DECD8571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3DC2782-F776-44BB-897E-8613D5D1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3BED-882A-4BCB-8751-ABD44C8F174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496E3F9-36FD-45AA-9574-BC551C03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F2627AF-F2F5-42A0-9F1C-EE78B2A98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5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5.sv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microsoft.com/office/2007/relationships/hdphoto" Target="../media/hdphoto7.wdp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29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5.png"/><Relationship Id="rId4" Type="http://schemas.microsoft.com/office/2007/relationships/hdphoto" Target="../media/hdphoto9.wd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7796353" cy="3619161"/>
              <a:chOff x="225288" y="638758"/>
              <a:chExt cx="7796353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48253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ECO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KNOWLEDGE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34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723" y="2376264"/>
            <a:ext cx="7802759" cy="2709233"/>
            <a:chOff x="1221214" y="3157513"/>
            <a:chExt cx="7802759" cy="2709233"/>
          </a:xfrm>
        </p:grpSpPr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xmlns="" id="{4490A43D-3A84-4D75-BE83-42729F2BF49E}"/>
                </a:ext>
              </a:extLst>
            </p:cNvPr>
            <p:cNvGrpSpPr/>
            <p:nvPr/>
          </p:nvGrpSpPr>
          <p:grpSpPr>
            <a:xfrm>
              <a:off x="1221214" y="3157513"/>
              <a:ext cx="1476452" cy="2115849"/>
              <a:chOff x="2016050" y="1789389"/>
              <a:chExt cx="1485409" cy="248383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xmlns="" id="{01411FC4-F27D-422E-A5D6-FA5F874C3CE0}"/>
                  </a:ext>
                </a:extLst>
              </p:cNvPr>
              <p:cNvSpPr/>
              <p:nvPr/>
            </p:nvSpPr>
            <p:spPr>
              <a:xfrm>
                <a:off x="2016050" y="1789389"/>
                <a:ext cx="161115" cy="2483834"/>
              </a:xfrm>
              <a:prstGeom prst="rect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Atraso 50">
                <a:extLst>
                  <a:ext uri="{FF2B5EF4-FFF2-40B4-BE49-F238E27FC236}">
                    <a16:creationId xmlns:a16="http://schemas.microsoft.com/office/drawing/2014/main" xmlns="" id="{BC13C218-49F7-4C15-9103-C08855F0A2F6}"/>
                  </a:ext>
                </a:extLst>
              </p:cNvPr>
              <p:cNvSpPr/>
              <p:nvPr/>
            </p:nvSpPr>
            <p:spPr>
              <a:xfrm>
                <a:off x="2177540" y="1789389"/>
                <a:ext cx="1186541" cy="1186540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Atraso 51">
                <a:extLst>
                  <a:ext uri="{FF2B5EF4-FFF2-40B4-BE49-F238E27FC236}">
                    <a16:creationId xmlns:a16="http://schemas.microsoft.com/office/drawing/2014/main" xmlns="" id="{C193DCBA-283F-4FD2-8486-6E3C193C6FF3}"/>
                  </a:ext>
                </a:extLst>
              </p:cNvPr>
              <p:cNvSpPr/>
              <p:nvPr/>
            </p:nvSpPr>
            <p:spPr>
              <a:xfrm>
                <a:off x="2177019" y="2948784"/>
                <a:ext cx="1324440" cy="1324439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2" name="Gráfico 8" descr="Folha">
                <a:extLst>
                  <a:ext uri="{FF2B5EF4-FFF2-40B4-BE49-F238E27FC236}">
                    <a16:creationId xmlns:a16="http://schemas.microsoft.com/office/drawing/2014/main" xmlns="" id="{5EC7CD3D-A56C-4CAD-B7AA-1BFA33126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 rot="21192469" flipH="1">
                <a:off x="2125019" y="1805931"/>
                <a:ext cx="1237608" cy="1237607"/>
              </a:xfrm>
              <a:prstGeom prst="rect">
                <a:avLst/>
              </a:prstGeom>
            </p:spPr>
          </p:pic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xmlns="" id="{F6BEABF7-B067-4620-AEA8-00FF5B9AB556}"/>
                  </a:ext>
                </a:extLst>
              </p:cNvPr>
              <p:cNvSpPr/>
              <p:nvPr/>
            </p:nvSpPr>
            <p:spPr>
              <a:xfrm>
                <a:off x="2560892" y="2264973"/>
                <a:ext cx="539883" cy="516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4" name="Gráfico 8" descr="Folha">
                <a:extLst>
                  <a:ext uri="{FF2B5EF4-FFF2-40B4-BE49-F238E27FC236}">
                    <a16:creationId xmlns:a16="http://schemas.microsoft.com/office/drawing/2014/main" xmlns="" id="{AB88A0B6-714C-4B66-927E-A5B75F1F0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2297183" y="1975043"/>
                <a:ext cx="897659" cy="897659"/>
              </a:xfrm>
              <a:prstGeom prst="rect">
                <a:avLst/>
              </a:prstGeom>
            </p:spPr>
          </p:pic>
          <p:sp>
            <p:nvSpPr>
              <p:cNvPr id="65" name="Fluxograma: Atraso 64">
                <a:extLst>
                  <a:ext uri="{FF2B5EF4-FFF2-40B4-BE49-F238E27FC236}">
                    <a16:creationId xmlns:a16="http://schemas.microsoft.com/office/drawing/2014/main" xmlns="" id="{FA4F8283-103E-4C0D-B9EF-F72C95E6AEA1}"/>
                  </a:ext>
                </a:extLst>
              </p:cNvPr>
              <p:cNvSpPr/>
              <p:nvPr/>
            </p:nvSpPr>
            <p:spPr>
              <a:xfrm>
                <a:off x="2372622" y="3187736"/>
                <a:ext cx="786744" cy="786744"/>
              </a:xfrm>
              <a:prstGeom prst="flowChartDela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4893290" y="4030182"/>
              <a:ext cx="1221318" cy="1836564"/>
              <a:chOff x="2317170" y="1766455"/>
              <a:chExt cx="1381992" cy="2078182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317170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317172" y="1766455"/>
                <a:ext cx="1381990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7"/>
            <p:cNvSpPr/>
            <p:nvPr/>
          </p:nvSpPr>
          <p:spPr>
            <a:xfrm>
              <a:off x="6324337" y="3750782"/>
              <a:ext cx="236335" cy="15389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xmlns="" id="{4D77D201-297E-4FDA-86FB-589A97E24683}"/>
                </a:ext>
              </a:extLst>
            </p:cNvPr>
            <p:cNvGrpSpPr/>
            <p:nvPr/>
          </p:nvGrpSpPr>
          <p:grpSpPr>
            <a:xfrm>
              <a:off x="6770401" y="4220682"/>
              <a:ext cx="1035461" cy="1022737"/>
              <a:chOff x="7371304" y="3089875"/>
              <a:chExt cx="1349602" cy="1333035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371304" y="3089875"/>
                <a:ext cx="1332315" cy="13323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7668333" y="3386905"/>
                <a:ext cx="738252" cy="7382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8486593" y="3155481"/>
                <a:ext cx="234313" cy="12667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xmlns="" id="{EB985B41-2A0F-4F3F-93D4-735E25875ABF}"/>
                </a:ext>
              </a:extLst>
            </p:cNvPr>
            <p:cNvGrpSpPr/>
            <p:nvPr/>
          </p:nvGrpSpPr>
          <p:grpSpPr>
            <a:xfrm>
              <a:off x="8015593" y="4296882"/>
              <a:ext cx="1008380" cy="1558560"/>
              <a:chOff x="8835313" y="3563051"/>
              <a:chExt cx="1008380" cy="1558560"/>
            </a:xfrm>
          </p:grpSpPr>
          <p:grpSp>
            <p:nvGrpSpPr>
              <p:cNvPr id="29" name="Grupo 28"/>
              <p:cNvGrpSpPr/>
              <p:nvPr/>
            </p:nvGrpSpPr>
            <p:grpSpPr>
              <a:xfrm>
                <a:off x="8835313" y="3563051"/>
                <a:ext cx="1000669" cy="1024161"/>
                <a:chOff x="6437471" y="2391677"/>
                <a:chExt cx="1657686" cy="1696602"/>
              </a:xfrm>
            </p:grpSpPr>
            <p:sp>
              <p:nvSpPr>
                <p:cNvPr id="22" name="Elipse 21"/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21411167" flipH="1">
                  <a:off x="7751745" y="2395464"/>
                  <a:ext cx="343412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Semicírculo 8">
                <a:extLst>
                  <a:ext uri="{FF2B5EF4-FFF2-40B4-BE49-F238E27FC236}">
                    <a16:creationId xmlns:a16="http://schemas.microsoft.com/office/drawing/2014/main" xmlns="" id="{D5A8603A-DA44-4AE0-A592-43AF674BD922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xmlns="" id="{DC52BA82-A836-4888-A017-198D1CE68E29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xmlns="" id="{98A73EF3-2AA6-40F3-95F1-A5EF15BA9310}"/>
                </a:ext>
              </a:extLst>
            </p:cNvPr>
            <p:cNvGrpSpPr/>
            <p:nvPr/>
          </p:nvGrpSpPr>
          <p:grpSpPr>
            <a:xfrm>
              <a:off x="3414872" y="4030182"/>
              <a:ext cx="1268689" cy="1268689"/>
              <a:chOff x="5117133" y="3021210"/>
              <a:chExt cx="1268689" cy="1268689"/>
            </a:xfrm>
          </p:grpSpPr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xmlns="" id="{98156F28-7FBA-4951-A558-2341E8F94238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xmlns="" id="{5586FC0B-64B7-4E6A-AA99-1041022AB57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xmlns="" id="{C9DEF383-3376-4000-9368-E23F145BC337}"/>
                </a:ext>
              </a:extLst>
            </p:cNvPr>
            <p:cNvGrpSpPr/>
            <p:nvPr/>
          </p:nvGrpSpPr>
          <p:grpSpPr>
            <a:xfrm>
              <a:off x="2901548" y="3738082"/>
              <a:ext cx="303595" cy="1476046"/>
              <a:chOff x="4610100" y="2719150"/>
              <a:chExt cx="303595" cy="1476046"/>
            </a:xfrm>
          </p:grpSpPr>
          <p:sp>
            <p:nvSpPr>
              <p:cNvPr id="71" name="Retângulo: Cantos Arredondados 70">
                <a:extLst>
                  <a:ext uri="{FF2B5EF4-FFF2-40B4-BE49-F238E27FC236}">
                    <a16:creationId xmlns:a16="http://schemas.microsoft.com/office/drawing/2014/main" xmlns="" id="{23291737-AEF3-4EA8-A877-A2492613A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xmlns="" id="{C4E266A7-CC22-4418-A8D7-DD8B9289A6F7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xmlns="" id="{6C40EE21-606E-4695-A60C-F64297100814}"/>
              </a:ext>
            </a:extLst>
          </p:cNvPr>
          <p:cNvGrpSpPr/>
          <p:nvPr/>
        </p:nvGrpSpPr>
        <p:grpSpPr>
          <a:xfrm>
            <a:off x="7524512" y="-624268"/>
            <a:ext cx="1268689" cy="2051917"/>
            <a:chOff x="4482788" y="3939782"/>
            <a:chExt cx="1268689" cy="2051917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xmlns="" id="{1A08D8FF-E738-4EBB-960C-9A800E022547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xmlns="" id="{B609E758-A27A-41FF-B173-0601B90CE8BB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xmlns="" id="{B077B586-B366-48CB-B1C4-91686D01354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xmlns="" id="{4BC0DC4F-1D84-49DE-88A9-773C079627A4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872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FDF182AD-5AD5-4041-8445-53B2FF5F2B81}"/>
              </a:ext>
            </a:extLst>
          </p:cNvPr>
          <p:cNvSpPr/>
          <p:nvPr/>
        </p:nvSpPr>
        <p:spPr>
          <a:xfrm>
            <a:off x="915378" y="-10490"/>
            <a:ext cx="3975652" cy="1861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915378" y="740269"/>
            <a:ext cx="3979487" cy="3997985"/>
            <a:chOff x="915378" y="740269"/>
            <a:chExt cx="3979487" cy="3997985"/>
          </a:xfrm>
        </p:grpSpPr>
        <p:grpSp>
          <p:nvGrpSpPr>
            <p:cNvPr id="81" name="Agrupar 3">
              <a:extLst>
                <a:ext uri="{FF2B5EF4-FFF2-40B4-BE49-F238E27FC236}">
                  <a16:creationId xmlns:a16="http://schemas.microsoft.com/office/drawing/2014/main" xmlns="" id="{7A0BEA82-81F2-4DC6-9703-24323F76BD70}"/>
                </a:ext>
              </a:extLst>
            </p:cNvPr>
            <p:cNvGrpSpPr/>
            <p:nvPr/>
          </p:nvGrpSpPr>
          <p:grpSpPr>
            <a:xfrm>
              <a:off x="915378" y="745642"/>
              <a:ext cx="3971852" cy="2873858"/>
              <a:chOff x="0" y="0"/>
              <a:chExt cx="12192000" cy="6858000"/>
            </a:xfrm>
          </p:grpSpPr>
          <p:pic>
            <p:nvPicPr>
              <p:cNvPr id="82" name="Imagem 81">
                <a:extLst>
                  <a:ext uri="{FF2B5EF4-FFF2-40B4-BE49-F238E27FC236}">
                    <a16:creationId xmlns:a16="http://schemas.microsoft.com/office/drawing/2014/main" xmlns="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xmlns="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xmlns="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: Cantos Arredondados 7">
                <a:extLst>
                  <a:ext uri="{FF2B5EF4-FFF2-40B4-BE49-F238E27FC236}">
                    <a16:creationId xmlns:a16="http://schemas.microsoft.com/office/drawing/2014/main" xmlns="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8">
                <a:extLst>
                  <a:ext uri="{FF2B5EF4-FFF2-40B4-BE49-F238E27FC236}">
                    <a16:creationId xmlns:a16="http://schemas.microsoft.com/office/drawing/2014/main" xmlns="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: Cantos Arredondados 9">
                <a:extLst>
                  <a:ext uri="{FF2B5EF4-FFF2-40B4-BE49-F238E27FC236}">
                    <a16:creationId xmlns:a16="http://schemas.microsoft.com/office/drawing/2014/main" xmlns="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: Cantos Arredondados 10">
                <a:extLst>
                  <a:ext uri="{FF2B5EF4-FFF2-40B4-BE49-F238E27FC236}">
                    <a16:creationId xmlns:a16="http://schemas.microsoft.com/office/drawing/2014/main" xmlns="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">
                <a:extLst>
                  <a:ext uri="{FF2B5EF4-FFF2-40B4-BE49-F238E27FC236}">
                    <a16:creationId xmlns:a16="http://schemas.microsoft.com/office/drawing/2014/main" xmlns="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2">
                <a:extLst>
                  <a:ext uri="{FF2B5EF4-FFF2-40B4-BE49-F238E27FC236}">
                    <a16:creationId xmlns:a16="http://schemas.microsoft.com/office/drawing/2014/main" xmlns="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: Cantos Arredondados 13">
                <a:extLst>
                  <a:ext uri="{FF2B5EF4-FFF2-40B4-BE49-F238E27FC236}">
                    <a16:creationId xmlns:a16="http://schemas.microsoft.com/office/drawing/2014/main" xmlns="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:a16="http://schemas.microsoft.com/office/drawing/2014/main" xmlns="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: Cantos Arredondados 15">
                <a:extLst>
                  <a:ext uri="{FF2B5EF4-FFF2-40B4-BE49-F238E27FC236}">
                    <a16:creationId xmlns:a16="http://schemas.microsoft.com/office/drawing/2014/main" xmlns="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6">
                <a:extLst>
                  <a:ext uri="{FF2B5EF4-FFF2-40B4-BE49-F238E27FC236}">
                    <a16:creationId xmlns:a16="http://schemas.microsoft.com/office/drawing/2014/main" xmlns="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7">
                <a:extLst>
                  <a:ext uri="{FF2B5EF4-FFF2-40B4-BE49-F238E27FC236}">
                    <a16:creationId xmlns:a16="http://schemas.microsoft.com/office/drawing/2014/main" xmlns="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8">
                <a:extLst>
                  <a:ext uri="{FF2B5EF4-FFF2-40B4-BE49-F238E27FC236}">
                    <a16:creationId xmlns:a16="http://schemas.microsoft.com/office/drawing/2014/main" xmlns="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tângulo: Cantos Arredondados 19">
                <a:extLst>
                  <a:ext uri="{FF2B5EF4-FFF2-40B4-BE49-F238E27FC236}">
                    <a16:creationId xmlns:a16="http://schemas.microsoft.com/office/drawing/2014/main" xmlns="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20">
                <a:extLst>
                  <a:ext uri="{FF2B5EF4-FFF2-40B4-BE49-F238E27FC236}">
                    <a16:creationId xmlns:a16="http://schemas.microsoft.com/office/drawing/2014/main" xmlns="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21">
                <a:extLst>
                  <a:ext uri="{FF2B5EF4-FFF2-40B4-BE49-F238E27FC236}">
                    <a16:creationId xmlns:a16="http://schemas.microsoft.com/office/drawing/2014/main" xmlns="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8" name="Retângulo: Cantos Arredondados 22">
                <a:extLst>
                  <a:ext uri="{FF2B5EF4-FFF2-40B4-BE49-F238E27FC236}">
                    <a16:creationId xmlns:a16="http://schemas.microsoft.com/office/drawing/2014/main" xmlns="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Forma Livre: Forma 23">
                <a:extLst>
                  <a:ext uri="{FF2B5EF4-FFF2-40B4-BE49-F238E27FC236}">
                    <a16:creationId xmlns:a16="http://schemas.microsoft.com/office/drawing/2014/main" xmlns="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Triângulo isósceles 129">
                <a:extLst>
                  <a:ext uri="{FF2B5EF4-FFF2-40B4-BE49-F238E27FC236}">
                    <a16:creationId xmlns:a16="http://schemas.microsoft.com/office/drawing/2014/main" xmlns="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Triângulo isósceles 130">
                <a:extLst>
                  <a:ext uri="{FF2B5EF4-FFF2-40B4-BE49-F238E27FC236}">
                    <a16:creationId xmlns:a16="http://schemas.microsoft.com/office/drawing/2014/main" xmlns="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xmlns="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: Forma 27">
                <a:extLst>
                  <a:ext uri="{FF2B5EF4-FFF2-40B4-BE49-F238E27FC236}">
                    <a16:creationId xmlns:a16="http://schemas.microsoft.com/office/drawing/2014/main" xmlns="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xmlns="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Triângulo isósceles 134">
                <a:extLst>
                  <a:ext uri="{FF2B5EF4-FFF2-40B4-BE49-F238E27FC236}">
                    <a16:creationId xmlns:a16="http://schemas.microsoft.com/office/drawing/2014/main" xmlns="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30">
                <a:extLst>
                  <a:ext uri="{FF2B5EF4-FFF2-40B4-BE49-F238E27FC236}">
                    <a16:creationId xmlns:a16="http://schemas.microsoft.com/office/drawing/2014/main" xmlns="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xmlns="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Triângulo isósceles 137">
                <a:extLst>
                  <a:ext uri="{FF2B5EF4-FFF2-40B4-BE49-F238E27FC236}">
                    <a16:creationId xmlns:a16="http://schemas.microsoft.com/office/drawing/2014/main" xmlns="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Triângulo isósceles 138">
                <a:extLst>
                  <a:ext uri="{FF2B5EF4-FFF2-40B4-BE49-F238E27FC236}">
                    <a16:creationId xmlns:a16="http://schemas.microsoft.com/office/drawing/2014/main" xmlns="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Triângulo isósceles 139">
                <a:extLst>
                  <a:ext uri="{FF2B5EF4-FFF2-40B4-BE49-F238E27FC236}">
                    <a16:creationId xmlns:a16="http://schemas.microsoft.com/office/drawing/2014/main" xmlns="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35">
                <a:extLst>
                  <a:ext uri="{FF2B5EF4-FFF2-40B4-BE49-F238E27FC236}">
                    <a16:creationId xmlns:a16="http://schemas.microsoft.com/office/drawing/2014/main" xmlns="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orma Livre: Forma 36">
                <a:extLst>
                  <a:ext uri="{FF2B5EF4-FFF2-40B4-BE49-F238E27FC236}">
                    <a16:creationId xmlns:a16="http://schemas.microsoft.com/office/drawing/2014/main" xmlns="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Forma Livre: Forma 37">
                <a:extLst>
                  <a:ext uri="{FF2B5EF4-FFF2-40B4-BE49-F238E27FC236}">
                    <a16:creationId xmlns:a16="http://schemas.microsoft.com/office/drawing/2014/main" xmlns="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Forma Livre: Forma 38">
                <a:extLst>
                  <a:ext uri="{FF2B5EF4-FFF2-40B4-BE49-F238E27FC236}">
                    <a16:creationId xmlns:a16="http://schemas.microsoft.com/office/drawing/2014/main" xmlns="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orma Livre: Forma 39">
                <a:extLst>
                  <a:ext uri="{FF2B5EF4-FFF2-40B4-BE49-F238E27FC236}">
                    <a16:creationId xmlns:a16="http://schemas.microsoft.com/office/drawing/2014/main" xmlns="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6" name="Agrupar 40">
                <a:extLst>
                  <a:ext uri="{FF2B5EF4-FFF2-40B4-BE49-F238E27FC236}">
                    <a16:creationId xmlns:a16="http://schemas.microsoft.com/office/drawing/2014/main" xmlns="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180" name="Retângulo: Cantos Arredondados 74">
                  <a:extLst>
                    <a:ext uri="{FF2B5EF4-FFF2-40B4-BE49-F238E27FC236}">
                      <a16:creationId xmlns:a16="http://schemas.microsoft.com/office/drawing/2014/main" xmlns="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Retângulo: Cantos Arredondados 75">
                  <a:extLst>
                    <a:ext uri="{FF2B5EF4-FFF2-40B4-BE49-F238E27FC236}">
                      <a16:creationId xmlns:a16="http://schemas.microsoft.com/office/drawing/2014/main" xmlns="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76">
                  <a:extLst>
                    <a:ext uri="{FF2B5EF4-FFF2-40B4-BE49-F238E27FC236}">
                      <a16:creationId xmlns:a16="http://schemas.microsoft.com/office/drawing/2014/main" xmlns="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xmlns="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78">
                  <a:extLst>
                    <a:ext uri="{FF2B5EF4-FFF2-40B4-BE49-F238E27FC236}">
                      <a16:creationId xmlns:a16="http://schemas.microsoft.com/office/drawing/2014/main" xmlns="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: Cantos Arredondados 79">
                  <a:extLst>
                    <a:ext uri="{FF2B5EF4-FFF2-40B4-BE49-F238E27FC236}">
                      <a16:creationId xmlns:a16="http://schemas.microsoft.com/office/drawing/2014/main" xmlns="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80">
                  <a:extLst>
                    <a:ext uri="{FF2B5EF4-FFF2-40B4-BE49-F238E27FC236}">
                      <a16:creationId xmlns:a16="http://schemas.microsoft.com/office/drawing/2014/main" xmlns="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Retângulo: Cantos Arredondados 81">
                  <a:extLst>
                    <a:ext uri="{FF2B5EF4-FFF2-40B4-BE49-F238E27FC236}">
                      <a16:creationId xmlns:a16="http://schemas.microsoft.com/office/drawing/2014/main" xmlns="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: Cantos Arredondados 82">
                  <a:extLst>
                    <a:ext uri="{FF2B5EF4-FFF2-40B4-BE49-F238E27FC236}">
                      <a16:creationId xmlns:a16="http://schemas.microsoft.com/office/drawing/2014/main" xmlns="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:a16="http://schemas.microsoft.com/office/drawing/2014/main" xmlns="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:a16="http://schemas.microsoft.com/office/drawing/2014/main" xmlns="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:a16="http://schemas.microsoft.com/office/drawing/2014/main" xmlns="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86">
                  <a:extLst>
                    <a:ext uri="{FF2B5EF4-FFF2-40B4-BE49-F238E27FC236}">
                      <a16:creationId xmlns:a16="http://schemas.microsoft.com/office/drawing/2014/main" xmlns="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87">
                  <a:extLst>
                    <a:ext uri="{FF2B5EF4-FFF2-40B4-BE49-F238E27FC236}">
                      <a16:creationId xmlns:a16="http://schemas.microsoft.com/office/drawing/2014/main" xmlns="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Forma Livre: Forma 88">
                  <a:extLst>
                    <a:ext uri="{FF2B5EF4-FFF2-40B4-BE49-F238E27FC236}">
                      <a16:creationId xmlns:a16="http://schemas.microsoft.com/office/drawing/2014/main" xmlns="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89">
                  <a:extLst>
                    <a:ext uri="{FF2B5EF4-FFF2-40B4-BE49-F238E27FC236}">
                      <a16:creationId xmlns:a16="http://schemas.microsoft.com/office/drawing/2014/main" xmlns="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Retângulo: Cantos Arredondados 90">
                  <a:extLst>
                    <a:ext uri="{FF2B5EF4-FFF2-40B4-BE49-F238E27FC236}">
                      <a16:creationId xmlns:a16="http://schemas.microsoft.com/office/drawing/2014/main" xmlns="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7" name="Agrupar 41">
                <a:extLst>
                  <a:ext uri="{FF2B5EF4-FFF2-40B4-BE49-F238E27FC236}">
                    <a16:creationId xmlns:a16="http://schemas.microsoft.com/office/drawing/2014/main" xmlns="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163" name="Retângulo: Cantos Arredondados 57">
                  <a:extLst>
                    <a:ext uri="{FF2B5EF4-FFF2-40B4-BE49-F238E27FC236}">
                      <a16:creationId xmlns:a16="http://schemas.microsoft.com/office/drawing/2014/main" xmlns="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Retângulo: Cantos Arredondados 58">
                  <a:extLst>
                    <a:ext uri="{FF2B5EF4-FFF2-40B4-BE49-F238E27FC236}">
                      <a16:creationId xmlns:a16="http://schemas.microsoft.com/office/drawing/2014/main" xmlns="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: Cantos Arredondados 59">
                  <a:extLst>
                    <a:ext uri="{FF2B5EF4-FFF2-40B4-BE49-F238E27FC236}">
                      <a16:creationId xmlns:a16="http://schemas.microsoft.com/office/drawing/2014/main" xmlns="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xmlns="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: Cantos Arredondados 61">
                  <a:extLst>
                    <a:ext uri="{FF2B5EF4-FFF2-40B4-BE49-F238E27FC236}">
                      <a16:creationId xmlns:a16="http://schemas.microsoft.com/office/drawing/2014/main" xmlns="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62">
                  <a:extLst>
                    <a:ext uri="{FF2B5EF4-FFF2-40B4-BE49-F238E27FC236}">
                      <a16:creationId xmlns:a16="http://schemas.microsoft.com/office/drawing/2014/main" xmlns="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Retângulo: Cantos Arredondados 63">
                  <a:extLst>
                    <a:ext uri="{FF2B5EF4-FFF2-40B4-BE49-F238E27FC236}">
                      <a16:creationId xmlns:a16="http://schemas.microsoft.com/office/drawing/2014/main" xmlns="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64">
                  <a:extLst>
                    <a:ext uri="{FF2B5EF4-FFF2-40B4-BE49-F238E27FC236}">
                      <a16:creationId xmlns:a16="http://schemas.microsoft.com/office/drawing/2014/main" xmlns="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Retângulo: Cantos Arredondados 65">
                  <a:extLst>
                    <a:ext uri="{FF2B5EF4-FFF2-40B4-BE49-F238E27FC236}">
                      <a16:creationId xmlns:a16="http://schemas.microsoft.com/office/drawing/2014/main" xmlns="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xmlns="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:a16="http://schemas.microsoft.com/office/drawing/2014/main" xmlns="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xmlns="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: Cantos Arredondados 69">
                  <a:extLst>
                    <a:ext uri="{FF2B5EF4-FFF2-40B4-BE49-F238E27FC236}">
                      <a16:creationId xmlns:a16="http://schemas.microsoft.com/office/drawing/2014/main" xmlns="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70">
                  <a:extLst>
                    <a:ext uri="{FF2B5EF4-FFF2-40B4-BE49-F238E27FC236}">
                      <a16:creationId xmlns:a16="http://schemas.microsoft.com/office/drawing/2014/main" xmlns="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Forma Livre: Forma 71">
                  <a:extLst>
                    <a:ext uri="{FF2B5EF4-FFF2-40B4-BE49-F238E27FC236}">
                      <a16:creationId xmlns:a16="http://schemas.microsoft.com/office/drawing/2014/main" xmlns="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72">
                  <a:extLst>
                    <a:ext uri="{FF2B5EF4-FFF2-40B4-BE49-F238E27FC236}">
                      <a16:creationId xmlns:a16="http://schemas.microsoft.com/office/drawing/2014/main" xmlns="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Retângulo: Cantos Arredondados 73">
                  <a:extLst>
                    <a:ext uri="{FF2B5EF4-FFF2-40B4-BE49-F238E27FC236}">
                      <a16:creationId xmlns:a16="http://schemas.microsoft.com/office/drawing/2014/main" xmlns="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8" name="Fluxograma: Decisão 147">
                <a:extLst>
                  <a:ext uri="{FF2B5EF4-FFF2-40B4-BE49-F238E27FC236}">
                    <a16:creationId xmlns:a16="http://schemas.microsoft.com/office/drawing/2014/main" xmlns="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Fluxograma: Decisão 148">
                <a:extLst>
                  <a:ext uri="{FF2B5EF4-FFF2-40B4-BE49-F238E27FC236}">
                    <a16:creationId xmlns:a16="http://schemas.microsoft.com/office/drawing/2014/main" xmlns="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Fluxograma: Decisão 149">
                <a:extLst>
                  <a:ext uri="{FF2B5EF4-FFF2-40B4-BE49-F238E27FC236}">
                    <a16:creationId xmlns:a16="http://schemas.microsoft.com/office/drawing/2014/main" xmlns="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Decisão 150">
                <a:extLst>
                  <a:ext uri="{FF2B5EF4-FFF2-40B4-BE49-F238E27FC236}">
                    <a16:creationId xmlns:a16="http://schemas.microsoft.com/office/drawing/2014/main" xmlns="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Fluxograma: Decisão 151">
                <a:extLst>
                  <a:ext uri="{FF2B5EF4-FFF2-40B4-BE49-F238E27FC236}">
                    <a16:creationId xmlns:a16="http://schemas.microsoft.com/office/drawing/2014/main" xmlns="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Fluxograma: Decisão 152">
                <a:extLst>
                  <a:ext uri="{FF2B5EF4-FFF2-40B4-BE49-F238E27FC236}">
                    <a16:creationId xmlns:a16="http://schemas.microsoft.com/office/drawing/2014/main" xmlns="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luxograma: Decisão 153">
                <a:extLst>
                  <a:ext uri="{FF2B5EF4-FFF2-40B4-BE49-F238E27FC236}">
                    <a16:creationId xmlns:a16="http://schemas.microsoft.com/office/drawing/2014/main" xmlns="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luxograma: Decisão 154">
                <a:extLst>
                  <a:ext uri="{FF2B5EF4-FFF2-40B4-BE49-F238E27FC236}">
                    <a16:creationId xmlns:a16="http://schemas.microsoft.com/office/drawing/2014/main" xmlns="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Fluxograma: Decisão 155">
                <a:extLst>
                  <a:ext uri="{FF2B5EF4-FFF2-40B4-BE49-F238E27FC236}">
                    <a16:creationId xmlns:a16="http://schemas.microsoft.com/office/drawing/2014/main" xmlns="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Fluxograma: Decisão 156">
                <a:extLst>
                  <a:ext uri="{FF2B5EF4-FFF2-40B4-BE49-F238E27FC236}">
                    <a16:creationId xmlns:a16="http://schemas.microsoft.com/office/drawing/2014/main" xmlns="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Fluxograma: Decisão 157">
                <a:extLst>
                  <a:ext uri="{FF2B5EF4-FFF2-40B4-BE49-F238E27FC236}">
                    <a16:creationId xmlns:a16="http://schemas.microsoft.com/office/drawing/2014/main" xmlns="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Fluxograma: Decisão 158">
                <a:extLst>
                  <a:ext uri="{FF2B5EF4-FFF2-40B4-BE49-F238E27FC236}">
                    <a16:creationId xmlns:a16="http://schemas.microsoft.com/office/drawing/2014/main" xmlns="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Fluxograma: Decisão 159">
                <a:extLst>
                  <a:ext uri="{FF2B5EF4-FFF2-40B4-BE49-F238E27FC236}">
                    <a16:creationId xmlns:a16="http://schemas.microsoft.com/office/drawing/2014/main" xmlns="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Fluxograma: Decisão 160">
                <a:extLst>
                  <a:ext uri="{FF2B5EF4-FFF2-40B4-BE49-F238E27FC236}">
                    <a16:creationId xmlns:a16="http://schemas.microsoft.com/office/drawing/2014/main" xmlns="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4 Pontas 56">
                <a:extLst>
                  <a:ext uri="{FF2B5EF4-FFF2-40B4-BE49-F238E27FC236}">
                    <a16:creationId xmlns:a16="http://schemas.microsoft.com/office/drawing/2014/main" xmlns="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Retângulo 2"/>
            <p:cNvSpPr/>
            <p:nvPr/>
          </p:nvSpPr>
          <p:spPr>
            <a:xfrm>
              <a:off x="915378" y="740269"/>
              <a:ext cx="3979487" cy="3997985"/>
            </a:xfrm>
            <a:custGeom>
              <a:avLst/>
              <a:gdLst/>
              <a:ahLst/>
              <a:cxnLst/>
              <a:rect l="l" t="t" r="r" b="b"/>
              <a:pathLst>
                <a:path w="3979487" h="3997985">
                  <a:moveTo>
                    <a:pt x="0" y="0"/>
                  </a:moveTo>
                  <a:lnTo>
                    <a:pt x="3979487" y="0"/>
                  </a:lnTo>
                  <a:lnTo>
                    <a:pt x="3979487" y="3997985"/>
                  </a:lnTo>
                  <a:lnTo>
                    <a:pt x="0" y="3997985"/>
                  </a:lnTo>
                  <a:lnTo>
                    <a:pt x="0" y="2285629"/>
                  </a:lnTo>
                  <a:lnTo>
                    <a:pt x="3975654" y="1730923"/>
                  </a:lnTo>
                  <a:lnTo>
                    <a:pt x="3975654" y="621372"/>
                  </a:lnTo>
                  <a:lnTo>
                    <a:pt x="3975400" y="621336"/>
                  </a:lnTo>
                  <a:lnTo>
                    <a:pt x="3975400" y="1249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915378" y="-10484"/>
            <a:ext cx="3975652" cy="768232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xmlns="" id="{0B79FA08-358D-4E8E-AD8C-09EA0538174F}"/>
              </a:ext>
            </a:extLst>
          </p:cNvPr>
          <p:cNvGrpSpPr/>
          <p:nvPr/>
        </p:nvGrpSpPr>
        <p:grpSpPr>
          <a:xfrm>
            <a:off x="4168615" y="291578"/>
            <a:ext cx="446327" cy="282571"/>
            <a:chOff x="7240191" y="330717"/>
            <a:chExt cx="3096038" cy="1960109"/>
          </a:xfrm>
          <a:solidFill>
            <a:schemeClr val="bg1"/>
          </a:solidFill>
        </p:grpSpPr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xmlns="" id="{A1F4465E-4C41-4BF6-95A2-B977D1136E72}"/>
                </a:ext>
              </a:extLst>
            </p:cNvPr>
            <p:cNvSpPr/>
            <p:nvPr/>
          </p:nvSpPr>
          <p:spPr>
            <a:xfrm>
              <a:off x="7240191" y="330717"/>
              <a:ext cx="3096038" cy="4850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xmlns="" id="{EC0FFBE7-C9D0-4865-98F7-E67BFAC8D246}"/>
                </a:ext>
              </a:extLst>
            </p:cNvPr>
            <p:cNvSpPr/>
            <p:nvPr/>
          </p:nvSpPr>
          <p:spPr>
            <a:xfrm>
              <a:off x="7240191" y="1117421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xmlns="" id="{C1C7AA84-DF09-4B7B-909A-A9083FCA79D5}"/>
                </a:ext>
              </a:extLst>
            </p:cNvPr>
            <p:cNvSpPr/>
            <p:nvPr/>
          </p:nvSpPr>
          <p:spPr>
            <a:xfrm>
              <a:off x="7240191" y="1839664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371843" y="7276685"/>
            <a:ext cx="3093704" cy="1253290"/>
            <a:chOff x="4436234" y="2138276"/>
            <a:chExt cx="3327202" cy="1347882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93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Grupo 100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2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105" name="Grupo 104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15" name="Retângulo 114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Retângulo 115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" name="Grupo 105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13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" name="Grupo 106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111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8" name="Grupo 107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5" name="CaixaDeTexto 4"/>
          <p:cNvSpPr txBox="1"/>
          <p:nvPr/>
        </p:nvSpPr>
        <p:spPr>
          <a:xfrm>
            <a:off x="1619425" y="3429000"/>
            <a:ext cx="25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AND SAVING THE FUTURE</a:t>
            </a:r>
          </a:p>
        </p:txBody>
      </p:sp>
      <p:sp>
        <p:nvSpPr>
          <p:cNvPr id="184" name="Trapezoide 183"/>
          <p:cNvSpPr/>
          <p:nvPr/>
        </p:nvSpPr>
        <p:spPr>
          <a:xfrm rot="5400000">
            <a:off x="14184372" y="1109947"/>
            <a:ext cx="2284450" cy="3976403"/>
          </a:xfrm>
          <a:custGeom>
            <a:avLst/>
            <a:gdLst/>
            <a:ahLst/>
            <a:cxnLst/>
            <a:rect l="l" t="t" r="r" b="b"/>
            <a:pathLst>
              <a:path w="2284450" h="3976403">
                <a:moveTo>
                  <a:pt x="0" y="3976403"/>
                </a:moveTo>
                <a:lnTo>
                  <a:pt x="0" y="254"/>
                </a:lnTo>
                <a:lnTo>
                  <a:pt x="620088" y="254"/>
                </a:lnTo>
                <a:lnTo>
                  <a:pt x="620123" y="0"/>
                </a:lnTo>
                <a:lnTo>
                  <a:pt x="1729674" y="0"/>
                </a:lnTo>
                <a:lnTo>
                  <a:pt x="2284450" y="3976149"/>
                </a:lnTo>
                <a:lnTo>
                  <a:pt x="723141" y="3976149"/>
                </a:lnTo>
                <a:lnTo>
                  <a:pt x="723141" y="3976403"/>
                </a:lnTo>
                <a:close/>
              </a:path>
            </a:pathLst>
          </a:custGeom>
          <a:solidFill>
            <a:srgbClr val="99FF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8" name="Agrupar 163">
            <a:extLst>
              <a:ext uri="{FF2B5EF4-FFF2-40B4-BE49-F238E27FC236}">
                <a16:creationId xmlns:a16="http://schemas.microsoft.com/office/drawing/2014/main" xmlns="" id="{953B9B05-8E18-4650-8B4C-6266AC0D785F}"/>
              </a:ext>
            </a:extLst>
          </p:cNvPr>
          <p:cNvGrpSpPr/>
          <p:nvPr/>
        </p:nvGrpSpPr>
        <p:grpSpPr>
          <a:xfrm>
            <a:off x="971387" y="-916"/>
            <a:ext cx="2236016" cy="748405"/>
            <a:chOff x="6323543" y="3243924"/>
            <a:chExt cx="5499133" cy="1840585"/>
          </a:xfrm>
        </p:grpSpPr>
        <p:grpSp>
          <p:nvGrpSpPr>
            <p:cNvPr id="199" name="Agrupar 9">
              <a:extLst>
                <a:ext uri="{FF2B5EF4-FFF2-40B4-BE49-F238E27FC236}">
                  <a16:creationId xmlns:a16="http://schemas.microsoft.com/office/drawing/2014/main" xmlns="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229" name="Imagem 228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230" name="Gráfico 8" descr="Folha">
                <a:extLst>
                  <a:ext uri="{FF2B5EF4-FFF2-40B4-BE49-F238E27FC236}">
                    <a16:creationId xmlns:a16="http://schemas.microsoft.com/office/drawing/2014/main" xmlns="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200" name="Imagem 199">
              <a:extLst>
                <a:ext uri="{FF2B5EF4-FFF2-40B4-BE49-F238E27FC236}">
                  <a16:creationId xmlns:a16="http://schemas.microsoft.com/office/drawing/2014/main" xmlns="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201" name="Grupo 6">
              <a:extLst>
                <a:ext uri="{FF2B5EF4-FFF2-40B4-BE49-F238E27FC236}">
                  <a16:creationId xmlns:a16="http://schemas.microsoft.com/office/drawing/2014/main" xmlns="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xmlns="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:a16="http://schemas.microsoft.com/office/drawing/2014/main" xmlns="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xmlns="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xmlns="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3" name="Agrupar 168">
              <a:extLst>
                <a:ext uri="{FF2B5EF4-FFF2-40B4-BE49-F238E27FC236}">
                  <a16:creationId xmlns:a16="http://schemas.microsoft.com/office/drawing/2014/main" xmlns="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222" name="Elipse 221">
                <a:extLst>
                  <a:ext uri="{FF2B5EF4-FFF2-40B4-BE49-F238E27FC236}">
                    <a16:creationId xmlns:a16="http://schemas.microsoft.com/office/drawing/2014/main" xmlns="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>
                <a:extLst>
                  <a:ext uri="{FF2B5EF4-FFF2-40B4-BE49-F238E27FC236}">
                    <a16:creationId xmlns:a16="http://schemas.microsoft.com/office/drawing/2014/main" xmlns="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 223">
                <a:extLst>
                  <a:ext uri="{FF2B5EF4-FFF2-40B4-BE49-F238E27FC236}">
                    <a16:creationId xmlns:a16="http://schemas.microsoft.com/office/drawing/2014/main" xmlns="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:a16="http://schemas.microsoft.com/office/drawing/2014/main" xmlns="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4" name="Agrupar 169">
              <a:extLst>
                <a:ext uri="{FF2B5EF4-FFF2-40B4-BE49-F238E27FC236}">
                  <a16:creationId xmlns:a16="http://schemas.microsoft.com/office/drawing/2014/main" xmlns="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216" name="Grupo 28">
                <a:extLst>
                  <a:ext uri="{FF2B5EF4-FFF2-40B4-BE49-F238E27FC236}">
                    <a16:creationId xmlns:a16="http://schemas.microsoft.com/office/drawing/2014/main" xmlns="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219" name="Elipse 21">
                  <a:extLst>
                    <a:ext uri="{FF2B5EF4-FFF2-40B4-BE49-F238E27FC236}">
                      <a16:creationId xmlns:a16="http://schemas.microsoft.com/office/drawing/2014/main" xmlns="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de cantos arredondados 25">
                  <a:extLst>
                    <a:ext uri="{FF2B5EF4-FFF2-40B4-BE49-F238E27FC236}">
                      <a16:creationId xmlns:a16="http://schemas.microsoft.com/office/drawing/2014/main" xmlns="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Retângulo de cantos arredondados 26">
                  <a:extLst>
                    <a:ext uri="{FF2B5EF4-FFF2-40B4-BE49-F238E27FC236}">
                      <a16:creationId xmlns:a16="http://schemas.microsoft.com/office/drawing/2014/main" xmlns="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7" name="Semicírculo 182">
                <a:extLst>
                  <a:ext uri="{FF2B5EF4-FFF2-40B4-BE49-F238E27FC236}">
                    <a16:creationId xmlns:a16="http://schemas.microsoft.com/office/drawing/2014/main" xmlns="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tângulo 217">
                <a:extLst>
                  <a:ext uri="{FF2B5EF4-FFF2-40B4-BE49-F238E27FC236}">
                    <a16:creationId xmlns:a16="http://schemas.microsoft.com/office/drawing/2014/main" xmlns="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Agrupar 170">
              <a:extLst>
                <a:ext uri="{FF2B5EF4-FFF2-40B4-BE49-F238E27FC236}">
                  <a16:creationId xmlns:a16="http://schemas.microsoft.com/office/drawing/2014/main" xmlns="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214" name="Elipse 213">
                <a:extLst>
                  <a:ext uri="{FF2B5EF4-FFF2-40B4-BE49-F238E27FC236}">
                    <a16:creationId xmlns:a16="http://schemas.microsoft.com/office/drawing/2014/main" xmlns="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lipse 214">
                <a:extLst>
                  <a:ext uri="{FF2B5EF4-FFF2-40B4-BE49-F238E27FC236}">
                    <a16:creationId xmlns:a16="http://schemas.microsoft.com/office/drawing/2014/main" xmlns="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6" name="Agrupar 171">
              <a:extLst>
                <a:ext uri="{FF2B5EF4-FFF2-40B4-BE49-F238E27FC236}">
                  <a16:creationId xmlns:a16="http://schemas.microsoft.com/office/drawing/2014/main" xmlns="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212" name="Retângulo: Cantos Arredondados 177">
                <a:extLst>
                  <a:ext uri="{FF2B5EF4-FFF2-40B4-BE49-F238E27FC236}">
                    <a16:creationId xmlns:a16="http://schemas.microsoft.com/office/drawing/2014/main" xmlns="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178">
                <a:extLst>
                  <a:ext uri="{FF2B5EF4-FFF2-40B4-BE49-F238E27FC236}">
                    <a16:creationId xmlns:a16="http://schemas.microsoft.com/office/drawing/2014/main" xmlns="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7" name="Agrupar 172">
              <a:extLst>
                <a:ext uri="{FF2B5EF4-FFF2-40B4-BE49-F238E27FC236}">
                  <a16:creationId xmlns:a16="http://schemas.microsoft.com/office/drawing/2014/main" xmlns="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208" name="Agrupar 173">
                <a:extLst>
                  <a:ext uri="{FF2B5EF4-FFF2-40B4-BE49-F238E27FC236}">
                    <a16:creationId xmlns:a16="http://schemas.microsoft.com/office/drawing/2014/main" xmlns="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210" name="Elipse 209">
                  <a:extLst>
                    <a:ext uri="{FF2B5EF4-FFF2-40B4-BE49-F238E27FC236}">
                      <a16:creationId xmlns:a16="http://schemas.microsoft.com/office/drawing/2014/main" xmlns="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:a16="http://schemas.microsoft.com/office/drawing/2014/main" xmlns="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9" name="Retângulo: Cantos Arredondados 174">
                <a:extLst>
                  <a:ext uri="{FF2B5EF4-FFF2-40B4-BE49-F238E27FC236}">
                    <a16:creationId xmlns:a16="http://schemas.microsoft.com/office/drawing/2014/main" xmlns="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09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2547C724-7AFE-40B0-B40F-D8CD9103DB67}"/>
              </a:ext>
            </a:extLst>
          </p:cNvPr>
          <p:cNvSpPr/>
          <p:nvPr/>
        </p:nvSpPr>
        <p:spPr>
          <a:xfrm>
            <a:off x="0" y="-1368"/>
            <a:ext cx="12192000" cy="1209821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xmlns="" id="{A2CAEB50-8455-4FFB-A336-FD244205B2DD}"/>
              </a:ext>
            </a:extLst>
          </p:cNvPr>
          <p:cNvSpPr/>
          <p:nvPr/>
        </p:nvSpPr>
        <p:spPr>
          <a:xfrm>
            <a:off x="13569868" y="5261059"/>
            <a:ext cx="7215619" cy="5193396"/>
          </a:xfrm>
          <a:prstGeom prst="rect">
            <a:avLst/>
          </a:prstGeom>
          <a:solidFill>
            <a:srgbClr val="88EE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4" name="Grupo 273"/>
          <p:cNvGrpSpPr/>
          <p:nvPr/>
        </p:nvGrpSpPr>
        <p:grpSpPr>
          <a:xfrm>
            <a:off x="-23104" y="1187231"/>
            <a:ext cx="12240078" cy="5201982"/>
            <a:chOff x="-4845" y="1201950"/>
            <a:chExt cx="12240078" cy="5201982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xmlns="" id="{110954A9-8C90-4687-84B6-F87CF953C65A}"/>
                </a:ext>
              </a:extLst>
            </p:cNvPr>
            <p:cNvSpPr/>
            <p:nvPr/>
          </p:nvSpPr>
          <p:spPr>
            <a:xfrm>
              <a:off x="43233" y="1207543"/>
              <a:ext cx="12192000" cy="5193396"/>
            </a:xfrm>
            <a:prstGeom prst="rect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xmlns="" id="{7A0BEA82-81F2-4DC6-9703-24323F76BD70}"/>
                </a:ext>
              </a:extLst>
            </p:cNvPr>
            <p:cNvGrpSpPr/>
            <p:nvPr/>
          </p:nvGrpSpPr>
          <p:grpSpPr>
            <a:xfrm>
              <a:off x="-4845" y="1214272"/>
              <a:ext cx="7215620" cy="5181272"/>
              <a:chOff x="0" y="0"/>
              <a:chExt cx="12192000" cy="6858000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xmlns="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xmlns="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xmlns="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xmlns="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xmlns="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xmlns="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xmlns="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xmlns="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xmlns="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xmlns="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xmlns="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xmlns="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xmlns="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xmlns="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xmlns="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xmlns="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xmlns="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xmlns="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xmlns="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xmlns="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Triângulo isósceles 24">
                <a:extLst>
                  <a:ext uri="{FF2B5EF4-FFF2-40B4-BE49-F238E27FC236}">
                    <a16:creationId xmlns:a16="http://schemas.microsoft.com/office/drawing/2014/main" xmlns="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Triângulo isósceles 25">
                <a:extLst>
                  <a:ext uri="{FF2B5EF4-FFF2-40B4-BE49-F238E27FC236}">
                    <a16:creationId xmlns:a16="http://schemas.microsoft.com/office/drawing/2014/main" xmlns="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xmlns="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xmlns="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xmlns="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Triângulo isósceles 29">
                <a:extLst>
                  <a:ext uri="{FF2B5EF4-FFF2-40B4-BE49-F238E27FC236}">
                    <a16:creationId xmlns:a16="http://schemas.microsoft.com/office/drawing/2014/main" xmlns="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xmlns="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xmlns="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iângulo isósceles 32">
                <a:extLst>
                  <a:ext uri="{FF2B5EF4-FFF2-40B4-BE49-F238E27FC236}">
                    <a16:creationId xmlns:a16="http://schemas.microsoft.com/office/drawing/2014/main" xmlns="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Triângulo isósceles 33">
                <a:extLst>
                  <a:ext uri="{FF2B5EF4-FFF2-40B4-BE49-F238E27FC236}">
                    <a16:creationId xmlns:a16="http://schemas.microsoft.com/office/drawing/2014/main" xmlns="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Triângulo isósceles 34">
                <a:extLst>
                  <a:ext uri="{FF2B5EF4-FFF2-40B4-BE49-F238E27FC236}">
                    <a16:creationId xmlns:a16="http://schemas.microsoft.com/office/drawing/2014/main" xmlns="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xmlns="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xmlns="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xmlns="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xmlns="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xmlns="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xmlns="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75" name="Retângulo: Cantos Arredondados 74">
                  <a:extLst>
                    <a:ext uri="{FF2B5EF4-FFF2-40B4-BE49-F238E27FC236}">
                      <a16:creationId xmlns:a16="http://schemas.microsoft.com/office/drawing/2014/main" xmlns="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75">
                  <a:extLst>
                    <a:ext uri="{FF2B5EF4-FFF2-40B4-BE49-F238E27FC236}">
                      <a16:creationId xmlns:a16="http://schemas.microsoft.com/office/drawing/2014/main" xmlns="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76">
                  <a:extLst>
                    <a:ext uri="{FF2B5EF4-FFF2-40B4-BE49-F238E27FC236}">
                      <a16:creationId xmlns:a16="http://schemas.microsoft.com/office/drawing/2014/main" xmlns="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xmlns="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78">
                  <a:extLst>
                    <a:ext uri="{FF2B5EF4-FFF2-40B4-BE49-F238E27FC236}">
                      <a16:creationId xmlns:a16="http://schemas.microsoft.com/office/drawing/2014/main" xmlns="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79">
                  <a:extLst>
                    <a:ext uri="{FF2B5EF4-FFF2-40B4-BE49-F238E27FC236}">
                      <a16:creationId xmlns:a16="http://schemas.microsoft.com/office/drawing/2014/main" xmlns="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Retângulo: Cantos Arredondados 80">
                  <a:extLst>
                    <a:ext uri="{FF2B5EF4-FFF2-40B4-BE49-F238E27FC236}">
                      <a16:creationId xmlns:a16="http://schemas.microsoft.com/office/drawing/2014/main" xmlns="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81">
                  <a:extLst>
                    <a:ext uri="{FF2B5EF4-FFF2-40B4-BE49-F238E27FC236}">
                      <a16:creationId xmlns:a16="http://schemas.microsoft.com/office/drawing/2014/main" xmlns="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82">
                  <a:extLst>
                    <a:ext uri="{FF2B5EF4-FFF2-40B4-BE49-F238E27FC236}">
                      <a16:creationId xmlns:a16="http://schemas.microsoft.com/office/drawing/2014/main" xmlns="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xmlns="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xmlns="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xmlns="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: Cantos Arredondados 86">
                  <a:extLst>
                    <a:ext uri="{FF2B5EF4-FFF2-40B4-BE49-F238E27FC236}">
                      <a16:creationId xmlns:a16="http://schemas.microsoft.com/office/drawing/2014/main" xmlns="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: Cantos Arredondados 87">
                  <a:extLst>
                    <a:ext uri="{FF2B5EF4-FFF2-40B4-BE49-F238E27FC236}">
                      <a16:creationId xmlns:a16="http://schemas.microsoft.com/office/drawing/2014/main" xmlns="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:a16="http://schemas.microsoft.com/office/drawing/2014/main" xmlns="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:a16="http://schemas.microsoft.com/office/drawing/2014/main" xmlns="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: Cantos Arredondados 90">
                  <a:extLst>
                    <a:ext uri="{FF2B5EF4-FFF2-40B4-BE49-F238E27FC236}">
                      <a16:creationId xmlns:a16="http://schemas.microsoft.com/office/drawing/2014/main" xmlns="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xmlns="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xmlns="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xmlns="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xmlns="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xmlns="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xmlns="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:a16="http://schemas.microsoft.com/office/drawing/2014/main" xmlns="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:a16="http://schemas.microsoft.com/office/drawing/2014/main" xmlns="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: Cantos Arredondados 64">
                  <a:extLst>
                    <a:ext uri="{FF2B5EF4-FFF2-40B4-BE49-F238E27FC236}">
                      <a16:creationId xmlns:a16="http://schemas.microsoft.com/office/drawing/2014/main" xmlns="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xmlns="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xmlns="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xmlns="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xmlns="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69">
                  <a:extLst>
                    <a:ext uri="{FF2B5EF4-FFF2-40B4-BE49-F238E27FC236}">
                      <a16:creationId xmlns:a16="http://schemas.microsoft.com/office/drawing/2014/main" xmlns="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70">
                  <a:extLst>
                    <a:ext uri="{FF2B5EF4-FFF2-40B4-BE49-F238E27FC236}">
                      <a16:creationId xmlns:a16="http://schemas.microsoft.com/office/drawing/2014/main" xmlns="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:a16="http://schemas.microsoft.com/office/drawing/2014/main" xmlns="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:a16="http://schemas.microsoft.com/office/drawing/2014/main" xmlns="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: Cantos Arredondados 73">
                  <a:extLst>
                    <a:ext uri="{FF2B5EF4-FFF2-40B4-BE49-F238E27FC236}">
                      <a16:creationId xmlns:a16="http://schemas.microsoft.com/office/drawing/2014/main" xmlns="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Fluxograma: Decisão 42">
                <a:extLst>
                  <a:ext uri="{FF2B5EF4-FFF2-40B4-BE49-F238E27FC236}">
                    <a16:creationId xmlns:a16="http://schemas.microsoft.com/office/drawing/2014/main" xmlns="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Decisão 43">
                <a:extLst>
                  <a:ext uri="{FF2B5EF4-FFF2-40B4-BE49-F238E27FC236}">
                    <a16:creationId xmlns:a16="http://schemas.microsoft.com/office/drawing/2014/main" xmlns="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Decisão 44">
                <a:extLst>
                  <a:ext uri="{FF2B5EF4-FFF2-40B4-BE49-F238E27FC236}">
                    <a16:creationId xmlns:a16="http://schemas.microsoft.com/office/drawing/2014/main" xmlns="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Decisão 45">
                <a:extLst>
                  <a:ext uri="{FF2B5EF4-FFF2-40B4-BE49-F238E27FC236}">
                    <a16:creationId xmlns:a16="http://schemas.microsoft.com/office/drawing/2014/main" xmlns="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luxograma: Decisão 46">
                <a:extLst>
                  <a:ext uri="{FF2B5EF4-FFF2-40B4-BE49-F238E27FC236}">
                    <a16:creationId xmlns:a16="http://schemas.microsoft.com/office/drawing/2014/main" xmlns="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luxograma: Decisão 47">
                <a:extLst>
                  <a:ext uri="{FF2B5EF4-FFF2-40B4-BE49-F238E27FC236}">
                    <a16:creationId xmlns:a16="http://schemas.microsoft.com/office/drawing/2014/main" xmlns="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luxograma: Decisão 48">
                <a:extLst>
                  <a:ext uri="{FF2B5EF4-FFF2-40B4-BE49-F238E27FC236}">
                    <a16:creationId xmlns:a16="http://schemas.microsoft.com/office/drawing/2014/main" xmlns="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luxograma: Decisão 49">
                <a:extLst>
                  <a:ext uri="{FF2B5EF4-FFF2-40B4-BE49-F238E27FC236}">
                    <a16:creationId xmlns:a16="http://schemas.microsoft.com/office/drawing/2014/main" xmlns="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Decisão 50">
                <a:extLst>
                  <a:ext uri="{FF2B5EF4-FFF2-40B4-BE49-F238E27FC236}">
                    <a16:creationId xmlns:a16="http://schemas.microsoft.com/office/drawing/2014/main" xmlns="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Decisão 51">
                <a:extLst>
                  <a:ext uri="{FF2B5EF4-FFF2-40B4-BE49-F238E27FC236}">
                    <a16:creationId xmlns:a16="http://schemas.microsoft.com/office/drawing/2014/main" xmlns="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luxograma: Decisão 52">
                <a:extLst>
                  <a:ext uri="{FF2B5EF4-FFF2-40B4-BE49-F238E27FC236}">
                    <a16:creationId xmlns:a16="http://schemas.microsoft.com/office/drawing/2014/main" xmlns="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Decisão 53">
                <a:extLst>
                  <a:ext uri="{FF2B5EF4-FFF2-40B4-BE49-F238E27FC236}">
                    <a16:creationId xmlns:a16="http://schemas.microsoft.com/office/drawing/2014/main" xmlns="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Decisão 54">
                <a:extLst>
                  <a:ext uri="{FF2B5EF4-FFF2-40B4-BE49-F238E27FC236}">
                    <a16:creationId xmlns:a16="http://schemas.microsoft.com/office/drawing/2014/main" xmlns="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luxograma: Decisão 55">
                <a:extLst>
                  <a:ext uri="{FF2B5EF4-FFF2-40B4-BE49-F238E27FC236}">
                    <a16:creationId xmlns:a16="http://schemas.microsoft.com/office/drawing/2014/main" xmlns="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strela: 4 Pontas 56">
                <a:extLst>
                  <a:ext uri="{FF2B5EF4-FFF2-40B4-BE49-F238E27FC236}">
                    <a16:creationId xmlns:a16="http://schemas.microsoft.com/office/drawing/2014/main" xmlns="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Triângulo Retângulo 92">
              <a:extLst>
                <a:ext uri="{FF2B5EF4-FFF2-40B4-BE49-F238E27FC236}">
                  <a16:creationId xmlns:a16="http://schemas.microsoft.com/office/drawing/2014/main" xmlns="" id="{B24DB4D2-864F-4E70-A282-2BC8ACF06ADD}"/>
                </a:ext>
              </a:extLst>
            </p:cNvPr>
            <p:cNvSpPr/>
            <p:nvPr/>
          </p:nvSpPr>
          <p:spPr>
            <a:xfrm flipH="1">
              <a:off x="4797962" y="1201950"/>
              <a:ext cx="2431267" cy="5201982"/>
            </a:xfrm>
            <a:prstGeom prst="rtTriangle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xmlns="" id="{953B9B05-8E18-4650-8B4C-6266AC0D785F}"/>
              </a:ext>
            </a:extLst>
          </p:cNvPr>
          <p:cNvGrpSpPr/>
          <p:nvPr/>
        </p:nvGrpSpPr>
        <p:grpSpPr>
          <a:xfrm>
            <a:off x="159132" y="36122"/>
            <a:ext cx="3245432" cy="1086261"/>
            <a:chOff x="6323543" y="3243924"/>
            <a:chExt cx="5499133" cy="1840585"/>
          </a:xfrm>
        </p:grpSpPr>
        <p:grpSp>
          <p:nvGrpSpPr>
            <p:cNvPr id="165" name="Agrupar 9">
              <a:extLst>
                <a:ext uri="{FF2B5EF4-FFF2-40B4-BE49-F238E27FC236}">
                  <a16:creationId xmlns:a16="http://schemas.microsoft.com/office/drawing/2014/main" xmlns="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195" name="Imagem 194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96" name="Gráfico 8" descr="Folha">
                <a:extLst>
                  <a:ext uri="{FF2B5EF4-FFF2-40B4-BE49-F238E27FC236}">
                    <a16:creationId xmlns:a16="http://schemas.microsoft.com/office/drawing/2014/main" xmlns="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66" name="Imagem 165">
              <a:extLst>
                <a:ext uri="{FF2B5EF4-FFF2-40B4-BE49-F238E27FC236}">
                  <a16:creationId xmlns:a16="http://schemas.microsoft.com/office/drawing/2014/main" xmlns="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167" name="Grupo 6">
              <a:extLst>
                <a:ext uri="{FF2B5EF4-FFF2-40B4-BE49-F238E27FC236}">
                  <a16:creationId xmlns:a16="http://schemas.microsoft.com/office/drawing/2014/main" xmlns="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192" name="Retângulo 191">
                <a:extLst>
                  <a:ext uri="{FF2B5EF4-FFF2-40B4-BE49-F238E27FC236}">
                    <a16:creationId xmlns:a16="http://schemas.microsoft.com/office/drawing/2014/main" xmlns="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:a16="http://schemas.microsoft.com/office/drawing/2014/main" xmlns="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:a16="http://schemas.microsoft.com/office/drawing/2014/main" xmlns="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xmlns="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9" name="Agrupar 168">
              <a:extLst>
                <a:ext uri="{FF2B5EF4-FFF2-40B4-BE49-F238E27FC236}">
                  <a16:creationId xmlns:a16="http://schemas.microsoft.com/office/drawing/2014/main" xmlns="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xmlns="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:a16="http://schemas.microsoft.com/office/drawing/2014/main" xmlns="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:a16="http://schemas.microsoft.com/office/drawing/2014/main" xmlns="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:a16="http://schemas.microsoft.com/office/drawing/2014/main" xmlns="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xmlns="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182" name="Grupo 28">
                <a:extLst>
                  <a:ext uri="{FF2B5EF4-FFF2-40B4-BE49-F238E27FC236}">
                    <a16:creationId xmlns:a16="http://schemas.microsoft.com/office/drawing/2014/main" xmlns="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185" name="Elipse 21">
                  <a:extLst>
                    <a:ext uri="{FF2B5EF4-FFF2-40B4-BE49-F238E27FC236}">
                      <a16:creationId xmlns:a16="http://schemas.microsoft.com/office/drawing/2014/main" xmlns="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 de cantos arredondados 25">
                  <a:extLst>
                    <a:ext uri="{FF2B5EF4-FFF2-40B4-BE49-F238E27FC236}">
                      <a16:creationId xmlns:a16="http://schemas.microsoft.com/office/drawing/2014/main" xmlns="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 de cantos arredondados 26">
                  <a:extLst>
                    <a:ext uri="{FF2B5EF4-FFF2-40B4-BE49-F238E27FC236}">
                      <a16:creationId xmlns:a16="http://schemas.microsoft.com/office/drawing/2014/main" xmlns="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3" name="Semicírculo 182">
                <a:extLst>
                  <a:ext uri="{FF2B5EF4-FFF2-40B4-BE49-F238E27FC236}">
                    <a16:creationId xmlns:a16="http://schemas.microsoft.com/office/drawing/2014/main" xmlns="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tângulo 183">
                <a:extLst>
                  <a:ext uri="{FF2B5EF4-FFF2-40B4-BE49-F238E27FC236}">
                    <a16:creationId xmlns:a16="http://schemas.microsoft.com/office/drawing/2014/main" xmlns="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1" name="Agrupar 170">
              <a:extLst>
                <a:ext uri="{FF2B5EF4-FFF2-40B4-BE49-F238E27FC236}">
                  <a16:creationId xmlns:a16="http://schemas.microsoft.com/office/drawing/2014/main" xmlns="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xmlns="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xmlns="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Agrupar 171">
              <a:extLst>
                <a:ext uri="{FF2B5EF4-FFF2-40B4-BE49-F238E27FC236}">
                  <a16:creationId xmlns:a16="http://schemas.microsoft.com/office/drawing/2014/main" xmlns="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178" name="Retângulo: Cantos Arredondados 177">
                <a:extLst>
                  <a:ext uri="{FF2B5EF4-FFF2-40B4-BE49-F238E27FC236}">
                    <a16:creationId xmlns:a16="http://schemas.microsoft.com/office/drawing/2014/main" xmlns="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:a16="http://schemas.microsoft.com/office/drawing/2014/main" xmlns="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3" name="Agrupar 172">
              <a:extLst>
                <a:ext uri="{FF2B5EF4-FFF2-40B4-BE49-F238E27FC236}">
                  <a16:creationId xmlns:a16="http://schemas.microsoft.com/office/drawing/2014/main" xmlns="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174" name="Agrupar 173">
                <a:extLst>
                  <a:ext uri="{FF2B5EF4-FFF2-40B4-BE49-F238E27FC236}">
                    <a16:creationId xmlns:a16="http://schemas.microsoft.com/office/drawing/2014/main" xmlns="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xmlns="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xmlns="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75" name="Retângulo: Cantos Arredondados 174">
                <a:extLst>
                  <a:ext uri="{FF2B5EF4-FFF2-40B4-BE49-F238E27FC236}">
                    <a16:creationId xmlns:a16="http://schemas.microsoft.com/office/drawing/2014/main" xmlns="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7" name="CaixaDeTexto 196">
            <a:extLst>
              <a:ext uri="{FF2B5EF4-FFF2-40B4-BE49-F238E27FC236}">
                <a16:creationId xmlns:a16="http://schemas.microsoft.com/office/drawing/2014/main" xmlns="" id="{3188D6A8-BB4E-49B8-B9D3-14DB0889A17B}"/>
              </a:ext>
            </a:extLst>
          </p:cNvPr>
          <p:cNvSpPr txBox="1"/>
          <p:nvPr/>
        </p:nvSpPr>
        <p:spPr>
          <a:xfrm>
            <a:off x="7962900" y="-361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99" name="Retângulo: Cantos Arredondados 198">
            <a:extLst>
              <a:ext uri="{FF2B5EF4-FFF2-40B4-BE49-F238E27FC236}">
                <a16:creationId xmlns:a16="http://schemas.microsoft.com/office/drawing/2014/main" xmlns="" id="{D1FD1AAA-742A-47FC-97D5-B262E2E740DD}"/>
              </a:ext>
            </a:extLst>
          </p:cNvPr>
          <p:cNvSpPr/>
          <p:nvPr/>
        </p:nvSpPr>
        <p:spPr>
          <a:xfrm>
            <a:off x="10401316" y="316562"/>
            <a:ext cx="1444149" cy="6119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xmlns="" id="{AAC29D6C-9814-4A00-B0D5-A61CA17C0F5C}"/>
              </a:ext>
            </a:extLst>
          </p:cNvPr>
          <p:cNvSpPr txBox="1"/>
          <p:nvPr/>
        </p:nvSpPr>
        <p:spPr>
          <a:xfrm>
            <a:off x="7115910" y="441636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eem Kufi" pitchFamily="2"/>
              </a:rPr>
              <a:t>HOME      LIÇÕES      SOBRE</a:t>
            </a:r>
            <a:r>
              <a:rPr lang="pt-BR" dirty="0">
                <a:solidFill>
                  <a:srgbClr val="69B800"/>
                </a:solidFill>
                <a:latin typeface="Reem Kufi" pitchFamily="2"/>
              </a:rPr>
              <a:t>                          </a:t>
            </a:r>
            <a:r>
              <a:rPr lang="pt-BR" dirty="0">
                <a:solidFill>
                  <a:srgbClr val="0A55D0"/>
                </a:solidFill>
                <a:latin typeface="Reem Kufi" pitchFamily="2"/>
              </a:rPr>
              <a:t>LOGIN</a:t>
            </a:r>
          </a:p>
        </p:txBody>
      </p:sp>
      <p:sp>
        <p:nvSpPr>
          <p:cNvPr id="200" name="Retângulo 199">
            <a:extLst>
              <a:ext uri="{FF2B5EF4-FFF2-40B4-BE49-F238E27FC236}">
                <a16:creationId xmlns:a16="http://schemas.microsoft.com/office/drawing/2014/main" xmlns="" id="{2F6ABF5F-A3E6-4D35-B1C0-99FBB2C06812}"/>
              </a:ext>
            </a:extLst>
          </p:cNvPr>
          <p:cNvSpPr/>
          <p:nvPr/>
        </p:nvSpPr>
        <p:spPr>
          <a:xfrm>
            <a:off x="15591" y="6712615"/>
            <a:ext cx="12182294" cy="26247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51" name="Imagem 350">
            <a:extLst>
              <a:ext uri="{FF2B5EF4-FFF2-40B4-BE49-F238E27FC236}">
                <a16:creationId xmlns:a16="http://schemas.microsoft.com/office/drawing/2014/main" xmlns="" id="{55AC359F-41F5-4A48-878A-68DEEAFE2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4" y="15013501"/>
            <a:ext cx="12153405" cy="6627474"/>
          </a:xfrm>
          <a:prstGeom prst="rect">
            <a:avLst/>
          </a:prstGeom>
        </p:spPr>
      </p:pic>
      <p:sp>
        <p:nvSpPr>
          <p:cNvPr id="201" name="Retângulo 200">
            <a:extLst>
              <a:ext uri="{FF2B5EF4-FFF2-40B4-BE49-F238E27FC236}">
                <a16:creationId xmlns:a16="http://schemas.microsoft.com/office/drawing/2014/main" xmlns="" id="{1103DE1D-3A6C-4790-9D6E-D127A43C1ECC}"/>
              </a:ext>
            </a:extLst>
          </p:cNvPr>
          <p:cNvSpPr/>
          <p:nvPr/>
        </p:nvSpPr>
        <p:spPr>
          <a:xfrm>
            <a:off x="-4845" y="-4543569"/>
            <a:ext cx="12182294" cy="4542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:a16="http://schemas.microsoft.com/office/drawing/2014/main" xmlns="" id="{6DD1C176-D744-4A04-A091-FEC92EF04FA0}"/>
              </a:ext>
            </a:extLst>
          </p:cNvPr>
          <p:cNvSpPr/>
          <p:nvPr/>
        </p:nvSpPr>
        <p:spPr>
          <a:xfrm>
            <a:off x="0" y="18048848"/>
            <a:ext cx="12177449" cy="509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xmlns="" id="{7970A3A7-1CFC-4A7F-B6ED-5A2028A83B3A}"/>
              </a:ext>
            </a:extLst>
          </p:cNvPr>
          <p:cNvSpPr txBox="1"/>
          <p:nvPr/>
        </p:nvSpPr>
        <p:spPr>
          <a:xfrm>
            <a:off x="6605562" y="2814124"/>
            <a:ext cx="438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Reem Kufi" pitchFamily="2"/>
              </a:rPr>
              <a:t>Blindtexte nennt man Texte, die bei der Produktion von Publikationen.</a:t>
            </a:r>
            <a:endParaRPr lang="pt-BR" sz="2400" b="1" dirty="0">
              <a:solidFill>
                <a:schemeClr val="bg1"/>
              </a:solidFill>
              <a:latin typeface="Reem Kufi" pitchFamily="2"/>
              <a:cs typeface="Raavi" panose="020B0502040204020203" pitchFamily="34" charset="0"/>
            </a:endParaRPr>
          </a:p>
        </p:txBody>
      </p:sp>
      <p:grpSp>
        <p:nvGrpSpPr>
          <p:cNvPr id="131" name="Agrupar 130">
            <a:extLst>
              <a:ext uri="{FF2B5EF4-FFF2-40B4-BE49-F238E27FC236}">
                <a16:creationId xmlns:a16="http://schemas.microsoft.com/office/drawing/2014/main" xmlns="" id="{36F1EAAB-8B1E-4B4A-A358-64C28BB48607}"/>
              </a:ext>
            </a:extLst>
          </p:cNvPr>
          <p:cNvGrpSpPr/>
          <p:nvPr/>
        </p:nvGrpSpPr>
        <p:grpSpPr>
          <a:xfrm>
            <a:off x="8147631" y="4226172"/>
            <a:ext cx="2069296" cy="611961"/>
            <a:chOff x="8332020" y="4226678"/>
            <a:chExt cx="2069296" cy="611961"/>
          </a:xfrm>
        </p:grpSpPr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xmlns="" id="{0CCBF5EA-EDC1-426A-B736-E61AE5508D1B}"/>
                </a:ext>
              </a:extLst>
            </p:cNvPr>
            <p:cNvSpPr/>
            <p:nvPr/>
          </p:nvSpPr>
          <p:spPr>
            <a:xfrm>
              <a:off x="8332020" y="4226678"/>
              <a:ext cx="2069296" cy="611961"/>
            </a:xfrm>
            <a:prstGeom prst="roundRect">
              <a:avLst>
                <a:gd name="adj" fmla="val 50000"/>
              </a:avLst>
            </a:prstGeom>
            <a:solidFill>
              <a:srgbClr val="6B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xmlns="" id="{DA263938-E410-49D9-97C6-10733FCF506C}"/>
                </a:ext>
              </a:extLst>
            </p:cNvPr>
            <p:cNvSpPr txBox="1"/>
            <p:nvPr/>
          </p:nvSpPr>
          <p:spPr>
            <a:xfrm>
              <a:off x="8672325" y="4370553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Righteous" panose="02010506000000020000" pitchFamily="2" charset="0"/>
                </a:rPr>
                <a:t>SAIBA MAIS</a:t>
              </a:r>
            </a:p>
          </p:txBody>
        </p:sp>
      </p:grpSp>
      <p:grpSp>
        <p:nvGrpSpPr>
          <p:cNvPr id="289" name="Agrupar 288">
            <a:extLst>
              <a:ext uri="{FF2B5EF4-FFF2-40B4-BE49-F238E27FC236}">
                <a16:creationId xmlns:a16="http://schemas.microsoft.com/office/drawing/2014/main" xmlns="" id="{B318FD80-D48D-4B85-BB96-D758234A482A}"/>
              </a:ext>
            </a:extLst>
          </p:cNvPr>
          <p:cNvGrpSpPr/>
          <p:nvPr/>
        </p:nvGrpSpPr>
        <p:grpSpPr>
          <a:xfrm>
            <a:off x="8707524" y="7172772"/>
            <a:ext cx="2059060" cy="3281683"/>
            <a:chOff x="4727268" y="6576696"/>
            <a:chExt cx="2494512" cy="3975696"/>
          </a:xfrm>
        </p:grpSpPr>
        <p:sp>
          <p:nvSpPr>
            <p:cNvPr id="312" name="Retângulo 311">
              <a:extLst>
                <a:ext uri="{FF2B5EF4-FFF2-40B4-BE49-F238E27FC236}">
                  <a16:creationId xmlns:a16="http://schemas.microsoft.com/office/drawing/2014/main" xmlns="" id="{7B9A121B-166B-473E-9EF0-79C5711AE3CA}"/>
                </a:ext>
              </a:extLst>
            </p:cNvPr>
            <p:cNvSpPr/>
            <p:nvPr/>
          </p:nvSpPr>
          <p:spPr>
            <a:xfrm>
              <a:off x="5863328" y="8436953"/>
              <a:ext cx="133993" cy="2115439"/>
            </a:xfrm>
            <a:prstGeom prst="rect">
              <a:avLst/>
            </a:prstGeom>
            <a:solidFill>
              <a:srgbClr val="92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6" name="Gráfico 315" descr="Folha">
              <a:extLst>
                <a:ext uri="{FF2B5EF4-FFF2-40B4-BE49-F238E27FC236}">
                  <a16:creationId xmlns:a16="http://schemas.microsoft.com/office/drawing/2014/main" xmlns="" id="{03D5BF91-820E-43C2-8E2E-D9EC7B18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 rot="1367404">
              <a:off x="5924604" y="9114900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  <p:sp>
          <p:nvSpPr>
            <p:cNvPr id="307" name="Elipse 306">
              <a:extLst>
                <a:ext uri="{FF2B5EF4-FFF2-40B4-BE49-F238E27FC236}">
                  <a16:creationId xmlns:a16="http://schemas.microsoft.com/office/drawing/2014/main" xmlns="" id="{B4AB1057-F5B7-4412-B142-DBD530B80E91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xmlns="" id="{22FEC9D8-F11B-4E3E-BA99-5B3A3187C3BF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rgbClr val="11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xmlns="" id="{88F86CF8-2239-4702-AE64-710EB92C7D78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rgbClr val="0A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Forma Livre: Forma 308">
              <a:extLst>
                <a:ext uri="{FF2B5EF4-FFF2-40B4-BE49-F238E27FC236}">
                  <a16:creationId xmlns:a16="http://schemas.microsoft.com/office/drawing/2014/main" xmlns="" id="{3C501E78-C96A-4778-AE6D-7A5588936F77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Forma Livre: Forma 309">
              <a:extLst>
                <a:ext uri="{FF2B5EF4-FFF2-40B4-BE49-F238E27FC236}">
                  <a16:creationId xmlns:a16="http://schemas.microsoft.com/office/drawing/2014/main" xmlns="" id="{54C5E9E5-3BB5-4448-9E05-B0C4A72A3BD3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xmlns="" id="{19CBC332-130F-45E0-ACFA-4988F1D5948C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xmlns="" id="{F56A9F99-9C7B-4DEC-A1B0-4827278C60A4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xmlns="" id="{B0D3A3AF-EDDE-468E-988F-AE76A7A13790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xmlns="" id="{F3E2D815-8C4C-4040-8CB9-6E3E4A107087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xmlns="" id="{1DA37011-F9D0-46FC-B757-4F93D92BD8FF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0" name="Gráfico 159" descr="Folha">
              <a:extLst>
                <a:ext uri="{FF2B5EF4-FFF2-40B4-BE49-F238E27FC236}">
                  <a16:creationId xmlns:a16="http://schemas.microsoft.com/office/drawing/2014/main" xmlns="" id="{848DEAF0-6E25-47D2-A571-268511FE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 rot="20232596" flipH="1">
              <a:off x="4894824" y="9128511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</p:grpSp>
      <p:sp>
        <p:nvSpPr>
          <p:cNvPr id="128" name="Retângulo 127">
            <a:extLst>
              <a:ext uri="{FF2B5EF4-FFF2-40B4-BE49-F238E27FC236}">
                <a16:creationId xmlns:a16="http://schemas.microsoft.com/office/drawing/2014/main" xmlns="" id="{D1A417A5-A572-4CE7-9E03-2C9E7D049752}"/>
              </a:ext>
            </a:extLst>
          </p:cNvPr>
          <p:cNvSpPr/>
          <p:nvPr/>
        </p:nvSpPr>
        <p:spPr>
          <a:xfrm>
            <a:off x="16864" y="15359975"/>
            <a:ext cx="12153405" cy="6281000"/>
          </a:xfrm>
          <a:prstGeom prst="rect">
            <a:avLst/>
          </a:prstGeom>
          <a:solidFill>
            <a:srgbClr val="0F768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xmlns="" id="{D3B3A3F8-9FC4-473A-B3D6-6CA909764AC8}"/>
              </a:ext>
            </a:extLst>
          </p:cNvPr>
          <p:cNvSpPr/>
          <p:nvPr/>
        </p:nvSpPr>
        <p:spPr>
          <a:xfrm>
            <a:off x="14068" y="11124374"/>
            <a:ext cx="12201698" cy="4739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2" name="Agrupar 161">
            <a:extLst>
              <a:ext uri="{FF2B5EF4-FFF2-40B4-BE49-F238E27FC236}">
                <a16:creationId xmlns:a16="http://schemas.microsoft.com/office/drawing/2014/main" xmlns="" id="{E1C1DC2F-7D6B-4BA8-A1B2-2A7B9C710A09}"/>
              </a:ext>
            </a:extLst>
          </p:cNvPr>
          <p:cNvGrpSpPr/>
          <p:nvPr/>
        </p:nvGrpSpPr>
        <p:grpSpPr>
          <a:xfrm>
            <a:off x="674316" y="12304041"/>
            <a:ext cx="4381400" cy="2382685"/>
            <a:chOff x="3378939" y="1611361"/>
            <a:chExt cx="7579347" cy="4121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3" name="Agrupar 162">
              <a:extLst>
                <a:ext uri="{FF2B5EF4-FFF2-40B4-BE49-F238E27FC236}">
                  <a16:creationId xmlns:a16="http://schemas.microsoft.com/office/drawing/2014/main" xmlns="" id="{ABB042B1-9797-45EE-B527-0980FF1E8A06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266" name="Forma Livre: Forma 265">
                <a:extLst>
                  <a:ext uri="{FF2B5EF4-FFF2-40B4-BE49-F238E27FC236}">
                    <a16:creationId xmlns:a16="http://schemas.microsoft.com/office/drawing/2014/main" xmlns="" id="{86F76CD9-1760-467E-A64F-313AA6648EC0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xmlns="" id="{3D38A8D4-B9C4-4BD0-B60C-646A02720C7D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Elipse 267">
                <a:extLst>
                  <a:ext uri="{FF2B5EF4-FFF2-40B4-BE49-F238E27FC236}">
                    <a16:creationId xmlns:a16="http://schemas.microsoft.com/office/drawing/2014/main" xmlns="" id="{F31E8ADE-20A1-4E0D-97D2-05131658E0F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268">
                <a:extLst>
                  <a:ext uri="{FF2B5EF4-FFF2-40B4-BE49-F238E27FC236}">
                    <a16:creationId xmlns:a16="http://schemas.microsoft.com/office/drawing/2014/main" xmlns="" id="{57221316-D4B3-417D-876B-7C3E687692D8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3" name="Retângulo: Cantos Arredondados 202">
              <a:extLst>
                <a:ext uri="{FF2B5EF4-FFF2-40B4-BE49-F238E27FC236}">
                  <a16:creationId xmlns:a16="http://schemas.microsoft.com/office/drawing/2014/main" xmlns="" id="{95C7DE7A-6072-4E8F-A75C-C78378FFC22D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:a16="http://schemas.microsoft.com/office/drawing/2014/main" xmlns="" id="{EB458CC7-0383-48ED-97CE-B8BFB51C1AF6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:a16="http://schemas.microsoft.com/office/drawing/2014/main" xmlns="" id="{D91D87D8-B249-41A5-9F0B-7FEA422A0799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:a16="http://schemas.microsoft.com/office/drawing/2014/main" xmlns="" id="{B60904D9-35A6-41B0-BFE8-69F4CD931BBB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>
              <a:extLst>
                <a:ext uri="{FF2B5EF4-FFF2-40B4-BE49-F238E27FC236}">
                  <a16:creationId xmlns:a16="http://schemas.microsoft.com/office/drawing/2014/main" xmlns="" id="{2B5D8BF0-3CA9-45BF-BA94-4493E72C8504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" name="Agrupar 207">
              <a:extLst>
                <a:ext uri="{FF2B5EF4-FFF2-40B4-BE49-F238E27FC236}">
                  <a16:creationId xmlns:a16="http://schemas.microsoft.com/office/drawing/2014/main" xmlns="" id="{677660BA-8CC3-4327-8814-4B982427BA1B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264" name="Forma Livre: Forma 263">
                <a:extLst>
                  <a:ext uri="{FF2B5EF4-FFF2-40B4-BE49-F238E27FC236}">
                    <a16:creationId xmlns:a16="http://schemas.microsoft.com/office/drawing/2014/main" xmlns="" id="{54616003-C96E-4092-86CB-878D53BC31EB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Forma Livre: Forma 264">
                <a:extLst>
                  <a:ext uri="{FF2B5EF4-FFF2-40B4-BE49-F238E27FC236}">
                    <a16:creationId xmlns:a16="http://schemas.microsoft.com/office/drawing/2014/main" xmlns="" id="{E1F4FFD9-D78C-4B32-8507-79CC14C34CA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9" name="Retângulo: Cantos Arredondados 208">
              <a:extLst>
                <a:ext uri="{FF2B5EF4-FFF2-40B4-BE49-F238E27FC236}">
                  <a16:creationId xmlns:a16="http://schemas.microsoft.com/office/drawing/2014/main" xmlns="" id="{91103E03-1D1E-4CF7-8993-7E3B179A6ABE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: Cantos Arredondados 209">
              <a:extLst>
                <a:ext uri="{FF2B5EF4-FFF2-40B4-BE49-F238E27FC236}">
                  <a16:creationId xmlns:a16="http://schemas.microsoft.com/office/drawing/2014/main" xmlns="" id="{0CCCD931-AA5C-4DC3-8954-02EFEE749FC3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: Cantos Arredondados 210">
              <a:extLst>
                <a:ext uri="{FF2B5EF4-FFF2-40B4-BE49-F238E27FC236}">
                  <a16:creationId xmlns:a16="http://schemas.microsoft.com/office/drawing/2014/main" xmlns="" id="{3A3FA98B-D973-4A12-BD44-E16F86971F3E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2" name="Agrupar 211">
              <a:extLst>
                <a:ext uri="{FF2B5EF4-FFF2-40B4-BE49-F238E27FC236}">
                  <a16:creationId xmlns:a16="http://schemas.microsoft.com/office/drawing/2014/main" xmlns="" id="{208638BF-BC0E-4894-8BF2-85285371CF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262" name="Forma Livre: Forma 261">
                <a:extLst>
                  <a:ext uri="{FF2B5EF4-FFF2-40B4-BE49-F238E27FC236}">
                    <a16:creationId xmlns:a16="http://schemas.microsoft.com/office/drawing/2014/main" xmlns="" id="{845E4DC7-C3C9-4262-84EA-446D4C6A990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Forma Livre: Forma 262">
                <a:extLst>
                  <a:ext uri="{FF2B5EF4-FFF2-40B4-BE49-F238E27FC236}">
                    <a16:creationId xmlns:a16="http://schemas.microsoft.com/office/drawing/2014/main" xmlns="" id="{5E3A88E7-9F3C-4BA1-988F-2C3CA0A4C448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3" name="Agrupar 212">
              <a:extLst>
                <a:ext uri="{FF2B5EF4-FFF2-40B4-BE49-F238E27FC236}">
                  <a16:creationId xmlns:a16="http://schemas.microsoft.com/office/drawing/2014/main" xmlns="" id="{D068BD56-782C-4626-A483-6747CFBB724D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xmlns="" id="{D49EDFBF-713F-4430-BC94-AEE0EFCDF7F7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260" name="Retângulo 259">
                  <a:extLst>
                    <a:ext uri="{FF2B5EF4-FFF2-40B4-BE49-F238E27FC236}">
                      <a16:creationId xmlns:a16="http://schemas.microsoft.com/office/drawing/2014/main" xmlns="" id="{579F147D-B5C0-4EA7-9808-D6A1720A9F0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 260">
                  <a:extLst>
                    <a:ext uri="{FF2B5EF4-FFF2-40B4-BE49-F238E27FC236}">
                      <a16:creationId xmlns:a16="http://schemas.microsoft.com/office/drawing/2014/main" xmlns="" id="{332EF2D5-E6B0-45AD-9AB3-DC2A2813B4AC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7" name="Agrupar 256">
                <a:extLst>
                  <a:ext uri="{FF2B5EF4-FFF2-40B4-BE49-F238E27FC236}">
                    <a16:creationId xmlns:a16="http://schemas.microsoft.com/office/drawing/2014/main" xmlns="" id="{D174B46A-AA0C-4720-9690-05E3D686BEA7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xmlns="" id="{CC0892AF-3911-480F-80A6-5D5F0F45E8ED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Forma Livre: Forma 258">
                  <a:extLst>
                    <a:ext uri="{FF2B5EF4-FFF2-40B4-BE49-F238E27FC236}">
                      <a16:creationId xmlns:a16="http://schemas.microsoft.com/office/drawing/2014/main" xmlns="" id="{A239F225-E7DD-457A-AFEC-9505B50729FE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14" name="Agrupar 213">
              <a:extLst>
                <a:ext uri="{FF2B5EF4-FFF2-40B4-BE49-F238E27FC236}">
                  <a16:creationId xmlns:a16="http://schemas.microsoft.com/office/drawing/2014/main" xmlns="" id="{315E6E98-F6E6-41B4-A6A4-B6466C56DA1B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252" name="Forma Livre: Forma 251">
                <a:extLst>
                  <a:ext uri="{FF2B5EF4-FFF2-40B4-BE49-F238E27FC236}">
                    <a16:creationId xmlns:a16="http://schemas.microsoft.com/office/drawing/2014/main" xmlns="" id="{AE614212-7E36-4767-BF5B-72EAEBE9DBF2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Forma Livre: Forma 252">
                <a:extLst>
                  <a:ext uri="{FF2B5EF4-FFF2-40B4-BE49-F238E27FC236}">
                    <a16:creationId xmlns:a16="http://schemas.microsoft.com/office/drawing/2014/main" xmlns="" id="{D75EBEB6-4F3A-4C3E-9BB9-73F6793F4D7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Elipse 253">
                <a:extLst>
                  <a:ext uri="{FF2B5EF4-FFF2-40B4-BE49-F238E27FC236}">
                    <a16:creationId xmlns:a16="http://schemas.microsoft.com/office/drawing/2014/main" xmlns="" id="{84E9CD53-8EB2-41CA-8C6C-FA6797AA1A7A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Elipse 254">
                <a:extLst>
                  <a:ext uri="{FF2B5EF4-FFF2-40B4-BE49-F238E27FC236}">
                    <a16:creationId xmlns:a16="http://schemas.microsoft.com/office/drawing/2014/main" xmlns="" id="{F971B034-DC8C-4D59-A513-269A80768B3F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5" name="Agrupar 214">
              <a:extLst>
                <a:ext uri="{FF2B5EF4-FFF2-40B4-BE49-F238E27FC236}">
                  <a16:creationId xmlns:a16="http://schemas.microsoft.com/office/drawing/2014/main" xmlns="" id="{B7BA6EB6-1F8C-424B-BAE1-B34D013899DA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248" name="Forma Livre: Forma 247">
                <a:extLst>
                  <a:ext uri="{FF2B5EF4-FFF2-40B4-BE49-F238E27FC236}">
                    <a16:creationId xmlns:a16="http://schemas.microsoft.com/office/drawing/2014/main" xmlns="" id="{F3348001-3E04-489D-96EE-9D92AD864C44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Forma Livre: Forma 248">
                <a:extLst>
                  <a:ext uri="{FF2B5EF4-FFF2-40B4-BE49-F238E27FC236}">
                    <a16:creationId xmlns:a16="http://schemas.microsoft.com/office/drawing/2014/main" xmlns="" id="{05317D29-823C-456A-A275-77F5BD8499F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xmlns="" id="{810DD595-8D38-4DF2-9A6F-0662582C1E2C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xmlns="" id="{3BCF1079-D02D-4234-B647-64A5962BFA8E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6" name="Forma Livre: Forma 215">
              <a:extLst>
                <a:ext uri="{FF2B5EF4-FFF2-40B4-BE49-F238E27FC236}">
                  <a16:creationId xmlns:a16="http://schemas.microsoft.com/office/drawing/2014/main" xmlns="" id="{F01494F2-07B4-4295-8AA1-496D8F509659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7" name="Agrupar 216">
              <a:extLst>
                <a:ext uri="{FF2B5EF4-FFF2-40B4-BE49-F238E27FC236}">
                  <a16:creationId xmlns:a16="http://schemas.microsoft.com/office/drawing/2014/main" xmlns="" id="{AED63B4C-D263-464B-9653-0D1AEAB5017B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xmlns="" id="{0B19E300-F93C-4832-8C30-62D4F902C624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246" name="Retângulo 245">
                  <a:extLst>
                    <a:ext uri="{FF2B5EF4-FFF2-40B4-BE49-F238E27FC236}">
                      <a16:creationId xmlns:a16="http://schemas.microsoft.com/office/drawing/2014/main" xmlns="" id="{0A982E94-4B19-4A3B-BEDA-63D60CA56655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:a16="http://schemas.microsoft.com/office/drawing/2014/main" xmlns="" id="{5C16134E-388B-40EB-A6A6-4A55F503C5F3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Agrupar 233">
                <a:extLst>
                  <a:ext uri="{FF2B5EF4-FFF2-40B4-BE49-F238E27FC236}">
                    <a16:creationId xmlns:a16="http://schemas.microsoft.com/office/drawing/2014/main" xmlns="" id="{A4CAC69C-8579-4853-816F-52D06CFF24B7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44" name="Forma Livre: Forma 243">
                  <a:extLst>
                    <a:ext uri="{FF2B5EF4-FFF2-40B4-BE49-F238E27FC236}">
                      <a16:creationId xmlns:a16="http://schemas.microsoft.com/office/drawing/2014/main" xmlns="" id="{8CA937D8-E74E-463F-A1EF-CECD3A44BC18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Forma Livre: Forma 244">
                  <a:extLst>
                    <a:ext uri="{FF2B5EF4-FFF2-40B4-BE49-F238E27FC236}">
                      <a16:creationId xmlns:a16="http://schemas.microsoft.com/office/drawing/2014/main" xmlns="" id="{CEC77361-B363-423A-901F-6EC6A0AFBA95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5" name="Agrupar 234">
                <a:extLst>
                  <a:ext uri="{FF2B5EF4-FFF2-40B4-BE49-F238E27FC236}">
                    <a16:creationId xmlns:a16="http://schemas.microsoft.com/office/drawing/2014/main" xmlns="" id="{C5E92DAE-D9B9-4754-8D8E-9A69698A57DB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42" name="Forma Livre: Forma 241">
                  <a:extLst>
                    <a:ext uri="{FF2B5EF4-FFF2-40B4-BE49-F238E27FC236}">
                      <a16:creationId xmlns:a16="http://schemas.microsoft.com/office/drawing/2014/main" xmlns="" id="{FCF7BE7B-08A0-4838-883A-B070868C04F0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3" name="Forma Livre: Forma 242">
                  <a:extLst>
                    <a:ext uri="{FF2B5EF4-FFF2-40B4-BE49-F238E27FC236}">
                      <a16:creationId xmlns:a16="http://schemas.microsoft.com/office/drawing/2014/main" xmlns="" id="{BA73D5A4-D75D-4D0B-988D-7D86E3CF2282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6" name="Agrupar 235">
                <a:extLst>
                  <a:ext uri="{FF2B5EF4-FFF2-40B4-BE49-F238E27FC236}">
                    <a16:creationId xmlns:a16="http://schemas.microsoft.com/office/drawing/2014/main" xmlns="" id="{3405B83F-099D-48BA-AA56-72CB0B54232C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40" name="Forma Livre: Forma 239">
                  <a:extLst>
                    <a:ext uri="{FF2B5EF4-FFF2-40B4-BE49-F238E27FC236}">
                      <a16:creationId xmlns:a16="http://schemas.microsoft.com/office/drawing/2014/main" xmlns="" id="{7FAEAD30-107A-4A37-B175-BBE85736D861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Forma Livre: Forma 240">
                  <a:extLst>
                    <a:ext uri="{FF2B5EF4-FFF2-40B4-BE49-F238E27FC236}">
                      <a16:creationId xmlns:a16="http://schemas.microsoft.com/office/drawing/2014/main" xmlns="" id="{C4F4688B-8E7B-48B9-A7CA-376F4252F716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7" name="Agrupar 236">
                <a:extLst>
                  <a:ext uri="{FF2B5EF4-FFF2-40B4-BE49-F238E27FC236}">
                    <a16:creationId xmlns:a16="http://schemas.microsoft.com/office/drawing/2014/main" xmlns="" id="{E8EF80A5-6558-48FC-9188-697BF0366BA3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238" name="Forma Livre: Forma 237">
                  <a:extLst>
                    <a:ext uri="{FF2B5EF4-FFF2-40B4-BE49-F238E27FC236}">
                      <a16:creationId xmlns:a16="http://schemas.microsoft.com/office/drawing/2014/main" xmlns="" id="{346E3FE5-B14B-45CB-B199-AC6CEA859AC7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9" name="Forma Livre: Forma 238">
                  <a:extLst>
                    <a:ext uri="{FF2B5EF4-FFF2-40B4-BE49-F238E27FC236}">
                      <a16:creationId xmlns:a16="http://schemas.microsoft.com/office/drawing/2014/main" xmlns="" id="{413CA5C8-13CC-4448-94B7-4903650E6284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18" name="Retângulo: Cantos Arredondados 217">
              <a:extLst>
                <a:ext uri="{FF2B5EF4-FFF2-40B4-BE49-F238E27FC236}">
                  <a16:creationId xmlns:a16="http://schemas.microsoft.com/office/drawing/2014/main" xmlns="" id="{1B64950E-6576-443E-A9C4-EAF98EE3107D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: Cantos Arredondados 218">
              <a:extLst>
                <a:ext uri="{FF2B5EF4-FFF2-40B4-BE49-F238E27FC236}">
                  <a16:creationId xmlns:a16="http://schemas.microsoft.com/office/drawing/2014/main" xmlns="" id="{D36D97EC-6FD2-463E-947E-BFFC14165A08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:a16="http://schemas.microsoft.com/office/drawing/2014/main" xmlns="" id="{E88B2013-FAAE-49B0-A2AC-FC85DF86C8EE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: Cantos Arredondados 220">
              <a:extLst>
                <a:ext uri="{FF2B5EF4-FFF2-40B4-BE49-F238E27FC236}">
                  <a16:creationId xmlns:a16="http://schemas.microsoft.com/office/drawing/2014/main" xmlns="" id="{2A4367F9-53A9-4C1D-9E49-AE19A8CA12B6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:a16="http://schemas.microsoft.com/office/drawing/2014/main" xmlns="" id="{171CFA6E-55EA-42E4-9163-ACE57D5672EF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: Cantos Arredondados 222">
              <a:extLst>
                <a:ext uri="{FF2B5EF4-FFF2-40B4-BE49-F238E27FC236}">
                  <a16:creationId xmlns:a16="http://schemas.microsoft.com/office/drawing/2014/main" xmlns="" id="{16C362D8-7EFF-418D-959C-3AEA0D184F3C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>
              <a:extLst>
                <a:ext uri="{FF2B5EF4-FFF2-40B4-BE49-F238E27FC236}">
                  <a16:creationId xmlns:a16="http://schemas.microsoft.com/office/drawing/2014/main" xmlns="" id="{632B96E5-9A53-43EF-B72F-57596C1DE236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xmlns="" id="{5605855B-D931-490B-B82F-74C842CC6B0A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xmlns="" id="{874B6119-C3B3-4E0F-9450-EC080C85DDE5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>
              <a:extLst>
                <a:ext uri="{FF2B5EF4-FFF2-40B4-BE49-F238E27FC236}">
                  <a16:creationId xmlns:a16="http://schemas.microsoft.com/office/drawing/2014/main" xmlns="" id="{5B585339-2A3C-4690-8507-3C3944AE335E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xmlns="" id="{A2BBD5FE-5A2B-4259-9030-9534418BB08C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>
              <a:extLst>
                <a:ext uri="{FF2B5EF4-FFF2-40B4-BE49-F238E27FC236}">
                  <a16:creationId xmlns:a16="http://schemas.microsoft.com/office/drawing/2014/main" xmlns="" id="{1529BE48-2167-4804-98F4-8FF3FD5BE0DA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>
              <a:extLst>
                <a:ext uri="{FF2B5EF4-FFF2-40B4-BE49-F238E27FC236}">
                  <a16:creationId xmlns:a16="http://schemas.microsoft.com/office/drawing/2014/main" xmlns="" id="{C090A392-7A2E-4100-A647-3D4FF72440D5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>
              <a:extLst>
                <a:ext uri="{FF2B5EF4-FFF2-40B4-BE49-F238E27FC236}">
                  <a16:creationId xmlns:a16="http://schemas.microsoft.com/office/drawing/2014/main" xmlns="" id="{91CD394C-2F9C-4371-96EF-C7721F1C5736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>
              <a:extLst>
                <a:ext uri="{FF2B5EF4-FFF2-40B4-BE49-F238E27FC236}">
                  <a16:creationId xmlns:a16="http://schemas.microsoft.com/office/drawing/2014/main" xmlns="" id="{C6E0A6F4-2CC5-415E-91E4-9DAAB104A66A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0" name="Retângulo 129">
            <a:extLst>
              <a:ext uri="{FF2B5EF4-FFF2-40B4-BE49-F238E27FC236}">
                <a16:creationId xmlns:a16="http://schemas.microsoft.com/office/drawing/2014/main" xmlns="" id="{D022C9D7-3B8D-47D3-B029-B8D5FEFE0674}"/>
              </a:ext>
            </a:extLst>
          </p:cNvPr>
          <p:cNvSpPr/>
          <p:nvPr/>
        </p:nvSpPr>
        <p:spPr>
          <a:xfrm>
            <a:off x="-471611" y="38666917"/>
            <a:ext cx="12970412" cy="533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xmlns="" id="{C1C34BD7-09F9-453E-8084-C9F83243393B}"/>
              </a:ext>
            </a:extLst>
          </p:cNvPr>
          <p:cNvSpPr txBox="1"/>
          <p:nvPr/>
        </p:nvSpPr>
        <p:spPr>
          <a:xfrm>
            <a:off x="680813" y="7052955"/>
            <a:ext cx="451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REUZE, REDUZE, RECICLE.</a:t>
            </a:r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xmlns="" id="{2C6D1587-B1B6-499C-873B-1E9F47B17600}"/>
              </a:ext>
            </a:extLst>
          </p:cNvPr>
          <p:cNvSpPr/>
          <p:nvPr/>
        </p:nvSpPr>
        <p:spPr>
          <a:xfrm>
            <a:off x="738316" y="7590349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xmlns="" id="{1D1A2054-DB4B-4120-BEC6-07D51FDFFC36}"/>
              </a:ext>
            </a:extLst>
          </p:cNvPr>
          <p:cNvSpPr txBox="1"/>
          <p:nvPr/>
        </p:nvSpPr>
        <p:spPr>
          <a:xfrm>
            <a:off x="653785" y="8204226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352" name="CaixaDeTexto 351">
            <a:extLst>
              <a:ext uri="{FF2B5EF4-FFF2-40B4-BE49-F238E27FC236}">
                <a16:creationId xmlns:a16="http://schemas.microsoft.com/office/drawing/2014/main" xmlns="" id="{66A5699D-A68E-44A9-A3A9-83823591BB62}"/>
              </a:ext>
            </a:extLst>
          </p:cNvPr>
          <p:cNvSpPr txBox="1"/>
          <p:nvPr/>
        </p:nvSpPr>
        <p:spPr>
          <a:xfrm>
            <a:off x="6818127" y="12155217"/>
            <a:ext cx="502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PROTEJA O MEIO AMBIENTE.</a:t>
            </a:r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:a16="http://schemas.microsoft.com/office/drawing/2014/main" xmlns="" id="{22AC0FE3-5BD4-473E-9007-18E71EE323E2}"/>
              </a:ext>
            </a:extLst>
          </p:cNvPr>
          <p:cNvSpPr/>
          <p:nvPr/>
        </p:nvSpPr>
        <p:spPr>
          <a:xfrm>
            <a:off x="6858426" y="12708292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4" name="CaixaDeTexto 353">
            <a:extLst>
              <a:ext uri="{FF2B5EF4-FFF2-40B4-BE49-F238E27FC236}">
                <a16:creationId xmlns:a16="http://schemas.microsoft.com/office/drawing/2014/main" xmlns="" id="{5B1E462A-C14C-4058-A30C-E744BED35582}"/>
              </a:ext>
            </a:extLst>
          </p:cNvPr>
          <p:cNvSpPr txBox="1"/>
          <p:nvPr/>
        </p:nvSpPr>
        <p:spPr>
          <a:xfrm>
            <a:off x="5294721" y="13139904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xmlns="" id="{207FABD7-3F24-4C5A-A170-3A25F05D6F17}"/>
              </a:ext>
            </a:extLst>
          </p:cNvPr>
          <p:cNvSpPr txBox="1"/>
          <p:nvPr/>
        </p:nvSpPr>
        <p:spPr>
          <a:xfrm>
            <a:off x="2915534" y="16441013"/>
            <a:ext cx="645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Righteous" panose="02010506000000020000" pitchFamily="2" charset="0"/>
              </a:rPr>
              <a:t>JUNTE-SE A EKO NESSA JORNADA!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xmlns="" id="{F7BE343E-BEB9-4011-82D7-89450F8A5FD1}"/>
              </a:ext>
            </a:extLst>
          </p:cNvPr>
          <p:cNvSpPr/>
          <p:nvPr/>
        </p:nvSpPr>
        <p:spPr>
          <a:xfrm>
            <a:off x="-82074" y="21640974"/>
            <a:ext cx="12200425" cy="478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de cantos arredondados 278"/>
          <p:cNvSpPr/>
          <p:nvPr/>
        </p:nvSpPr>
        <p:spPr>
          <a:xfrm>
            <a:off x="10834695" y="22337351"/>
            <a:ext cx="576486" cy="354414"/>
          </a:xfrm>
          <a:custGeom>
            <a:avLst/>
            <a:gdLst/>
            <a:ahLst/>
            <a:cxnLst/>
            <a:rect l="l" t="t" r="r" b="b"/>
            <a:pathLst>
              <a:path w="1591405" h="978370">
                <a:moveTo>
                  <a:pt x="1222771" y="0"/>
                </a:moveTo>
                <a:cubicBezTo>
                  <a:pt x="1435401" y="55424"/>
                  <a:pt x="1591405" y="249248"/>
                  <a:pt x="1591405" y="479508"/>
                </a:cubicBezTo>
                <a:cubicBezTo>
                  <a:pt x="1591405" y="755022"/>
                  <a:pt x="1368057" y="978370"/>
                  <a:pt x="1092544" y="978370"/>
                </a:cubicBezTo>
                <a:lnTo>
                  <a:pt x="498861" y="978370"/>
                </a:lnTo>
                <a:cubicBezTo>
                  <a:pt x="223348" y="978370"/>
                  <a:pt x="0" y="755022"/>
                  <a:pt x="0" y="479508"/>
                </a:cubicBezTo>
                <a:cubicBezTo>
                  <a:pt x="0" y="253468"/>
                  <a:pt x="150339" y="62540"/>
                  <a:pt x="357165" y="3560"/>
                </a:cubicBezTo>
                <a:cubicBezTo>
                  <a:pt x="465316" y="104298"/>
                  <a:pt x="618548" y="166548"/>
                  <a:pt x="788299" y="166548"/>
                </a:cubicBezTo>
                <a:cubicBezTo>
                  <a:pt x="959919" y="166548"/>
                  <a:pt x="1114654" y="102920"/>
                  <a:pt x="1222771" y="0"/>
                </a:cubicBezTo>
                <a:close/>
              </a:path>
            </a:pathLst>
          </a:cu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5" name="Grupo 284"/>
          <p:cNvGrpSpPr/>
          <p:nvPr/>
        </p:nvGrpSpPr>
        <p:grpSpPr>
          <a:xfrm>
            <a:off x="10999114" y="22161958"/>
            <a:ext cx="248552" cy="175393"/>
            <a:chOff x="9640892" y="22413433"/>
            <a:chExt cx="1204317" cy="849835"/>
          </a:xfrm>
        </p:grpSpPr>
        <p:sp>
          <p:nvSpPr>
            <p:cNvPr id="283" name="Elipse 282"/>
            <p:cNvSpPr/>
            <p:nvPr/>
          </p:nvSpPr>
          <p:spPr>
            <a:xfrm>
              <a:off x="9640892" y="22414320"/>
              <a:ext cx="1199940" cy="848948"/>
            </a:xfrm>
            <a:custGeom>
              <a:avLst/>
              <a:gdLst/>
              <a:ahLst/>
              <a:cxnLst/>
              <a:rect l="l" t="t" r="r" b="b"/>
              <a:pathLst>
                <a:path w="1199940" h="848948">
                  <a:moveTo>
                    <a:pt x="55531" y="0"/>
                  </a:moveTo>
                  <a:lnTo>
                    <a:pt x="1144409" y="0"/>
                  </a:lnTo>
                  <a:cubicBezTo>
                    <a:pt x="1180536" y="75394"/>
                    <a:pt x="1199940" y="159920"/>
                    <a:pt x="1199940" y="248978"/>
                  </a:cubicBezTo>
                  <a:cubicBezTo>
                    <a:pt x="1199940" y="580332"/>
                    <a:pt x="931324" y="848948"/>
                    <a:pt x="599970" y="848948"/>
                  </a:cubicBezTo>
                  <a:cubicBezTo>
                    <a:pt x="268616" y="848948"/>
                    <a:pt x="0" y="580332"/>
                    <a:pt x="0" y="248978"/>
                  </a:cubicBezTo>
                  <a:cubicBezTo>
                    <a:pt x="0" y="159920"/>
                    <a:pt x="19404" y="75394"/>
                    <a:pt x="55531" y="0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Fluxograma: Processo 280"/>
            <p:cNvSpPr/>
            <p:nvPr/>
          </p:nvSpPr>
          <p:spPr>
            <a:xfrm>
              <a:off x="9645269" y="22413433"/>
              <a:ext cx="1199940" cy="24986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0" name="Grupo 299"/>
          <p:cNvGrpSpPr/>
          <p:nvPr/>
        </p:nvGrpSpPr>
        <p:grpSpPr>
          <a:xfrm>
            <a:off x="-26827" y="16278592"/>
            <a:ext cx="4082003" cy="5490650"/>
            <a:chOff x="1720001" y="17623449"/>
            <a:chExt cx="4980034" cy="6640047"/>
          </a:xfrm>
        </p:grpSpPr>
        <p:grpSp>
          <p:nvGrpSpPr>
            <p:cNvPr id="271" name="Grupo 270"/>
            <p:cNvGrpSpPr/>
            <p:nvPr/>
          </p:nvGrpSpPr>
          <p:grpSpPr>
            <a:xfrm>
              <a:off x="1720001" y="17623449"/>
              <a:ext cx="4980034" cy="6640047"/>
              <a:chOff x="1720001" y="17623449"/>
              <a:chExt cx="4980034" cy="6640047"/>
            </a:xfrm>
          </p:grpSpPr>
          <p:pic>
            <p:nvPicPr>
              <p:cNvPr id="288" name="Imagem 287" descr="Uma imagem contendo brinquedo, gráficos vetoriais&#10;&#10;Descrição gerada automaticamente">
                <a:extLst>
                  <a:ext uri="{FF2B5EF4-FFF2-40B4-BE49-F238E27FC236}">
                    <a16:creationId xmlns:a16="http://schemas.microsoft.com/office/drawing/2014/main" xmlns="" id="{F1BB1BCB-D4FB-4484-B657-CA6FDC488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001" y="17623449"/>
                <a:ext cx="4980034" cy="6640047"/>
              </a:xfrm>
              <a:prstGeom prst="rect">
                <a:avLst/>
              </a:prstGeom>
              <a:effectLst>
                <a:outerShdw blurRad="63500" dist="762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70" name="Retângulo de cantos arredondados 269"/>
              <p:cNvSpPr/>
              <p:nvPr/>
            </p:nvSpPr>
            <p:spPr>
              <a:xfrm>
                <a:off x="3975915" y="19773901"/>
                <a:ext cx="489984" cy="50238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9" name="Grupo 298"/>
            <p:cNvGrpSpPr/>
            <p:nvPr/>
          </p:nvGrpSpPr>
          <p:grpSpPr>
            <a:xfrm>
              <a:off x="4046843" y="19894016"/>
              <a:ext cx="410117" cy="224916"/>
              <a:chOff x="4034443" y="19883908"/>
              <a:chExt cx="410117" cy="224916"/>
            </a:xfrm>
          </p:grpSpPr>
          <p:grpSp>
            <p:nvGrpSpPr>
              <p:cNvPr id="292" name="Grupo 291"/>
              <p:cNvGrpSpPr/>
              <p:nvPr/>
            </p:nvGrpSpPr>
            <p:grpSpPr>
              <a:xfrm rot="21018097">
                <a:off x="4034443" y="19883908"/>
                <a:ext cx="410117" cy="224916"/>
                <a:chOff x="6783159" y="22257972"/>
                <a:chExt cx="2446282" cy="1341588"/>
              </a:xfrm>
              <a:solidFill>
                <a:srgbClr val="BC2C14"/>
              </a:solidFill>
            </p:grpSpPr>
            <p:sp>
              <p:nvSpPr>
                <p:cNvPr id="286" name="Retângulo de cantos arredondados 285"/>
                <p:cNvSpPr/>
                <p:nvPr/>
              </p:nvSpPr>
              <p:spPr>
                <a:xfrm>
                  <a:off x="6783159" y="22257972"/>
                  <a:ext cx="2446282" cy="11643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Elipse 286"/>
                <p:cNvSpPr/>
                <p:nvPr/>
              </p:nvSpPr>
              <p:spPr>
                <a:xfrm>
                  <a:off x="6840167" y="22353665"/>
                  <a:ext cx="2300354" cy="12458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6" name="Elipse 295"/>
              <p:cNvSpPr/>
              <p:nvPr/>
            </p:nvSpPr>
            <p:spPr>
              <a:xfrm rot="20934833">
                <a:off x="4091920" y="19990339"/>
                <a:ext cx="331704" cy="113766"/>
              </a:xfrm>
              <a:prstGeom prst="ellipse">
                <a:avLst/>
              </a:prstGeom>
              <a:solidFill>
                <a:srgbClr val="F75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94A06209-9AA5-4416-BEE5-051A67B6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350" y="1483654"/>
            <a:ext cx="5638800" cy="422910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xmlns="" id="{4934570F-998F-48D4-B0B8-246EBBF0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xmlns="" id="{0490AC4F-96AF-427A-9280-BCDEF08AB624}"/>
                </a:ext>
              </a:extLst>
            </p:cNvPr>
            <p:cNvSpPr/>
            <p:nvPr/>
          </p:nvSpPr>
          <p:spPr>
            <a:xfrm>
              <a:off x="3561258" y="2075109"/>
              <a:ext cx="1671403" cy="544351"/>
            </a:xfrm>
            <a:prstGeom prst="rect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xmlns="" id="{E84A1AE6-8C9E-490D-A645-A572E8B0A632}"/>
                </a:ext>
              </a:extLst>
            </p:cNvPr>
            <p:cNvSpPr/>
            <p:nvPr/>
          </p:nvSpPr>
          <p:spPr>
            <a:xfrm>
              <a:off x="3561258" y="1471012"/>
              <a:ext cx="1671403" cy="666055"/>
            </a:xfrm>
            <a:prstGeom prst="rect">
              <a:avLst/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BF819FBD-2DF6-409F-8432-7401EF966834}"/>
                </a:ext>
              </a:extLst>
            </p:cNvPr>
            <p:cNvSpPr/>
            <p:nvPr/>
          </p:nvSpPr>
          <p:spPr>
            <a:xfrm>
              <a:off x="3800241" y="1909149"/>
              <a:ext cx="238983" cy="666055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DDCCFC9B-FB71-4C8D-8701-60EF396739E9}"/>
                </a:ext>
              </a:extLst>
            </p:cNvPr>
            <p:cNvSpPr/>
            <p:nvPr/>
          </p:nvSpPr>
          <p:spPr>
            <a:xfrm>
              <a:off x="4034799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xmlns="" id="{C3E41920-CA0A-4840-97BF-1F1AA5ABD36F}"/>
                </a:ext>
              </a:extLst>
            </p:cNvPr>
            <p:cNvSpPr/>
            <p:nvPr/>
          </p:nvSpPr>
          <p:spPr>
            <a:xfrm>
              <a:off x="3561258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xmlns="" id="{E406CE69-8AAD-4AFE-8B84-A56FE4BBA83B}"/>
                </a:ext>
              </a:extLst>
            </p:cNvPr>
            <p:cNvSpPr/>
            <p:nvPr/>
          </p:nvSpPr>
          <p:spPr>
            <a:xfrm>
              <a:off x="4269356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xmlns="" id="{C49299B9-ABA0-49CB-B018-71C8844615ED}"/>
                </a:ext>
              </a:extLst>
            </p:cNvPr>
            <p:cNvSpPr/>
            <p:nvPr/>
          </p:nvSpPr>
          <p:spPr>
            <a:xfrm>
              <a:off x="4508340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xmlns="" id="{CE6566C6-F8B8-4F38-B2B3-E449E38DA095}"/>
                </a:ext>
              </a:extLst>
            </p:cNvPr>
            <p:cNvSpPr/>
            <p:nvPr/>
          </p:nvSpPr>
          <p:spPr>
            <a:xfrm>
              <a:off x="4754694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xmlns="" id="{E6B39901-8F53-4D99-A7DD-454A3922343C}"/>
                </a:ext>
              </a:extLst>
            </p:cNvPr>
            <p:cNvSpPr/>
            <p:nvPr/>
          </p:nvSpPr>
          <p:spPr>
            <a:xfrm>
              <a:off x="4993677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xmlns="" id="{9F4DBBC8-CBB1-4A9A-A339-ED32F121CCE6}"/>
                </a:ext>
              </a:extLst>
            </p:cNvPr>
            <p:cNvSpPr/>
            <p:nvPr/>
          </p:nvSpPr>
          <p:spPr>
            <a:xfrm>
              <a:off x="3561258" y="2557498"/>
              <a:ext cx="1671403" cy="3367052"/>
            </a:xfrm>
            <a:prstGeom prst="rect">
              <a:avLst/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xmlns="" id="{BE4FBEE2-3D79-4828-BD8F-E5E594987B7A}"/>
                </a:ext>
              </a:extLst>
            </p:cNvPr>
            <p:cNvSpPr/>
            <p:nvPr/>
          </p:nvSpPr>
          <p:spPr>
            <a:xfrm>
              <a:off x="3800241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xmlns="" id="{4D0483D1-598E-4078-8A47-AA564A1FB170}"/>
                </a:ext>
              </a:extLst>
            </p:cNvPr>
            <p:cNvSpPr/>
            <p:nvPr/>
          </p:nvSpPr>
          <p:spPr>
            <a:xfrm>
              <a:off x="4034799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xmlns="" id="{DAE90F59-5601-479D-B419-B68C7A167BB1}"/>
                </a:ext>
              </a:extLst>
            </p:cNvPr>
            <p:cNvSpPr/>
            <p:nvPr/>
          </p:nvSpPr>
          <p:spPr>
            <a:xfrm>
              <a:off x="356125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xmlns="" id="{B788E17B-4109-4F10-B548-F8EDB5B4D383}"/>
                </a:ext>
              </a:extLst>
            </p:cNvPr>
            <p:cNvSpPr/>
            <p:nvPr/>
          </p:nvSpPr>
          <p:spPr>
            <a:xfrm>
              <a:off x="4269356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xmlns="" id="{6FBCC3EB-A036-4E15-8444-041B97C8C3CA}"/>
                </a:ext>
              </a:extLst>
            </p:cNvPr>
            <p:cNvSpPr/>
            <p:nvPr/>
          </p:nvSpPr>
          <p:spPr>
            <a:xfrm>
              <a:off x="4508340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xmlns="" id="{BF33D5A9-96D4-43C7-83B5-7732C9D3D714}"/>
                </a:ext>
              </a:extLst>
            </p:cNvPr>
            <p:cNvSpPr/>
            <p:nvPr/>
          </p:nvSpPr>
          <p:spPr>
            <a:xfrm>
              <a:off x="4754694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xmlns="" id="{F319C8C6-5334-4CA1-93B1-245EB8BA28F2}"/>
                </a:ext>
              </a:extLst>
            </p:cNvPr>
            <p:cNvSpPr/>
            <p:nvPr/>
          </p:nvSpPr>
          <p:spPr>
            <a:xfrm>
              <a:off x="499367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xmlns="" id="{5E096385-1EB7-49AD-9046-FC9D22F26306}"/>
                </a:ext>
              </a:extLst>
            </p:cNvPr>
            <p:cNvSpPr/>
            <p:nvPr/>
          </p:nvSpPr>
          <p:spPr>
            <a:xfrm>
              <a:off x="3377786" y="1317277"/>
              <a:ext cx="2038349" cy="316413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xmlns="" id="{6EE80C80-596C-42F0-86E1-A5504105D692}"/>
                </a:ext>
              </a:extLst>
            </p:cNvPr>
            <p:cNvSpPr/>
            <p:nvPr/>
          </p:nvSpPr>
          <p:spPr>
            <a:xfrm rot="246212">
              <a:off x="3356392" y="5371012"/>
              <a:ext cx="2081134" cy="1061650"/>
            </a:xfrm>
            <a:custGeom>
              <a:avLst/>
              <a:gdLst>
                <a:gd name="connsiteX0" fmla="*/ 530825 w 2081134"/>
                <a:gd name="connsiteY0" fmla="*/ 0 h 1061650"/>
                <a:gd name="connsiteX1" fmla="*/ 827614 w 2081134"/>
                <a:gd name="connsiteY1" fmla="*/ 90657 h 1061650"/>
                <a:gd name="connsiteX2" fmla="*/ 837259 w 2081134"/>
                <a:gd name="connsiteY2" fmla="*/ 98615 h 1061650"/>
                <a:gd name="connsiteX3" fmla="*/ 924481 w 2081134"/>
                <a:gd name="connsiteY3" fmla="*/ 71539 h 1061650"/>
                <a:gd name="connsiteX4" fmla="*/ 1019484 w 2081134"/>
                <a:gd name="connsiteY4" fmla="*/ 61962 h 1061650"/>
                <a:gd name="connsiteX5" fmla="*/ 1283046 w 2081134"/>
                <a:gd name="connsiteY5" fmla="*/ 142469 h 1061650"/>
                <a:gd name="connsiteX6" fmla="*/ 1313077 w 2081134"/>
                <a:gd name="connsiteY6" fmla="*/ 167248 h 1061650"/>
                <a:gd name="connsiteX7" fmla="*/ 1346178 w 2081134"/>
                <a:gd name="connsiteY7" fmla="*/ 139937 h 1061650"/>
                <a:gd name="connsiteX8" fmla="*/ 1609739 w 2081134"/>
                <a:gd name="connsiteY8" fmla="*/ 59430 h 1061650"/>
                <a:gd name="connsiteX9" fmla="*/ 2081134 w 2081134"/>
                <a:gd name="connsiteY9" fmla="*/ 530825 h 1061650"/>
                <a:gd name="connsiteX10" fmla="*/ 1609739 w 2081134"/>
                <a:gd name="connsiteY10" fmla="*/ 1002220 h 1061650"/>
                <a:gd name="connsiteX11" fmla="*/ 1346178 w 2081134"/>
                <a:gd name="connsiteY11" fmla="*/ 921713 h 1061650"/>
                <a:gd name="connsiteX12" fmla="*/ 1316146 w 2081134"/>
                <a:gd name="connsiteY12" fmla="*/ 896935 h 1061650"/>
                <a:gd name="connsiteX13" fmla="*/ 1283046 w 2081134"/>
                <a:gd name="connsiteY13" fmla="*/ 924245 h 1061650"/>
                <a:gd name="connsiteX14" fmla="*/ 1019484 w 2081134"/>
                <a:gd name="connsiteY14" fmla="*/ 1004752 h 1061650"/>
                <a:gd name="connsiteX15" fmla="*/ 835996 w 2081134"/>
                <a:gd name="connsiteY15" fmla="*/ 967708 h 1061650"/>
                <a:gd name="connsiteX16" fmla="*/ 833343 w 2081134"/>
                <a:gd name="connsiteY16" fmla="*/ 966268 h 1061650"/>
                <a:gd name="connsiteX17" fmla="*/ 827614 w 2081134"/>
                <a:gd name="connsiteY17" fmla="*/ 970994 h 1061650"/>
                <a:gd name="connsiteX18" fmla="*/ 530825 w 2081134"/>
                <a:gd name="connsiteY18" fmla="*/ 1061650 h 1061650"/>
                <a:gd name="connsiteX19" fmla="*/ 0 w 2081134"/>
                <a:gd name="connsiteY19" fmla="*/ 530825 h 1061650"/>
                <a:gd name="connsiteX20" fmla="*/ 530825 w 2081134"/>
                <a:gd name="connsiteY20" fmla="*/ 0 h 106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81134" h="1061650">
                  <a:moveTo>
                    <a:pt x="530825" y="0"/>
                  </a:moveTo>
                  <a:cubicBezTo>
                    <a:pt x="640763" y="0"/>
                    <a:pt x="742894" y="33420"/>
                    <a:pt x="827614" y="90657"/>
                  </a:cubicBezTo>
                  <a:lnTo>
                    <a:pt x="837259" y="98615"/>
                  </a:lnTo>
                  <a:lnTo>
                    <a:pt x="924481" y="71539"/>
                  </a:lnTo>
                  <a:cubicBezTo>
                    <a:pt x="955168" y="65260"/>
                    <a:pt x="986941" y="61962"/>
                    <a:pt x="1019484" y="61962"/>
                  </a:cubicBezTo>
                  <a:cubicBezTo>
                    <a:pt x="1117113" y="61962"/>
                    <a:pt x="1207810" y="91641"/>
                    <a:pt x="1283046" y="142469"/>
                  </a:cubicBezTo>
                  <a:lnTo>
                    <a:pt x="1313077" y="167248"/>
                  </a:lnTo>
                  <a:lnTo>
                    <a:pt x="1346178" y="139937"/>
                  </a:lnTo>
                  <a:cubicBezTo>
                    <a:pt x="1421413" y="89109"/>
                    <a:pt x="1512110" y="59430"/>
                    <a:pt x="1609739" y="59430"/>
                  </a:cubicBezTo>
                  <a:cubicBezTo>
                    <a:pt x="1870083" y="59430"/>
                    <a:pt x="2081134" y="270481"/>
                    <a:pt x="2081134" y="530825"/>
                  </a:cubicBezTo>
                  <a:cubicBezTo>
                    <a:pt x="2081134" y="791169"/>
                    <a:pt x="1870083" y="1002220"/>
                    <a:pt x="1609739" y="1002220"/>
                  </a:cubicBezTo>
                  <a:cubicBezTo>
                    <a:pt x="1512110" y="1002220"/>
                    <a:pt x="1421413" y="972541"/>
                    <a:pt x="1346178" y="921713"/>
                  </a:cubicBezTo>
                  <a:lnTo>
                    <a:pt x="1316146" y="896935"/>
                  </a:lnTo>
                  <a:lnTo>
                    <a:pt x="1283046" y="924245"/>
                  </a:lnTo>
                  <a:cubicBezTo>
                    <a:pt x="1207810" y="975073"/>
                    <a:pt x="1117113" y="1004752"/>
                    <a:pt x="1019484" y="1004752"/>
                  </a:cubicBezTo>
                  <a:cubicBezTo>
                    <a:pt x="954398" y="1004752"/>
                    <a:pt x="892393" y="991562"/>
                    <a:pt x="835996" y="967708"/>
                  </a:cubicBezTo>
                  <a:lnTo>
                    <a:pt x="833343" y="966268"/>
                  </a:lnTo>
                  <a:lnTo>
                    <a:pt x="827614" y="970994"/>
                  </a:lnTo>
                  <a:cubicBezTo>
                    <a:pt x="742894" y="1028230"/>
                    <a:pt x="640763" y="1061650"/>
                    <a:pt x="530825" y="1061650"/>
                  </a:cubicBezTo>
                  <a:cubicBezTo>
                    <a:pt x="237658" y="1061650"/>
                    <a:pt x="0" y="823992"/>
                    <a:pt x="0" y="530825"/>
                  </a:cubicBezTo>
                  <a:cubicBezTo>
                    <a:pt x="0" y="237658"/>
                    <a:pt x="237658" y="0"/>
                    <a:pt x="530825" y="0"/>
                  </a:cubicBezTo>
                  <a:close/>
                </a:path>
              </a:pathLst>
            </a:custGeom>
            <a:solidFill>
              <a:srgbClr val="E3F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iângulo isósceles 56">
              <a:extLst>
                <a:ext uri="{FF2B5EF4-FFF2-40B4-BE49-F238E27FC236}">
                  <a16:creationId xmlns:a16="http://schemas.microsoft.com/office/drawing/2014/main" xmlns="" id="{B46E7838-707B-41A4-BABB-9F6B10F69E84}"/>
                </a:ext>
              </a:extLst>
            </p:cNvPr>
            <p:cNvSpPr/>
            <p:nvPr/>
          </p:nvSpPr>
          <p:spPr>
            <a:xfrm>
              <a:off x="1219613" y="236633"/>
              <a:ext cx="1122033" cy="1694393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:a16="http://schemas.microsoft.com/office/drawing/2014/main" xmlns="" id="{9D782EF2-D21C-4410-A192-0B0FFA11D08E}"/>
                </a:ext>
              </a:extLst>
            </p:cNvPr>
            <p:cNvSpPr/>
            <p:nvPr/>
          </p:nvSpPr>
          <p:spPr>
            <a:xfrm>
              <a:off x="1989161" y="695052"/>
              <a:ext cx="803979" cy="1214097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xmlns="" id="{2A1BB90D-59A6-45F7-8856-7844285FF492}"/>
                </a:ext>
              </a:extLst>
            </p:cNvPr>
            <p:cNvSpPr/>
            <p:nvPr/>
          </p:nvSpPr>
          <p:spPr>
            <a:xfrm>
              <a:off x="7361499" y="389564"/>
              <a:ext cx="1432420" cy="1432420"/>
            </a:xfrm>
            <a:prstGeom prst="ellipse">
              <a:avLst/>
            </a:prstGeom>
            <a:solidFill>
              <a:srgbClr val="F4F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xmlns="" id="{4AA958FF-A9EB-40FA-88CC-FE8711B0341E}"/>
                </a:ext>
              </a:extLst>
            </p:cNvPr>
            <p:cNvSpPr/>
            <p:nvPr/>
          </p:nvSpPr>
          <p:spPr>
            <a:xfrm rot="167182">
              <a:off x="298786" y="4282135"/>
              <a:ext cx="1711324" cy="820254"/>
            </a:xfrm>
            <a:custGeom>
              <a:avLst/>
              <a:gdLst>
                <a:gd name="connsiteX0" fmla="*/ 360317 w 2161654"/>
                <a:gd name="connsiteY0" fmla="*/ 1 h 1088238"/>
                <a:gd name="connsiteX1" fmla="*/ 707494 w 2161654"/>
                <a:gd name="connsiteY1" fmla="*/ 1048551 h 1088238"/>
                <a:gd name="connsiteX2" fmla="*/ 1054670 w 2161654"/>
                <a:gd name="connsiteY2" fmla="*/ 1 h 1088238"/>
                <a:gd name="connsiteX3" fmla="*/ 1414987 w 2161654"/>
                <a:gd name="connsiteY3" fmla="*/ 1088238 h 1088238"/>
                <a:gd name="connsiteX4" fmla="*/ 720634 w 2161654"/>
                <a:gd name="connsiteY4" fmla="*/ 1088238 h 1088238"/>
                <a:gd name="connsiteX5" fmla="*/ 694353 w 2161654"/>
                <a:gd name="connsiteY5" fmla="*/ 1088238 h 1088238"/>
                <a:gd name="connsiteX6" fmla="*/ 0 w 2161654"/>
                <a:gd name="connsiteY6" fmla="*/ 1088238 h 1088238"/>
                <a:gd name="connsiteX7" fmla="*/ 1801337 w 2161654"/>
                <a:gd name="connsiteY7" fmla="*/ 0 h 1088238"/>
                <a:gd name="connsiteX8" fmla="*/ 2161654 w 2161654"/>
                <a:gd name="connsiteY8" fmla="*/ 1088237 h 1088238"/>
                <a:gd name="connsiteX9" fmla="*/ 1441020 w 2161654"/>
                <a:gd name="connsiteY9" fmla="*/ 1088237 h 108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1654" h="1088238">
                  <a:moveTo>
                    <a:pt x="360317" y="1"/>
                  </a:moveTo>
                  <a:lnTo>
                    <a:pt x="707494" y="1048551"/>
                  </a:lnTo>
                  <a:lnTo>
                    <a:pt x="1054670" y="1"/>
                  </a:lnTo>
                  <a:lnTo>
                    <a:pt x="1414987" y="1088238"/>
                  </a:lnTo>
                  <a:lnTo>
                    <a:pt x="720634" y="1088238"/>
                  </a:lnTo>
                  <a:lnTo>
                    <a:pt x="694353" y="1088238"/>
                  </a:lnTo>
                  <a:lnTo>
                    <a:pt x="0" y="1088238"/>
                  </a:lnTo>
                  <a:close/>
                  <a:moveTo>
                    <a:pt x="1801337" y="0"/>
                  </a:moveTo>
                  <a:lnTo>
                    <a:pt x="2161654" y="1088237"/>
                  </a:lnTo>
                  <a:lnTo>
                    <a:pt x="1441020" y="1088237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xmlns="" id="{EF4ED713-0F92-4BBC-9790-3E9ACAD9FDF2}"/>
                </a:ext>
              </a:extLst>
            </p:cNvPr>
            <p:cNvSpPr/>
            <p:nvPr/>
          </p:nvSpPr>
          <p:spPr>
            <a:xfrm>
              <a:off x="6882400" y="5924550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riângulo isósceles 66">
              <a:extLst>
                <a:ext uri="{FF2B5EF4-FFF2-40B4-BE49-F238E27FC236}">
                  <a16:creationId xmlns:a16="http://schemas.microsoft.com/office/drawing/2014/main" xmlns="" id="{49FCEE1D-6D13-4E7A-B471-C4E121E99224}"/>
                </a:ext>
              </a:extLst>
            </p:cNvPr>
            <p:cNvSpPr/>
            <p:nvPr/>
          </p:nvSpPr>
          <p:spPr>
            <a:xfrm>
              <a:off x="7763383" y="5572842"/>
              <a:ext cx="628651" cy="657989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xmlns="" id="{331F3863-7D58-4D14-AB1B-3F807ACF2251}"/>
                </a:ext>
              </a:extLst>
            </p:cNvPr>
            <p:cNvSpPr/>
            <p:nvPr/>
          </p:nvSpPr>
          <p:spPr>
            <a:xfrm>
              <a:off x="9039668" y="2194217"/>
              <a:ext cx="1902696" cy="3484961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xmlns="" id="{CF7894A3-6FF7-4D0B-BE8E-70A9CF665BE2}"/>
                </a:ext>
              </a:extLst>
            </p:cNvPr>
            <p:cNvSpPr/>
            <p:nvPr/>
          </p:nvSpPr>
          <p:spPr>
            <a:xfrm>
              <a:off x="11282323" y="4692262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>
              <a:extLst>
                <a:ext uri="{FF2B5EF4-FFF2-40B4-BE49-F238E27FC236}">
                  <a16:creationId xmlns:a16="http://schemas.microsoft.com/office/drawing/2014/main" xmlns="" id="{0A0E964F-9710-4D0D-9948-41AB2A1D9620}"/>
                </a:ext>
              </a:extLst>
            </p:cNvPr>
            <p:cNvSpPr/>
            <p:nvPr/>
          </p:nvSpPr>
          <p:spPr>
            <a:xfrm>
              <a:off x="6971963" y="288814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90">
              <a:extLst>
                <a:ext uri="{FF2B5EF4-FFF2-40B4-BE49-F238E27FC236}">
                  <a16:creationId xmlns:a16="http://schemas.microsoft.com/office/drawing/2014/main" xmlns="" id="{AD80E318-BCCC-4DF7-AFD0-2D98CF9D0AFC}"/>
                </a:ext>
              </a:extLst>
            </p:cNvPr>
            <p:cNvSpPr/>
            <p:nvPr/>
          </p:nvSpPr>
          <p:spPr>
            <a:xfrm>
              <a:off x="593431" y="3371218"/>
              <a:ext cx="1122033" cy="1694393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Triângulo isósceles 74">
              <a:extLst>
                <a:ext uri="{FF2B5EF4-FFF2-40B4-BE49-F238E27FC236}">
                  <a16:creationId xmlns:a16="http://schemas.microsoft.com/office/drawing/2014/main" xmlns="" id="{28154112-4C23-4E46-83CE-173D9E5A6856}"/>
                </a:ext>
              </a:extLst>
            </p:cNvPr>
            <p:cNvSpPr/>
            <p:nvPr/>
          </p:nvSpPr>
          <p:spPr>
            <a:xfrm>
              <a:off x="7635834" y="267707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xmlns="" id="{103E64A4-043A-4CAE-91E5-696BBBA72BC5}"/>
                </a:ext>
              </a:extLst>
            </p:cNvPr>
            <p:cNvSpPr/>
            <p:nvPr/>
          </p:nvSpPr>
          <p:spPr>
            <a:xfrm>
              <a:off x="10207693" y="861697"/>
              <a:ext cx="615856" cy="942342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xmlns="" id="{A317AA28-D8FA-4AF7-834A-A6256F1E2397}"/>
                </a:ext>
              </a:extLst>
            </p:cNvPr>
            <p:cNvSpPr/>
            <p:nvPr/>
          </p:nvSpPr>
          <p:spPr>
            <a:xfrm rot="10800000">
              <a:off x="10942364" y="37117"/>
              <a:ext cx="894249" cy="1657069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xmlns="" id="{0DBFC9F7-7A16-4626-9465-EFFBC4086467}"/>
                </a:ext>
              </a:extLst>
            </p:cNvPr>
            <p:cNvSpPr/>
            <p:nvPr/>
          </p:nvSpPr>
          <p:spPr>
            <a:xfrm>
              <a:off x="250650" y="974186"/>
              <a:ext cx="850148" cy="1557123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xmlns="" id="{3017D9D9-0458-42E0-8256-B3718CE4C6F6}"/>
                </a:ext>
              </a:extLst>
            </p:cNvPr>
            <p:cNvSpPr/>
            <p:nvPr/>
          </p:nvSpPr>
          <p:spPr>
            <a:xfrm rot="10800000">
              <a:off x="5637660" y="3644315"/>
              <a:ext cx="1425259" cy="2641046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xmlns="" id="{774345CF-F320-4B75-AC3A-7932FC5F696E}"/>
                </a:ext>
              </a:extLst>
            </p:cNvPr>
            <p:cNvSpPr/>
            <p:nvPr/>
          </p:nvSpPr>
          <p:spPr>
            <a:xfrm>
              <a:off x="5351475" y="288023"/>
              <a:ext cx="982565" cy="1503456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xmlns="" id="{FA5C1FA5-9D36-4214-9399-E03FD117AC14}"/>
                </a:ext>
              </a:extLst>
            </p:cNvPr>
            <p:cNvGrpSpPr/>
            <p:nvPr/>
          </p:nvGrpSpPr>
          <p:grpSpPr>
            <a:xfrm>
              <a:off x="7449269" y="4096137"/>
              <a:ext cx="628651" cy="703245"/>
              <a:chOff x="2807314" y="603244"/>
              <a:chExt cx="5421095" cy="6064345"/>
            </a:xfrm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xmlns="" id="{119639E3-9DCE-4D90-A1C0-701C186E3F80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xmlns="" id="{57BFEDA0-58EA-407C-B3F8-2E534F4E6938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23">
                <a:extLst>
                  <a:ext uri="{FF2B5EF4-FFF2-40B4-BE49-F238E27FC236}">
                    <a16:creationId xmlns:a16="http://schemas.microsoft.com/office/drawing/2014/main" xmlns="" id="{20779CF7-625C-46D1-99A0-CBA32B8A488A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xmlns="" id="{8E479C86-FA43-4FAF-9B6A-D4F2CE4844FF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125">
                <a:extLst>
                  <a:ext uri="{FF2B5EF4-FFF2-40B4-BE49-F238E27FC236}">
                    <a16:creationId xmlns:a16="http://schemas.microsoft.com/office/drawing/2014/main" xmlns="" id="{BAD9F1EE-C702-43F1-9D17-C5405A3285CE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126">
                <a:extLst>
                  <a:ext uri="{FF2B5EF4-FFF2-40B4-BE49-F238E27FC236}">
                    <a16:creationId xmlns:a16="http://schemas.microsoft.com/office/drawing/2014/main" xmlns="" id="{BF15C818-ECA2-45D5-8763-292DE78D4CBD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xmlns="" id="{FD5B7A67-FBC4-41B6-A0D5-C941BFA2F7DD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A3D86325-D111-4672-9D2E-DDE821B0D0BD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:a16="http://schemas.microsoft.com/office/drawing/2014/main" xmlns="" id="{F05B5FDD-F6F6-4CBB-8D09-7E5CA93BF24B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xmlns="" id="{4B4B65B3-EAC5-4896-9A34-9859519DE368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xmlns="" id="{F287C0F8-4C26-4D71-96CD-F401D6A9ED22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xmlns="" id="{29B2689C-C8CC-4AF6-8475-36DF0D1C012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3">
                <a:extLst>
                  <a:ext uri="{FF2B5EF4-FFF2-40B4-BE49-F238E27FC236}">
                    <a16:creationId xmlns:a16="http://schemas.microsoft.com/office/drawing/2014/main" xmlns="" id="{4D7CD0A9-142D-4F84-A04C-7B05FD076976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:a16="http://schemas.microsoft.com/office/drawing/2014/main" xmlns="" id="{4C0C808E-7CE5-4303-B79F-7DD201964F83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:a16="http://schemas.microsoft.com/office/drawing/2014/main" xmlns="" id="{21EA35E3-16F1-4291-BF22-FE2EF7E0251F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:a16="http://schemas.microsoft.com/office/drawing/2014/main" xmlns="" id="{2C48F9BE-2EFA-4051-85AC-AE5AA2FE1F8E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:a16="http://schemas.microsoft.com/office/drawing/2014/main" xmlns="" id="{6EC34579-D6F6-4FE0-8AFF-301B557F9C78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xmlns="" id="{84DE1E90-9375-47D2-976C-5206AC2D412E}"/>
                </a:ext>
              </a:extLst>
            </p:cNvPr>
            <p:cNvGrpSpPr/>
            <p:nvPr/>
          </p:nvGrpSpPr>
          <p:grpSpPr>
            <a:xfrm>
              <a:off x="8197585" y="4275374"/>
              <a:ext cx="406210" cy="454410"/>
              <a:chOff x="2807314" y="603244"/>
              <a:chExt cx="5421095" cy="6064345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xmlns="" id="{7A9D08FB-A125-4D4F-B16C-DC3CEE7E6F0C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xmlns="" id="{7761F8ED-3B81-47FA-B930-AEE8E191A495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: Cantos Arredondados 141">
                <a:extLst>
                  <a:ext uri="{FF2B5EF4-FFF2-40B4-BE49-F238E27FC236}">
                    <a16:creationId xmlns:a16="http://schemas.microsoft.com/office/drawing/2014/main" xmlns="" id="{BD539CC1-F169-4B31-99E9-ED5391D1FC40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xmlns="" id="{83FB52A5-D348-452A-8575-5C187A024B33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: Cantos Arredondados 143">
                <a:extLst>
                  <a:ext uri="{FF2B5EF4-FFF2-40B4-BE49-F238E27FC236}">
                    <a16:creationId xmlns:a16="http://schemas.microsoft.com/office/drawing/2014/main" xmlns="" id="{CC3A98E3-353D-413F-99E5-835233691449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: Cantos Arredondados 144">
                <a:extLst>
                  <a:ext uri="{FF2B5EF4-FFF2-40B4-BE49-F238E27FC236}">
                    <a16:creationId xmlns:a16="http://schemas.microsoft.com/office/drawing/2014/main" xmlns="" id="{A3ED1EB0-AE84-48BD-B875-E4CECDED4B58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: Cantos Arredondados 145">
                <a:extLst>
                  <a:ext uri="{FF2B5EF4-FFF2-40B4-BE49-F238E27FC236}">
                    <a16:creationId xmlns:a16="http://schemas.microsoft.com/office/drawing/2014/main" xmlns="" id="{3502743F-D6FE-49EB-9791-8F4AD0235D9C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xmlns="" id="{3546BC8E-E2D0-448C-A88B-FF4D76E191C0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: Cantos Arredondados 147">
                <a:extLst>
                  <a:ext uri="{FF2B5EF4-FFF2-40B4-BE49-F238E27FC236}">
                    <a16:creationId xmlns:a16="http://schemas.microsoft.com/office/drawing/2014/main" xmlns="" id="{ACBCA35B-9430-4AEB-90E8-5560E096B1A4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xmlns="" id="{8617989C-0DFC-4D17-ADFE-7EB2FAD4878D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xmlns="" id="{216D4BFB-258C-4506-9EEF-64D807DCB340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xmlns="" id="{05FD9E43-80D9-41F4-87ED-DE759430B67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Retângulo: Cantos Arredondados 151">
                <a:extLst>
                  <a:ext uri="{FF2B5EF4-FFF2-40B4-BE49-F238E27FC236}">
                    <a16:creationId xmlns:a16="http://schemas.microsoft.com/office/drawing/2014/main" xmlns="" id="{09C49E1A-AA6A-452E-AC94-5548C506ADAD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: Cantos Arredondados 152">
                <a:extLst>
                  <a:ext uri="{FF2B5EF4-FFF2-40B4-BE49-F238E27FC236}">
                    <a16:creationId xmlns:a16="http://schemas.microsoft.com/office/drawing/2014/main" xmlns="" id="{090C46F5-F7D5-4A74-8B92-85869ACD7F0B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:a16="http://schemas.microsoft.com/office/drawing/2014/main" xmlns="" id="{502C73A0-808A-4AE1-A53A-FC13B7C569A5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:a16="http://schemas.microsoft.com/office/drawing/2014/main" xmlns="" id="{98CA4BF8-93EC-4F19-A7C8-09B738373249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1DD70048-4064-4B69-81C2-7AA8557847BF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7" name="Fluxograma: Decisão 156">
              <a:extLst>
                <a:ext uri="{FF2B5EF4-FFF2-40B4-BE49-F238E27FC236}">
                  <a16:creationId xmlns:a16="http://schemas.microsoft.com/office/drawing/2014/main" xmlns="" id="{DF89EBC4-DBC9-4BF4-A36D-59E41974DAA4}"/>
                </a:ext>
              </a:extLst>
            </p:cNvPr>
            <p:cNvSpPr/>
            <p:nvPr/>
          </p:nvSpPr>
          <p:spPr>
            <a:xfrm>
              <a:off x="11095274" y="2235081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Fluxograma: Decisão 157">
              <a:extLst>
                <a:ext uri="{FF2B5EF4-FFF2-40B4-BE49-F238E27FC236}">
                  <a16:creationId xmlns:a16="http://schemas.microsoft.com/office/drawing/2014/main" xmlns="" id="{42CE3EE7-7113-4AE6-AD40-BB1D323EE872}"/>
                </a:ext>
              </a:extLst>
            </p:cNvPr>
            <p:cNvSpPr/>
            <p:nvPr/>
          </p:nvSpPr>
          <p:spPr>
            <a:xfrm>
              <a:off x="1204381" y="5756004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Decisão 158">
              <a:extLst>
                <a:ext uri="{FF2B5EF4-FFF2-40B4-BE49-F238E27FC236}">
                  <a16:creationId xmlns:a16="http://schemas.microsoft.com/office/drawing/2014/main" xmlns="" id="{FA473DA5-7AF2-4A1C-A791-094D6FDFC9C5}"/>
                </a:ext>
              </a:extLst>
            </p:cNvPr>
            <p:cNvSpPr/>
            <p:nvPr/>
          </p:nvSpPr>
          <p:spPr>
            <a:xfrm>
              <a:off x="10666246" y="5235750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luxograma: Decisão 159">
              <a:extLst>
                <a:ext uri="{FF2B5EF4-FFF2-40B4-BE49-F238E27FC236}">
                  <a16:creationId xmlns:a16="http://schemas.microsoft.com/office/drawing/2014/main" xmlns="" id="{59FBE830-0142-4CE5-8589-BFDD389C73D5}"/>
                </a:ext>
              </a:extLst>
            </p:cNvPr>
            <p:cNvSpPr/>
            <p:nvPr/>
          </p:nvSpPr>
          <p:spPr>
            <a:xfrm>
              <a:off x="11084678" y="5318441"/>
              <a:ext cx="480595" cy="514946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luxograma: Decisão 161">
              <a:extLst>
                <a:ext uri="{FF2B5EF4-FFF2-40B4-BE49-F238E27FC236}">
                  <a16:creationId xmlns:a16="http://schemas.microsoft.com/office/drawing/2014/main" xmlns="" id="{533547AE-15DB-42F6-8DB4-2AC8D3CBE151}"/>
                </a:ext>
              </a:extLst>
            </p:cNvPr>
            <p:cNvSpPr/>
            <p:nvPr/>
          </p:nvSpPr>
          <p:spPr>
            <a:xfrm>
              <a:off x="10431268" y="31924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luxograma: Decisão 162">
              <a:extLst>
                <a:ext uri="{FF2B5EF4-FFF2-40B4-BE49-F238E27FC236}">
                  <a16:creationId xmlns:a16="http://schemas.microsoft.com/office/drawing/2014/main" xmlns="" id="{58D9FAA2-0786-411F-BC13-4016D68EAF3C}"/>
                </a:ext>
              </a:extLst>
            </p:cNvPr>
            <p:cNvSpPr/>
            <p:nvPr/>
          </p:nvSpPr>
          <p:spPr>
            <a:xfrm>
              <a:off x="6868583" y="184940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Fluxograma: Decisão 163">
              <a:extLst>
                <a:ext uri="{FF2B5EF4-FFF2-40B4-BE49-F238E27FC236}">
                  <a16:creationId xmlns:a16="http://schemas.microsoft.com/office/drawing/2014/main" xmlns="" id="{E0299822-9386-488B-9117-6F77356F93EC}"/>
                </a:ext>
              </a:extLst>
            </p:cNvPr>
            <p:cNvSpPr/>
            <p:nvPr/>
          </p:nvSpPr>
          <p:spPr>
            <a:xfrm>
              <a:off x="8388109" y="221154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Decisão 164">
              <a:extLst>
                <a:ext uri="{FF2B5EF4-FFF2-40B4-BE49-F238E27FC236}">
                  <a16:creationId xmlns:a16="http://schemas.microsoft.com/office/drawing/2014/main" xmlns="" id="{54DED1FA-0286-4F7D-BBFA-0CD9CFE46312}"/>
                </a:ext>
              </a:extLst>
            </p:cNvPr>
            <p:cNvSpPr/>
            <p:nvPr/>
          </p:nvSpPr>
          <p:spPr>
            <a:xfrm>
              <a:off x="4558251" y="739631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Fluxograma: Decisão 165">
              <a:extLst>
                <a:ext uri="{FF2B5EF4-FFF2-40B4-BE49-F238E27FC236}">
                  <a16:creationId xmlns:a16="http://schemas.microsoft.com/office/drawing/2014/main" xmlns="" id="{3910793B-D07E-4FF2-B1A3-3076730E2A3A}"/>
                </a:ext>
              </a:extLst>
            </p:cNvPr>
            <p:cNvSpPr/>
            <p:nvPr/>
          </p:nvSpPr>
          <p:spPr>
            <a:xfrm>
              <a:off x="3139558" y="19077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Fluxograma: Decisão 166">
              <a:extLst>
                <a:ext uri="{FF2B5EF4-FFF2-40B4-BE49-F238E27FC236}">
                  <a16:creationId xmlns:a16="http://schemas.microsoft.com/office/drawing/2014/main" xmlns="" id="{74666A20-C9AC-4C00-B76A-91F9DE46DE76}"/>
                </a:ext>
              </a:extLst>
            </p:cNvPr>
            <p:cNvSpPr/>
            <p:nvPr/>
          </p:nvSpPr>
          <p:spPr>
            <a:xfrm>
              <a:off x="840897" y="36168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Fluxograma: Decisão 167">
              <a:extLst>
                <a:ext uri="{FF2B5EF4-FFF2-40B4-BE49-F238E27FC236}">
                  <a16:creationId xmlns:a16="http://schemas.microsoft.com/office/drawing/2014/main" xmlns="" id="{4765A7DA-2790-4C86-A863-D279D41A2636}"/>
                </a:ext>
              </a:extLst>
            </p:cNvPr>
            <p:cNvSpPr/>
            <p:nvPr/>
          </p:nvSpPr>
          <p:spPr>
            <a:xfrm>
              <a:off x="3295849" y="1008529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Fluxograma: Decisão 168">
              <a:extLst>
                <a:ext uri="{FF2B5EF4-FFF2-40B4-BE49-F238E27FC236}">
                  <a16:creationId xmlns:a16="http://schemas.microsoft.com/office/drawing/2014/main" xmlns="" id="{8764E8A2-29F2-43C0-B0F5-4EF258ECF5E3}"/>
                </a:ext>
              </a:extLst>
            </p:cNvPr>
            <p:cNvSpPr/>
            <p:nvPr/>
          </p:nvSpPr>
          <p:spPr>
            <a:xfrm>
              <a:off x="6575495" y="26443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Fluxograma: Decisão 169">
              <a:extLst>
                <a:ext uri="{FF2B5EF4-FFF2-40B4-BE49-F238E27FC236}">
                  <a16:creationId xmlns:a16="http://schemas.microsoft.com/office/drawing/2014/main" xmlns="" id="{8A55944C-E749-4C00-9660-9990AEF8049E}"/>
                </a:ext>
              </a:extLst>
            </p:cNvPr>
            <p:cNvSpPr/>
            <p:nvPr/>
          </p:nvSpPr>
          <p:spPr>
            <a:xfrm>
              <a:off x="6819053" y="2988363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Fluxograma: Decisão 170">
              <a:extLst>
                <a:ext uri="{FF2B5EF4-FFF2-40B4-BE49-F238E27FC236}">
                  <a16:creationId xmlns:a16="http://schemas.microsoft.com/office/drawing/2014/main" xmlns="" id="{12543322-F2E4-42C5-9DC3-B076566322E4}"/>
                </a:ext>
              </a:extLst>
            </p:cNvPr>
            <p:cNvSpPr/>
            <p:nvPr/>
          </p:nvSpPr>
          <p:spPr>
            <a:xfrm>
              <a:off x="9761548" y="1538715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strela: 4 Pontas 171">
              <a:extLst>
                <a:ext uri="{FF2B5EF4-FFF2-40B4-BE49-F238E27FC236}">
                  <a16:creationId xmlns:a16="http://schemas.microsoft.com/office/drawing/2014/main" xmlns="" id="{3B5756A1-BA55-4310-BCF0-FB1CCBD959AC}"/>
                </a:ext>
              </a:extLst>
            </p:cNvPr>
            <p:cNvSpPr/>
            <p:nvPr/>
          </p:nvSpPr>
          <p:spPr>
            <a:xfrm>
              <a:off x="9235286" y="341291"/>
              <a:ext cx="485717" cy="516534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5370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xmlns="" id="{0D6133EC-CFE8-4B0C-AD2B-8CE92A2B8E54}"/>
              </a:ext>
            </a:extLst>
          </p:cNvPr>
          <p:cNvGrpSpPr/>
          <p:nvPr/>
        </p:nvGrpSpPr>
        <p:grpSpPr>
          <a:xfrm>
            <a:off x="2807314" y="603244"/>
            <a:ext cx="5421095" cy="6064345"/>
            <a:chOff x="2807314" y="603244"/>
            <a:chExt cx="5421095" cy="606434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xmlns="" id="{DD7094F2-EEEC-4D96-805D-E295745512AE}"/>
                </a:ext>
              </a:extLst>
            </p:cNvPr>
            <p:cNvSpPr/>
            <p:nvPr/>
          </p:nvSpPr>
          <p:spPr>
            <a:xfrm>
              <a:off x="3519488" y="3219449"/>
              <a:ext cx="4271963" cy="1924051"/>
            </a:xfrm>
            <a:prstGeom prst="roundRect">
              <a:avLst>
                <a:gd name="adj" fmla="val 38119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905D0C11-EE86-43F8-96A3-7BC847C533EE}"/>
                </a:ext>
              </a:extLst>
            </p:cNvPr>
            <p:cNvSpPr/>
            <p:nvPr/>
          </p:nvSpPr>
          <p:spPr>
            <a:xfrm rot="16200000">
              <a:off x="2538413" y="2238375"/>
              <a:ext cx="3619499" cy="1657350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DE830C1B-4F2E-41CC-B723-9523233575CD}"/>
                </a:ext>
              </a:extLst>
            </p:cNvPr>
            <p:cNvSpPr/>
            <p:nvPr/>
          </p:nvSpPr>
          <p:spPr>
            <a:xfrm rot="5400000">
              <a:off x="2207973" y="4814381"/>
              <a:ext cx="3162298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xmlns="" id="{B009BFBE-5992-419E-ABCB-A7F075151F52}"/>
                </a:ext>
              </a:extLst>
            </p:cNvPr>
            <p:cNvSpPr/>
            <p:nvPr/>
          </p:nvSpPr>
          <p:spPr>
            <a:xfrm rot="21161793">
              <a:off x="3445469" y="2552469"/>
              <a:ext cx="1113370" cy="2572578"/>
            </a:xfrm>
            <a:prstGeom prst="ellipse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xmlns="" id="{9EDD8E74-A33C-43CD-B095-A743B6604B1F}"/>
                </a:ext>
              </a:extLst>
            </p:cNvPr>
            <p:cNvSpPr/>
            <p:nvPr/>
          </p:nvSpPr>
          <p:spPr>
            <a:xfrm rot="5400000">
              <a:off x="4790831" y="4909587"/>
              <a:ext cx="2971887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xmlns="" id="{B051724C-8706-4C4D-83EF-84F814C20215}"/>
                </a:ext>
              </a:extLst>
            </p:cNvPr>
            <p:cNvSpPr/>
            <p:nvPr/>
          </p:nvSpPr>
          <p:spPr>
            <a:xfrm rot="5400000">
              <a:off x="6033449" y="4909588"/>
              <a:ext cx="2971884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xmlns="" id="{D2CD98EA-DEB6-46D1-8126-B75417F760A4}"/>
                </a:ext>
              </a:extLst>
            </p:cNvPr>
            <p:cNvSpPr/>
            <p:nvPr/>
          </p:nvSpPr>
          <p:spPr>
            <a:xfrm>
              <a:off x="3804843" y="2838629"/>
              <a:ext cx="827876" cy="2190750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xmlns="" id="{7A6CDF18-7124-4B7A-BC63-93FF42CF9F47}"/>
                </a:ext>
              </a:extLst>
            </p:cNvPr>
            <p:cNvSpPr/>
            <p:nvPr/>
          </p:nvSpPr>
          <p:spPr>
            <a:xfrm rot="21163522">
              <a:off x="7316393" y="3007498"/>
              <a:ext cx="912016" cy="652135"/>
            </a:xfrm>
            <a:prstGeom prst="roundRect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xmlns="" id="{1A0D3E4C-9A5A-4E3E-824E-F3922199119B}"/>
                </a:ext>
              </a:extLst>
            </p:cNvPr>
            <p:cNvSpPr/>
            <p:nvPr/>
          </p:nvSpPr>
          <p:spPr>
            <a:xfrm rot="16200000">
              <a:off x="5040313" y="2936481"/>
              <a:ext cx="971550" cy="3442488"/>
            </a:xfrm>
            <a:prstGeom prst="roundRect">
              <a:avLst>
                <a:gd name="adj" fmla="val 32822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xmlns="" id="{95E9F772-CE03-48EB-A703-A93467804E5B}"/>
                </a:ext>
              </a:extLst>
            </p:cNvPr>
            <p:cNvSpPr/>
            <p:nvPr/>
          </p:nvSpPr>
          <p:spPr>
            <a:xfrm>
              <a:off x="6396427" y="3981820"/>
              <a:ext cx="1395023" cy="116168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xmlns="" id="{4CB5DA2E-3CC9-4841-A0AD-753D53AA7C72}"/>
                </a:ext>
              </a:extLst>
            </p:cNvPr>
            <p:cNvSpPr/>
            <p:nvPr/>
          </p:nvSpPr>
          <p:spPr>
            <a:xfrm>
              <a:off x="6004715" y="3429000"/>
              <a:ext cx="1675415" cy="171450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xmlns="" id="{97E98639-CACE-492B-B3FF-E2DEEAC51D48}"/>
                </a:ext>
              </a:extLst>
            </p:cNvPr>
            <p:cNvSpPr/>
            <p:nvPr/>
          </p:nvSpPr>
          <p:spPr>
            <a:xfrm>
              <a:off x="3429602" y="1295218"/>
              <a:ext cx="1747236" cy="2095498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xmlns="" id="{0F942002-90A4-4440-958D-3DA8B3118AC6}"/>
                </a:ext>
              </a:extLst>
            </p:cNvPr>
            <p:cNvSpPr/>
            <p:nvPr/>
          </p:nvSpPr>
          <p:spPr>
            <a:xfrm>
              <a:off x="2885484" y="2457446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xmlns="" id="{A0185EB9-406C-4CAA-8065-483C0D8A3210}"/>
                </a:ext>
              </a:extLst>
            </p:cNvPr>
            <p:cNvSpPr/>
            <p:nvPr/>
          </p:nvSpPr>
          <p:spPr>
            <a:xfrm rot="5400000">
              <a:off x="3256864" y="4747615"/>
              <a:ext cx="3295831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xmlns="" id="{FD96CD67-EC5B-4058-A404-7D82660815CB}"/>
                </a:ext>
              </a:extLst>
            </p:cNvPr>
            <p:cNvSpPr/>
            <p:nvPr/>
          </p:nvSpPr>
          <p:spPr>
            <a:xfrm rot="16038304">
              <a:off x="4396099" y="884189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xmlns="" id="{03248801-C720-4401-8AEE-DD850CD2556E}"/>
                </a:ext>
              </a:extLst>
            </p:cNvPr>
            <p:cNvSpPr/>
            <p:nvPr/>
          </p:nvSpPr>
          <p:spPr>
            <a:xfrm rot="5561696" flipH="1">
              <a:off x="2669076" y="823256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xmlns="" id="{FF43B616-CB22-40FE-9D4E-A3B90942BD50}"/>
                </a:ext>
              </a:extLst>
            </p:cNvPr>
            <p:cNvSpPr/>
            <p:nvPr/>
          </p:nvSpPr>
          <p:spPr>
            <a:xfrm rot="19397512">
              <a:off x="2807314" y="2198912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4245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E3AD7C0-9916-48A5-91E6-66D0DDD4968C}"/>
              </a:ext>
            </a:extLst>
          </p:cNvPr>
          <p:cNvSpPr/>
          <p:nvPr/>
        </p:nvSpPr>
        <p:spPr>
          <a:xfrm>
            <a:off x="1349115" y="644577"/>
            <a:ext cx="1514006" cy="1514006"/>
          </a:xfrm>
          <a:prstGeom prst="round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xmlns="" id="{0E629AA6-9CC3-4735-8D08-465B0B685245}"/>
              </a:ext>
            </a:extLst>
          </p:cNvPr>
          <p:cNvSpPr/>
          <p:nvPr/>
        </p:nvSpPr>
        <p:spPr>
          <a:xfrm>
            <a:off x="1349115" y="2310983"/>
            <a:ext cx="1514006" cy="1514006"/>
          </a:xfrm>
          <a:prstGeom prst="roundRect">
            <a:avLst/>
          </a:prstGeom>
          <a:solidFill>
            <a:srgbClr val="368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xmlns="" id="{F022CA89-D3A5-4A6A-8DF7-0083A8878600}"/>
              </a:ext>
            </a:extLst>
          </p:cNvPr>
          <p:cNvSpPr/>
          <p:nvPr/>
        </p:nvSpPr>
        <p:spPr>
          <a:xfrm>
            <a:off x="1349115" y="3977389"/>
            <a:ext cx="1514006" cy="1514006"/>
          </a:xfrm>
          <a:prstGeom prst="round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xmlns="" id="{0DBA787E-0EB4-419D-AF48-33A92B66E0D4}"/>
              </a:ext>
            </a:extLst>
          </p:cNvPr>
          <p:cNvSpPr/>
          <p:nvPr/>
        </p:nvSpPr>
        <p:spPr>
          <a:xfrm>
            <a:off x="3060492" y="644577"/>
            <a:ext cx="1514006" cy="1514006"/>
          </a:xfrm>
          <a:prstGeom prst="round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xmlns="" id="{B99DEB5D-B508-44E5-8B36-E6E91573200B}"/>
              </a:ext>
            </a:extLst>
          </p:cNvPr>
          <p:cNvSpPr/>
          <p:nvPr/>
        </p:nvSpPr>
        <p:spPr>
          <a:xfrm>
            <a:off x="3067987" y="2310983"/>
            <a:ext cx="1514006" cy="1514006"/>
          </a:xfrm>
          <a:prstGeom prst="roundRect">
            <a:avLst/>
          </a:prstGeom>
          <a:solidFill>
            <a:srgbClr val="6AC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92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Agrupar 71">
            <a:extLst>
              <a:ext uri="{FF2B5EF4-FFF2-40B4-BE49-F238E27FC236}">
                <a16:creationId xmlns:a16="http://schemas.microsoft.com/office/drawing/2014/main" xmlns="" id="{1708E419-CD73-46E9-B414-4DB477B19B68}"/>
              </a:ext>
            </a:extLst>
          </p:cNvPr>
          <p:cNvGrpSpPr/>
          <p:nvPr/>
        </p:nvGrpSpPr>
        <p:grpSpPr>
          <a:xfrm>
            <a:off x="1150865" y="2389412"/>
            <a:ext cx="1121357" cy="1146634"/>
            <a:chOff x="2284293" y="-1285450"/>
            <a:chExt cx="7766400" cy="7941464"/>
          </a:xfrm>
        </p:grpSpPr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xmlns="" id="{6540F31B-FCC2-4D0F-8B6D-4F262789472B}"/>
                </a:ext>
              </a:extLst>
            </p:cNvPr>
            <p:cNvGrpSpPr/>
            <p:nvPr/>
          </p:nvGrpSpPr>
          <p:grpSpPr>
            <a:xfrm>
              <a:off x="3627488" y="-1285450"/>
              <a:ext cx="4281463" cy="3756067"/>
              <a:chOff x="3627488" y="-1285450"/>
              <a:chExt cx="4281463" cy="3756067"/>
            </a:xfrm>
          </p:grpSpPr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xmlns="" id="{7145D1CE-8207-445B-9913-5BD5E191639D}"/>
                  </a:ext>
                </a:extLst>
              </p:cNvPr>
              <p:cNvSpPr/>
              <p:nvPr/>
            </p:nvSpPr>
            <p:spPr>
              <a:xfrm rot="3600000">
                <a:off x="5294961" y="-181446"/>
                <a:ext cx="3473572" cy="1525459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xmlns="" id="{4ACAC4BE-D389-40CE-A5D5-E753B7B0D3BC}"/>
                  </a:ext>
                </a:extLst>
              </p:cNvPr>
              <p:cNvSpPr/>
              <p:nvPr/>
            </p:nvSpPr>
            <p:spPr>
              <a:xfrm rot="1800000">
                <a:off x="3627488" y="-1142660"/>
                <a:ext cx="1581743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Trapezoide 56">
                <a:extLst>
                  <a:ext uri="{FF2B5EF4-FFF2-40B4-BE49-F238E27FC236}">
                    <a16:creationId xmlns:a16="http://schemas.microsoft.com/office/drawing/2014/main" xmlns="" id="{605BF52B-F2CA-4C24-A6B8-769C163A0E74}"/>
                  </a:ext>
                </a:extLst>
              </p:cNvPr>
              <p:cNvSpPr/>
              <p:nvPr/>
            </p:nvSpPr>
            <p:spPr>
              <a:xfrm rot="7200000" flipV="1">
                <a:off x="3955435" y="-739083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xmlns="" id="{C492E6CB-98B5-44A8-BBAF-FC85FDCD9ABF}"/>
                  </a:ext>
                </a:extLst>
              </p:cNvPr>
              <p:cNvSpPr/>
              <p:nvPr/>
            </p:nvSpPr>
            <p:spPr>
              <a:xfrm rot="5400000">
                <a:off x="5390400" y="-1951779"/>
                <a:ext cx="418916" cy="2086308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xmlns="" id="{F5EE09F4-95AC-4873-B35D-A3B89B078AC2}"/>
                  </a:ext>
                </a:extLst>
              </p:cNvPr>
              <p:cNvSpPr/>
              <p:nvPr/>
            </p:nvSpPr>
            <p:spPr>
              <a:xfrm rot="5400000">
                <a:off x="5645318" y="-2214622"/>
                <a:ext cx="418916" cy="2609191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xmlns="" id="{C2A0C0E5-23E2-453B-80C3-313AA793119D}"/>
                  </a:ext>
                </a:extLst>
              </p:cNvPr>
              <p:cNvSpPr/>
              <p:nvPr/>
            </p:nvSpPr>
            <p:spPr>
              <a:xfrm rot="7200000">
                <a:off x="4406701" y="-1141292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xmlns="" id="{82B988D9-87C8-41BE-A70C-527652D61657}"/>
                  </a:ext>
                </a:extLst>
              </p:cNvPr>
              <p:cNvSpPr/>
              <p:nvPr/>
            </p:nvSpPr>
            <p:spPr>
              <a:xfrm rot="9000000">
                <a:off x="7490451" y="-1285450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xmlns="" id="{A84F0CFA-082E-46DC-9D43-F14227E2564E}"/>
                </a:ext>
              </a:extLst>
            </p:cNvPr>
            <p:cNvGrpSpPr/>
            <p:nvPr/>
          </p:nvGrpSpPr>
          <p:grpSpPr>
            <a:xfrm rot="14400000">
              <a:off x="4979594" y="945206"/>
              <a:ext cx="4481094" cy="5661104"/>
              <a:chOff x="4209513" y="737977"/>
              <a:chExt cx="4481094" cy="5661104"/>
            </a:xfrm>
          </p:grpSpPr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xmlns="" id="{0C738026-D4AF-49B5-8C0B-502AB635ADEC}"/>
                  </a:ext>
                </a:extLst>
              </p:cNvPr>
              <p:cNvSpPr/>
              <p:nvPr/>
            </p:nvSpPr>
            <p:spPr>
              <a:xfrm rot="18000000">
                <a:off x="3385210" y="2050799"/>
                <a:ext cx="3473573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xmlns="" id="{D4BB4A57-5E83-4956-9481-3DC90566D939}"/>
                  </a:ext>
                </a:extLst>
              </p:cNvPr>
              <p:cNvSpPr/>
              <p:nvPr/>
            </p:nvSpPr>
            <p:spPr>
              <a:xfrm rot="16200000">
                <a:off x="5709436" y="3228800"/>
                <a:ext cx="1581742" cy="3613276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xmlns="" id="{0A2C9C61-82C3-44D8-B033-1B2E3D86D1B2}"/>
                  </a:ext>
                </a:extLst>
              </p:cNvPr>
              <p:cNvGrpSpPr/>
              <p:nvPr/>
            </p:nvGrpSpPr>
            <p:grpSpPr>
              <a:xfrm rot="11407673">
                <a:off x="6611541" y="3589911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47" name="Agrupar 46">
                  <a:extLst>
                    <a:ext uri="{FF2B5EF4-FFF2-40B4-BE49-F238E27FC236}">
                      <a16:creationId xmlns:a16="http://schemas.microsoft.com/office/drawing/2014/main" xmlns="" id="{E54DDF4D-69C6-4D28-A9DC-62F68A1881C6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50" name="Elipse 49">
                    <a:extLst>
                      <a:ext uri="{FF2B5EF4-FFF2-40B4-BE49-F238E27FC236}">
                        <a16:creationId xmlns:a16="http://schemas.microsoft.com/office/drawing/2014/main" xmlns="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Retângulo: Cantos Arredondados 50">
                    <a:extLst>
                      <a:ext uri="{FF2B5EF4-FFF2-40B4-BE49-F238E27FC236}">
                        <a16:creationId xmlns:a16="http://schemas.microsoft.com/office/drawing/2014/main" xmlns="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Retângulo: Cantos Arredondados 51">
                    <a:extLst>
                      <a:ext uri="{FF2B5EF4-FFF2-40B4-BE49-F238E27FC236}">
                        <a16:creationId xmlns:a16="http://schemas.microsoft.com/office/drawing/2014/main" xmlns="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8" name="Retângulo: Cantos Arredondados 47">
                  <a:extLst>
                    <a:ext uri="{FF2B5EF4-FFF2-40B4-BE49-F238E27FC236}">
                      <a16:creationId xmlns:a16="http://schemas.microsoft.com/office/drawing/2014/main" xmlns="" id="{8FCD56BE-2A76-4C13-BCED-D34F184D06FE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>
                  <a:extLst>
                    <a:ext uri="{FF2B5EF4-FFF2-40B4-BE49-F238E27FC236}">
                      <a16:creationId xmlns:a16="http://schemas.microsoft.com/office/drawing/2014/main" xmlns="" id="{666AD3F9-2B74-47B0-B319-A0640125CB54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2" name="Trapezoide 41">
                <a:extLst>
                  <a:ext uri="{FF2B5EF4-FFF2-40B4-BE49-F238E27FC236}">
                    <a16:creationId xmlns:a16="http://schemas.microsoft.com/office/drawing/2014/main" xmlns="" id="{C6BAB867-C1CD-4310-9460-28815CF04C10}"/>
                  </a:ext>
                </a:extLst>
              </p:cNvPr>
              <p:cNvSpPr/>
              <p:nvPr/>
            </p:nvSpPr>
            <p:spPr>
              <a:xfrm flipV="1">
                <a:off x="4397827" y="4244568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xmlns="" id="{21261A65-B989-408C-A548-8134E32A3B50}"/>
                  </a:ext>
                </a:extLst>
              </p:cNvPr>
              <p:cNvSpPr/>
              <p:nvPr/>
            </p:nvSpPr>
            <p:spPr>
              <a:xfrm rot="19800000">
                <a:off x="4338186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xmlns="" id="{37BB518B-4277-4B01-B5F4-016C19DE88C2}"/>
                  </a:ext>
                </a:extLst>
              </p:cNvPr>
              <p:cNvSpPr/>
              <p:nvPr/>
            </p:nvSpPr>
            <p:spPr>
              <a:xfrm rot="19800000">
                <a:off x="4209513" y="3273874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xmlns="" id="{A245EE23-66FD-4119-87D5-32E248CA474D}"/>
                  </a:ext>
                </a:extLst>
              </p:cNvPr>
              <p:cNvSpPr/>
              <p:nvPr/>
            </p:nvSpPr>
            <p:spPr>
              <a:xfrm rot="1800000">
                <a:off x="4365355" y="737977"/>
                <a:ext cx="418500" cy="3240603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xmlns="" id="{7C9CA785-5071-4AF5-81BA-0467E7C15098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xmlns="" id="{F447FD04-9703-4125-9C94-850A309724B3}"/>
                </a:ext>
              </a:extLst>
            </p:cNvPr>
            <p:cNvGrpSpPr/>
            <p:nvPr/>
          </p:nvGrpSpPr>
          <p:grpSpPr>
            <a:xfrm>
              <a:off x="2284293" y="994912"/>
              <a:ext cx="4481097" cy="5661102"/>
              <a:chOff x="4209514" y="737978"/>
              <a:chExt cx="4481095" cy="5661102"/>
            </a:xfrm>
          </p:grpSpPr>
          <p:sp>
            <p:nvSpPr>
              <p:cNvPr id="31" name="Retângulo: Cantos Arredondados 30">
                <a:extLst>
                  <a:ext uri="{FF2B5EF4-FFF2-40B4-BE49-F238E27FC236}">
                    <a16:creationId xmlns:a16="http://schemas.microsoft.com/office/drawing/2014/main" xmlns="" id="{2AC37B2A-7749-4BD1-B3F4-D78597BC1586}"/>
                  </a:ext>
                </a:extLst>
              </p:cNvPr>
              <p:cNvSpPr/>
              <p:nvPr/>
            </p:nvSpPr>
            <p:spPr>
              <a:xfrm rot="1800000">
                <a:off x="4365356" y="737978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xmlns="" id="{FD176142-B5ED-4134-BE33-E665C50B5421}"/>
                  </a:ext>
                </a:extLst>
              </p:cNvPr>
              <p:cNvSpPr/>
              <p:nvPr/>
            </p:nvSpPr>
            <p:spPr>
              <a:xfrm rot="18000000">
                <a:off x="3385213" y="2050799"/>
                <a:ext cx="3473572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xmlns="" id="{D7D3C434-5123-44E6-830A-A9CD563F695F}"/>
                  </a:ext>
                </a:extLst>
              </p:cNvPr>
              <p:cNvSpPr/>
              <p:nvPr/>
            </p:nvSpPr>
            <p:spPr>
              <a:xfrm rot="16200000">
                <a:off x="5709438" y="3228800"/>
                <a:ext cx="1581742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xmlns="" id="{BDBD26FE-9D87-4863-9682-CEFC9F05F857}"/>
                  </a:ext>
                </a:extLst>
              </p:cNvPr>
              <p:cNvGrpSpPr/>
              <p:nvPr/>
            </p:nvGrpSpPr>
            <p:grpSpPr>
              <a:xfrm rot="11407673">
                <a:off x="6611543" y="3589910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11" name="Agrupar 10">
                  <a:extLst>
                    <a:ext uri="{FF2B5EF4-FFF2-40B4-BE49-F238E27FC236}">
                      <a16:creationId xmlns:a16="http://schemas.microsoft.com/office/drawing/2014/main" xmlns="" id="{AEAE0199-386C-4EA2-940D-4B266ED74D9B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4" name="Elipse 3">
                    <a:extLst>
                      <a:ext uri="{FF2B5EF4-FFF2-40B4-BE49-F238E27FC236}">
                        <a16:creationId xmlns:a16="http://schemas.microsoft.com/office/drawing/2014/main" xmlns="" id="{9C1D73A9-4C87-4CB6-AFB7-53B72559469D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Retângulo: Cantos Arredondados 7">
                    <a:extLst>
                      <a:ext uri="{FF2B5EF4-FFF2-40B4-BE49-F238E27FC236}">
                        <a16:creationId xmlns:a16="http://schemas.microsoft.com/office/drawing/2014/main" xmlns="" id="{C5446C52-257C-4744-A38F-D83D7FA99F73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Retângulo: Cantos Arredondados 11">
                    <a:extLst>
                      <a:ext uri="{FF2B5EF4-FFF2-40B4-BE49-F238E27FC236}">
                        <a16:creationId xmlns:a16="http://schemas.microsoft.com/office/drawing/2014/main" xmlns="" id="{FA84FA1F-F6F7-4574-8182-025EA60213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xmlns="" id="{566308BC-3652-4D40-8BAE-104DD1F0C9D8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Triângulo isósceles 13">
                  <a:extLst>
                    <a:ext uri="{FF2B5EF4-FFF2-40B4-BE49-F238E27FC236}">
                      <a16:creationId xmlns:a16="http://schemas.microsoft.com/office/drawing/2014/main" xmlns="" id="{D234C7F6-0256-423C-8BF4-8277AE435DD3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" name="Trapezoide 15">
                <a:extLst>
                  <a:ext uri="{FF2B5EF4-FFF2-40B4-BE49-F238E27FC236}">
                    <a16:creationId xmlns:a16="http://schemas.microsoft.com/office/drawing/2014/main" xmlns="" id="{A73E6F67-28F4-47AD-8426-3AA034AFA192}"/>
                  </a:ext>
                </a:extLst>
              </p:cNvPr>
              <p:cNvSpPr/>
              <p:nvPr/>
            </p:nvSpPr>
            <p:spPr>
              <a:xfrm flipV="1">
                <a:off x="4397829" y="4244567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xmlns="" id="{CB622A23-CC9B-41AA-BF42-E41F26909C9E}"/>
                  </a:ext>
                </a:extLst>
              </p:cNvPr>
              <p:cNvSpPr/>
              <p:nvPr/>
            </p:nvSpPr>
            <p:spPr>
              <a:xfrm rot="19800000">
                <a:off x="4338187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xmlns="" id="{305CE2C2-173B-4C24-A074-290E979521DB}"/>
                  </a:ext>
                </a:extLst>
              </p:cNvPr>
              <p:cNvSpPr/>
              <p:nvPr/>
            </p:nvSpPr>
            <p:spPr>
              <a:xfrm rot="19800000">
                <a:off x="4209514" y="3273873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xmlns="" id="{FBE18090-C2EB-43E9-AE9F-462905260F12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xmlns="" id="{03FED7EB-7D46-4FA3-B121-881ACFAFF627}"/>
                </a:ext>
              </a:extLst>
            </p:cNvPr>
            <p:cNvGrpSpPr/>
            <p:nvPr/>
          </p:nvGrpSpPr>
          <p:grpSpPr>
            <a:xfrm rot="18607673">
              <a:off x="2838901" y="276458"/>
              <a:ext cx="2079066" cy="2809171"/>
              <a:chOff x="6781128" y="2724649"/>
              <a:chExt cx="2079066" cy="2809170"/>
            </a:xfrm>
            <a:solidFill>
              <a:srgbClr val="97FF0D"/>
            </a:solidFill>
          </p:grpSpPr>
          <p:grpSp>
            <p:nvGrpSpPr>
              <p:cNvPr id="62" name="Agrupar 61">
                <a:extLst>
                  <a:ext uri="{FF2B5EF4-FFF2-40B4-BE49-F238E27FC236}">
                    <a16:creationId xmlns:a16="http://schemas.microsoft.com/office/drawing/2014/main" xmlns="" id="{7C2C48A3-AD7E-4D53-8B96-FE85F07521E6}"/>
                  </a:ext>
                </a:extLst>
              </p:cNvPr>
              <p:cNvGrpSpPr/>
              <p:nvPr/>
            </p:nvGrpSpPr>
            <p:grpSpPr>
              <a:xfrm rot="2144408">
                <a:off x="6781128" y="3093025"/>
                <a:ext cx="2079066" cy="2081976"/>
                <a:chOff x="6570164" y="3422822"/>
                <a:chExt cx="2079066" cy="2081976"/>
              </a:xfrm>
              <a:grpFill/>
            </p:grpSpPr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xmlns="" id="{64813EA5-051A-43CA-8713-E7648C9ADE68}"/>
                    </a:ext>
                  </a:extLst>
                </p:cNvPr>
                <p:cNvSpPr/>
                <p:nvPr/>
              </p:nvSpPr>
              <p:spPr>
                <a:xfrm>
                  <a:off x="6588509" y="5070347"/>
                  <a:ext cx="434451" cy="43445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xmlns="" id="{6E22AACF-2EF2-4EF6-9F40-8332D295BA9C}"/>
                    </a:ext>
                  </a:extLst>
                </p:cNvPr>
                <p:cNvSpPr/>
                <p:nvPr/>
              </p:nvSpPr>
              <p:spPr>
                <a:xfrm>
                  <a:off x="6570164" y="3422822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: Cantos Arredondados 66">
                  <a:extLst>
                    <a:ext uri="{FF2B5EF4-FFF2-40B4-BE49-F238E27FC236}">
                      <a16:creationId xmlns:a16="http://schemas.microsoft.com/office/drawing/2014/main" xmlns="" id="{0CB2FF62-731E-4F38-A549-A4BE0B06AD2C}"/>
                    </a:ext>
                  </a:extLst>
                </p:cNvPr>
                <p:cNvSpPr/>
                <p:nvPr/>
              </p:nvSpPr>
              <p:spPr>
                <a:xfrm rot="5400000">
                  <a:off x="7397813" y="4253381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Triângulo isósceles 63">
                <a:extLst>
                  <a:ext uri="{FF2B5EF4-FFF2-40B4-BE49-F238E27FC236}">
                    <a16:creationId xmlns:a16="http://schemas.microsoft.com/office/drawing/2014/main" xmlns="" id="{FEA3DB0F-57DD-47FD-B05C-69B2FAFF00F3}"/>
                  </a:ext>
                </a:extLst>
              </p:cNvPr>
              <p:cNvSpPr/>
              <p:nvPr/>
            </p:nvSpPr>
            <p:spPr>
              <a:xfrm rot="15505072">
                <a:off x="6273241" y="3755814"/>
                <a:ext cx="2066689" cy="9289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:a16="http://schemas.microsoft.com/office/drawing/2014/main" xmlns="" id="{AF0780BC-4A5E-42C0-8E5C-3F5B77E1C9C6}"/>
                  </a:ext>
                </a:extLst>
              </p:cNvPr>
              <p:cNvSpPr/>
              <p:nvPr/>
            </p:nvSpPr>
            <p:spPr>
              <a:xfrm rot="20985111">
                <a:off x="7653797" y="2724649"/>
                <a:ext cx="399626" cy="280917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xmlns="" id="{92611FD7-3B7D-4655-B283-BEC8CF14ECBE}"/>
              </a:ext>
            </a:extLst>
          </p:cNvPr>
          <p:cNvGrpSpPr/>
          <p:nvPr/>
        </p:nvGrpSpPr>
        <p:grpSpPr>
          <a:xfrm>
            <a:off x="2982759" y="2242875"/>
            <a:ext cx="906708" cy="1462239"/>
            <a:chOff x="6463471" y="-274142"/>
            <a:chExt cx="4754218" cy="7667086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xmlns="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xmlns="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85" name="Forma Livre: Forma 84">
                <a:extLst>
                  <a:ext uri="{FF2B5EF4-FFF2-40B4-BE49-F238E27FC236}">
                    <a16:creationId xmlns:a16="http://schemas.microsoft.com/office/drawing/2014/main" xmlns="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xmlns="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xmlns="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xmlns="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Forma Livre: Forma 92">
              <a:extLst>
                <a:ext uri="{FF2B5EF4-FFF2-40B4-BE49-F238E27FC236}">
                  <a16:creationId xmlns:a16="http://schemas.microsoft.com/office/drawing/2014/main" xmlns="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xmlns="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6" name="Agrupar 95">
              <a:extLst>
                <a:ext uri="{FF2B5EF4-FFF2-40B4-BE49-F238E27FC236}">
                  <a16:creationId xmlns:a16="http://schemas.microsoft.com/office/drawing/2014/main" xmlns="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97" name="Forma Livre: Forma 96">
                <a:extLst>
                  <a:ext uri="{FF2B5EF4-FFF2-40B4-BE49-F238E27FC236}">
                    <a16:creationId xmlns:a16="http://schemas.microsoft.com/office/drawing/2014/main" xmlns="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xmlns="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xmlns="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1" name="Retângulo: Cantos Arredondados 100">
              <a:extLst>
                <a:ext uri="{FF2B5EF4-FFF2-40B4-BE49-F238E27FC236}">
                  <a16:creationId xmlns:a16="http://schemas.microsoft.com/office/drawing/2014/main" xmlns="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xmlns="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114" name="Agrupar 113">
                <a:extLst>
                  <a:ext uri="{FF2B5EF4-FFF2-40B4-BE49-F238E27FC236}">
                    <a16:creationId xmlns:a16="http://schemas.microsoft.com/office/drawing/2014/main" xmlns="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108" name="Forma Livre: Forma 107">
                  <a:extLst>
                    <a:ext uri="{FF2B5EF4-FFF2-40B4-BE49-F238E27FC236}">
                      <a16:creationId xmlns:a16="http://schemas.microsoft.com/office/drawing/2014/main" xmlns="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Elipse 112">
                  <a:extLst>
                    <a:ext uri="{FF2B5EF4-FFF2-40B4-BE49-F238E27FC236}">
                      <a16:creationId xmlns:a16="http://schemas.microsoft.com/office/drawing/2014/main" xmlns="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5" name="Retângulo: Cantos Arredondados 114">
                <a:extLst>
                  <a:ext uri="{FF2B5EF4-FFF2-40B4-BE49-F238E27FC236}">
                    <a16:creationId xmlns:a16="http://schemas.microsoft.com/office/drawing/2014/main" xmlns="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38" name="Agrupar 1037">
            <a:extLst>
              <a:ext uri="{FF2B5EF4-FFF2-40B4-BE49-F238E27FC236}">
                <a16:creationId xmlns:a16="http://schemas.microsoft.com/office/drawing/2014/main" xmlns="" id="{8DD097B2-45A4-465F-92EE-C253A31B43D6}"/>
              </a:ext>
            </a:extLst>
          </p:cNvPr>
          <p:cNvGrpSpPr/>
          <p:nvPr/>
        </p:nvGrpSpPr>
        <p:grpSpPr>
          <a:xfrm>
            <a:off x="4452456" y="2257106"/>
            <a:ext cx="957306" cy="1461231"/>
            <a:chOff x="6209093" y="737195"/>
            <a:chExt cx="4374729" cy="6677585"/>
          </a:xfrm>
        </p:grpSpPr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xmlns="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35" name="Agrupar 1034">
              <a:extLst>
                <a:ext uri="{FF2B5EF4-FFF2-40B4-BE49-F238E27FC236}">
                  <a16:creationId xmlns:a16="http://schemas.microsoft.com/office/drawing/2014/main" xmlns="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1031" name="Retângulo: Cantos Arredondados 1030">
                <a:extLst>
                  <a:ext uri="{FF2B5EF4-FFF2-40B4-BE49-F238E27FC236}">
                    <a16:creationId xmlns:a16="http://schemas.microsoft.com/office/drawing/2014/main" xmlns="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3" name="Lua 1032">
                <a:extLst>
                  <a:ext uri="{FF2B5EF4-FFF2-40B4-BE49-F238E27FC236}">
                    <a16:creationId xmlns:a16="http://schemas.microsoft.com/office/drawing/2014/main" xmlns="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Lua 145">
                <a:extLst>
                  <a:ext uri="{FF2B5EF4-FFF2-40B4-BE49-F238E27FC236}">
                    <a16:creationId xmlns:a16="http://schemas.microsoft.com/office/drawing/2014/main" xmlns="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7" name="Retângulo: Cantos Arredondados 1036">
              <a:extLst>
                <a:ext uri="{FF2B5EF4-FFF2-40B4-BE49-F238E27FC236}">
                  <a16:creationId xmlns:a16="http://schemas.microsoft.com/office/drawing/2014/main" xmlns="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xmlns="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xmlns="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xmlns="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Retângulo: Cantos Arredondados 157">
              <a:extLst>
                <a:ext uri="{FF2B5EF4-FFF2-40B4-BE49-F238E27FC236}">
                  <a16:creationId xmlns:a16="http://schemas.microsoft.com/office/drawing/2014/main" xmlns="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47" name="Agrupar 1046">
            <a:extLst>
              <a:ext uri="{FF2B5EF4-FFF2-40B4-BE49-F238E27FC236}">
                <a16:creationId xmlns:a16="http://schemas.microsoft.com/office/drawing/2014/main" xmlns="" id="{BE9D5728-75A0-4D29-B383-441B6918AC30}"/>
              </a:ext>
            </a:extLst>
          </p:cNvPr>
          <p:cNvGrpSpPr/>
          <p:nvPr/>
        </p:nvGrpSpPr>
        <p:grpSpPr>
          <a:xfrm>
            <a:off x="6046525" y="2299279"/>
            <a:ext cx="555857" cy="1475707"/>
            <a:chOff x="13414140" y="-2581097"/>
            <a:chExt cx="4509547" cy="11972079"/>
          </a:xfrm>
        </p:grpSpPr>
        <p:sp>
          <p:nvSpPr>
            <p:cNvPr id="165" name="Forma Livre: Forma 164">
              <a:extLst>
                <a:ext uri="{FF2B5EF4-FFF2-40B4-BE49-F238E27FC236}">
                  <a16:creationId xmlns:a16="http://schemas.microsoft.com/office/drawing/2014/main" xmlns="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3" name="Retângulo 1042">
              <a:extLst>
                <a:ext uri="{FF2B5EF4-FFF2-40B4-BE49-F238E27FC236}">
                  <a16:creationId xmlns:a16="http://schemas.microsoft.com/office/drawing/2014/main" xmlns="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Retângulo: Cantos Arredondados 167">
              <a:extLst>
                <a:ext uri="{FF2B5EF4-FFF2-40B4-BE49-F238E27FC236}">
                  <a16:creationId xmlns:a16="http://schemas.microsoft.com/office/drawing/2014/main" xmlns="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tângulo: Cantos Arredondados 169">
              <a:extLst>
                <a:ext uri="{FF2B5EF4-FFF2-40B4-BE49-F238E27FC236}">
                  <a16:creationId xmlns:a16="http://schemas.microsoft.com/office/drawing/2014/main" xmlns="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5" name="Seta: Divisa 1044">
              <a:extLst>
                <a:ext uri="{FF2B5EF4-FFF2-40B4-BE49-F238E27FC236}">
                  <a16:creationId xmlns:a16="http://schemas.microsoft.com/office/drawing/2014/main" xmlns="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46" name="Elipse 1045">
              <a:extLst>
                <a:ext uri="{FF2B5EF4-FFF2-40B4-BE49-F238E27FC236}">
                  <a16:creationId xmlns:a16="http://schemas.microsoft.com/office/drawing/2014/main" xmlns="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xmlns="" id="{92C5D36C-7CB2-4D08-A85C-0123D50CB55E}"/>
              </a:ext>
            </a:extLst>
          </p:cNvPr>
          <p:cNvGrpSpPr/>
          <p:nvPr/>
        </p:nvGrpSpPr>
        <p:grpSpPr>
          <a:xfrm>
            <a:off x="7239145" y="2296340"/>
            <a:ext cx="752407" cy="1554574"/>
            <a:chOff x="8882975" y="628610"/>
            <a:chExt cx="2130244" cy="4401369"/>
          </a:xfrm>
        </p:grpSpPr>
        <p:grpSp>
          <p:nvGrpSpPr>
            <p:cNvPr id="1054" name="Agrupar 1053">
              <a:extLst>
                <a:ext uri="{FF2B5EF4-FFF2-40B4-BE49-F238E27FC236}">
                  <a16:creationId xmlns:a16="http://schemas.microsoft.com/office/drawing/2014/main" xmlns="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1052" name="Agrupar 1051">
                <a:extLst>
                  <a:ext uri="{FF2B5EF4-FFF2-40B4-BE49-F238E27FC236}">
                    <a16:creationId xmlns:a16="http://schemas.microsoft.com/office/drawing/2014/main" xmlns="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1050" name="Retângulo: Cantos Arredondados 1049">
                  <a:extLst>
                    <a:ext uri="{FF2B5EF4-FFF2-40B4-BE49-F238E27FC236}">
                      <a16:creationId xmlns:a16="http://schemas.microsoft.com/office/drawing/2014/main" xmlns="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1" name="Elipse 1050">
                  <a:extLst>
                    <a:ext uri="{FF2B5EF4-FFF2-40B4-BE49-F238E27FC236}">
                      <a16:creationId xmlns:a16="http://schemas.microsoft.com/office/drawing/2014/main" xmlns="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Elipse 181">
                  <a:extLst>
                    <a:ext uri="{FF2B5EF4-FFF2-40B4-BE49-F238E27FC236}">
                      <a16:creationId xmlns:a16="http://schemas.microsoft.com/office/drawing/2014/main" xmlns="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53" name="Retângulo: Cantos Arredondados 1052">
                <a:extLst>
                  <a:ext uri="{FF2B5EF4-FFF2-40B4-BE49-F238E27FC236}">
                    <a16:creationId xmlns:a16="http://schemas.microsoft.com/office/drawing/2014/main" xmlns="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8" name="Forma Livre: Forma 187">
              <a:extLst>
                <a:ext uri="{FF2B5EF4-FFF2-40B4-BE49-F238E27FC236}">
                  <a16:creationId xmlns:a16="http://schemas.microsoft.com/office/drawing/2014/main" xmlns="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9" name="Retângulo: Cantos Arredondados 1048">
              <a:extLst>
                <a:ext uri="{FF2B5EF4-FFF2-40B4-BE49-F238E27FC236}">
                  <a16:creationId xmlns:a16="http://schemas.microsoft.com/office/drawing/2014/main" xmlns="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:a16="http://schemas.microsoft.com/office/drawing/2014/main" xmlns="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9" name="Agrupar 158">
            <a:extLst>
              <a:ext uri="{FF2B5EF4-FFF2-40B4-BE49-F238E27FC236}">
                <a16:creationId xmlns:a16="http://schemas.microsoft.com/office/drawing/2014/main" xmlns="" id="{E875B3DF-C23E-4E48-8BB5-F17C2DEE1D9B}"/>
              </a:ext>
            </a:extLst>
          </p:cNvPr>
          <p:cNvGrpSpPr/>
          <p:nvPr/>
        </p:nvGrpSpPr>
        <p:grpSpPr>
          <a:xfrm>
            <a:off x="8628315" y="2085832"/>
            <a:ext cx="762993" cy="1844324"/>
            <a:chOff x="13356297" y="-1446745"/>
            <a:chExt cx="3557942" cy="8600339"/>
          </a:xfrm>
        </p:grpSpPr>
        <p:grpSp>
          <p:nvGrpSpPr>
            <p:cNvPr id="142" name="Agrupar 141">
              <a:extLst>
                <a:ext uri="{FF2B5EF4-FFF2-40B4-BE49-F238E27FC236}">
                  <a16:creationId xmlns:a16="http://schemas.microsoft.com/office/drawing/2014/main" xmlns="" id="{6C847DE3-F8CD-4FFF-B716-B66F5E1350DD}"/>
                </a:ext>
              </a:extLst>
            </p:cNvPr>
            <p:cNvGrpSpPr/>
            <p:nvPr/>
          </p:nvGrpSpPr>
          <p:grpSpPr>
            <a:xfrm>
              <a:off x="14412650" y="-1446745"/>
              <a:ext cx="1386243" cy="1281781"/>
              <a:chOff x="5998389" y="3830251"/>
              <a:chExt cx="1218630" cy="1126799"/>
            </a:xfrm>
          </p:grpSpPr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xmlns="" id="{53118A0F-584D-43C6-BD02-205B4634D9F8}"/>
                  </a:ext>
                </a:extLst>
              </p:cNvPr>
              <p:cNvSpPr/>
              <p:nvPr/>
            </p:nvSpPr>
            <p:spPr>
              <a:xfrm>
                <a:off x="6120374" y="4305890"/>
                <a:ext cx="1000369" cy="651160"/>
              </a:xfrm>
              <a:prstGeom prst="roundRect">
                <a:avLst/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Retângulo: Cantos Arredondados 197">
                <a:extLst>
                  <a:ext uri="{FF2B5EF4-FFF2-40B4-BE49-F238E27FC236}">
                    <a16:creationId xmlns:a16="http://schemas.microsoft.com/office/drawing/2014/main" xmlns="" id="{D5673341-C643-4F4A-95F2-1F49AD116BA1}"/>
                  </a:ext>
                </a:extLst>
              </p:cNvPr>
              <p:cNvSpPr/>
              <p:nvPr/>
            </p:nvSpPr>
            <p:spPr>
              <a:xfrm>
                <a:off x="5998389" y="3830251"/>
                <a:ext cx="1218630" cy="651160"/>
              </a:xfrm>
              <a:prstGeom prst="roundRect">
                <a:avLst>
                  <a:gd name="adj" fmla="val 50000"/>
                </a:avLst>
              </a:prstGeom>
              <a:solidFill>
                <a:srgbClr val="7196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5" name="Agrupar 144">
              <a:extLst>
                <a:ext uri="{FF2B5EF4-FFF2-40B4-BE49-F238E27FC236}">
                  <a16:creationId xmlns:a16="http://schemas.microsoft.com/office/drawing/2014/main" xmlns="" id="{0DFFB205-A3DF-458A-AF11-04ED9DE4A1B9}"/>
                </a:ext>
              </a:extLst>
            </p:cNvPr>
            <p:cNvGrpSpPr/>
            <p:nvPr/>
          </p:nvGrpSpPr>
          <p:grpSpPr>
            <a:xfrm>
              <a:off x="13356297" y="-334738"/>
              <a:ext cx="3557942" cy="7488332"/>
              <a:chOff x="6179322" y="-630333"/>
              <a:chExt cx="3557942" cy="7488332"/>
            </a:xfrm>
          </p:grpSpPr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xmlns="" id="{13BA739A-3324-4493-910D-A1CBE1AAB26C}"/>
                  </a:ext>
                </a:extLst>
              </p:cNvPr>
              <p:cNvGrpSpPr/>
              <p:nvPr/>
            </p:nvGrpSpPr>
            <p:grpSpPr>
              <a:xfrm>
                <a:off x="6197840" y="-630333"/>
                <a:ext cx="3539424" cy="3983430"/>
                <a:chOff x="4788943" y="4648199"/>
                <a:chExt cx="3539424" cy="3983430"/>
              </a:xfrm>
            </p:grpSpPr>
            <p:sp>
              <p:nvSpPr>
                <p:cNvPr id="135" name="Retângulo: Cantos Arredondados 134">
                  <a:extLst>
                    <a:ext uri="{FF2B5EF4-FFF2-40B4-BE49-F238E27FC236}">
                      <a16:creationId xmlns:a16="http://schemas.microsoft.com/office/drawing/2014/main" xmlns="" id="{B6F5DDAE-4703-473E-AAD7-38588D7AE164}"/>
                    </a:ext>
                  </a:extLst>
                </p:cNvPr>
                <p:cNvSpPr/>
                <p:nvPr/>
              </p:nvSpPr>
              <p:spPr>
                <a:xfrm>
                  <a:off x="4788943" y="51705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Retângulo: Cantos Arredondados 190">
                  <a:extLst>
                    <a:ext uri="{FF2B5EF4-FFF2-40B4-BE49-F238E27FC236}">
                      <a16:creationId xmlns:a16="http://schemas.microsoft.com/office/drawing/2014/main" xmlns="" id="{9B3E0510-E079-4337-AF8E-2A14842A66FF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Retângulo: Cantos Arredondados 191">
                  <a:extLst>
                    <a:ext uri="{FF2B5EF4-FFF2-40B4-BE49-F238E27FC236}">
                      <a16:creationId xmlns:a16="http://schemas.microsoft.com/office/drawing/2014/main" xmlns="" id="{67F81CB9-B22D-425F-8A57-E9C6A78E48D9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192">
                  <a:extLst>
                    <a:ext uri="{FF2B5EF4-FFF2-40B4-BE49-F238E27FC236}">
                      <a16:creationId xmlns:a16="http://schemas.microsoft.com/office/drawing/2014/main" xmlns="" id="{8795BB25-556D-4842-8615-F5F24FF5FE76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193">
                  <a:extLst>
                    <a:ext uri="{FF2B5EF4-FFF2-40B4-BE49-F238E27FC236}">
                      <a16:creationId xmlns:a16="http://schemas.microsoft.com/office/drawing/2014/main" xmlns="" id="{9FFE493A-40FD-41DF-A5F6-CD40D981CBA2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xmlns="" id="{F1861ECC-B3D5-4F79-8595-449F83558018}"/>
                    </a:ext>
                  </a:extLst>
                </p:cNvPr>
                <p:cNvSpPr/>
                <p:nvPr/>
              </p:nvSpPr>
              <p:spPr>
                <a:xfrm>
                  <a:off x="4788943" y="4648199"/>
                  <a:ext cx="3539424" cy="225719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02" name="Agrupar 201">
                <a:extLst>
                  <a:ext uri="{FF2B5EF4-FFF2-40B4-BE49-F238E27FC236}">
                    <a16:creationId xmlns:a16="http://schemas.microsoft.com/office/drawing/2014/main" xmlns="" id="{5A730A17-4000-4210-9819-9EF5026F4E58}"/>
                  </a:ext>
                </a:extLst>
              </p:cNvPr>
              <p:cNvGrpSpPr/>
              <p:nvPr/>
            </p:nvGrpSpPr>
            <p:grpSpPr>
              <a:xfrm rot="10800000">
                <a:off x="6179322" y="3113833"/>
                <a:ext cx="3539424" cy="3744166"/>
                <a:chOff x="4788943" y="4887463"/>
                <a:chExt cx="3539424" cy="3744166"/>
              </a:xfrm>
            </p:grpSpPr>
            <p:sp>
              <p:nvSpPr>
                <p:cNvPr id="203" name="Retângulo: Cantos Arredondados 202">
                  <a:extLst>
                    <a:ext uri="{FF2B5EF4-FFF2-40B4-BE49-F238E27FC236}">
                      <a16:creationId xmlns:a16="http://schemas.microsoft.com/office/drawing/2014/main" xmlns="" id="{46824F53-52CA-41C1-9AF9-4554FF42F850}"/>
                    </a:ext>
                  </a:extLst>
                </p:cNvPr>
                <p:cNvSpPr/>
                <p:nvPr/>
              </p:nvSpPr>
              <p:spPr>
                <a:xfrm>
                  <a:off x="4788943" y="4887463"/>
                  <a:ext cx="3539424" cy="1361981"/>
                </a:xfrm>
                <a:prstGeom prst="roundRect">
                  <a:avLst>
                    <a:gd name="adj" fmla="val 3041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Retângulo: Cantos Arredondados 203">
                  <a:extLst>
                    <a:ext uri="{FF2B5EF4-FFF2-40B4-BE49-F238E27FC236}">
                      <a16:creationId xmlns:a16="http://schemas.microsoft.com/office/drawing/2014/main" xmlns="" id="{39E0458B-B87B-443B-84E2-34B313C689D0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5" name="Retângulo: Cantos Arredondados 204">
                  <a:extLst>
                    <a:ext uri="{FF2B5EF4-FFF2-40B4-BE49-F238E27FC236}">
                      <a16:creationId xmlns:a16="http://schemas.microsoft.com/office/drawing/2014/main" xmlns="" id="{70225858-235A-480B-AABD-D477450D63A7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" name="Retângulo: Cantos Arredondados 205">
                  <a:extLst>
                    <a:ext uri="{FF2B5EF4-FFF2-40B4-BE49-F238E27FC236}">
                      <a16:creationId xmlns:a16="http://schemas.microsoft.com/office/drawing/2014/main" xmlns="" id="{F3CD6DB3-0351-45AB-9F3F-51B9C9C3A1FE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Retângulo: Cantos Arredondados 206">
                  <a:extLst>
                    <a:ext uri="{FF2B5EF4-FFF2-40B4-BE49-F238E27FC236}">
                      <a16:creationId xmlns:a16="http://schemas.microsoft.com/office/drawing/2014/main" xmlns="" id="{34B6C88A-A47F-46F6-A2B0-ECED0822E8E4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xmlns="" id="{17839313-D02F-47B1-AC74-C2BC8059BF92}"/>
                </a:ext>
              </a:extLst>
            </p:cNvPr>
            <p:cNvSpPr/>
            <p:nvPr/>
          </p:nvSpPr>
          <p:spPr>
            <a:xfrm>
              <a:off x="13365556" y="2408447"/>
              <a:ext cx="3539424" cy="1742277"/>
            </a:xfrm>
            <a:prstGeom prst="roundRect">
              <a:avLst>
                <a:gd name="adj" fmla="val 131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xmlns="" id="{72FB4C24-7553-4D0D-BEC0-DE125B7747F6}"/>
                </a:ext>
              </a:extLst>
            </p:cNvPr>
            <p:cNvSpPr/>
            <p:nvPr/>
          </p:nvSpPr>
          <p:spPr>
            <a:xfrm>
              <a:off x="13832262" y="2730212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: Cantos Arredondados 211">
              <a:extLst>
                <a:ext uri="{FF2B5EF4-FFF2-40B4-BE49-F238E27FC236}">
                  <a16:creationId xmlns:a16="http://schemas.microsoft.com/office/drawing/2014/main" xmlns="" id="{9A42D5A5-E9A0-4AE4-89F4-121F59EF1111}"/>
                </a:ext>
              </a:extLst>
            </p:cNvPr>
            <p:cNvSpPr/>
            <p:nvPr/>
          </p:nvSpPr>
          <p:spPr>
            <a:xfrm>
              <a:off x="13791067" y="31445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Retângulo: Cantos Arredondados 212">
              <a:extLst>
                <a:ext uri="{FF2B5EF4-FFF2-40B4-BE49-F238E27FC236}">
                  <a16:creationId xmlns:a16="http://schemas.microsoft.com/office/drawing/2014/main" xmlns="" id="{AC334D68-2C8B-4C12-A4C3-9D8A70F1010D}"/>
                </a:ext>
              </a:extLst>
            </p:cNvPr>
            <p:cNvSpPr/>
            <p:nvPr/>
          </p:nvSpPr>
          <p:spPr>
            <a:xfrm>
              <a:off x="13832262" y="36181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: Cantos Arredondados 149">
              <a:extLst>
                <a:ext uri="{FF2B5EF4-FFF2-40B4-BE49-F238E27FC236}">
                  <a16:creationId xmlns:a16="http://schemas.microsoft.com/office/drawing/2014/main" xmlns="" id="{A0361198-4B8F-43FE-8B6A-056352F1A75A}"/>
                </a:ext>
              </a:extLst>
            </p:cNvPr>
            <p:cNvSpPr/>
            <p:nvPr/>
          </p:nvSpPr>
          <p:spPr>
            <a:xfrm>
              <a:off x="15708204" y="4712238"/>
              <a:ext cx="711862" cy="1553513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Retângulo: Cantos Arredondados 215">
              <a:extLst>
                <a:ext uri="{FF2B5EF4-FFF2-40B4-BE49-F238E27FC236}">
                  <a16:creationId xmlns:a16="http://schemas.microsoft.com/office/drawing/2014/main" xmlns="" id="{67A682AF-8F4F-4D36-B468-91FFAF768CF7}"/>
                </a:ext>
              </a:extLst>
            </p:cNvPr>
            <p:cNvSpPr/>
            <p:nvPr/>
          </p:nvSpPr>
          <p:spPr>
            <a:xfrm>
              <a:off x="15652623" y="440759"/>
              <a:ext cx="711862" cy="1116064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7" name="Agrupar 236">
            <a:extLst>
              <a:ext uri="{FF2B5EF4-FFF2-40B4-BE49-F238E27FC236}">
                <a16:creationId xmlns:a16="http://schemas.microsoft.com/office/drawing/2014/main" xmlns="" id="{A7B98D12-2E1A-49F5-8BB2-E71A906EAAC2}"/>
              </a:ext>
            </a:extLst>
          </p:cNvPr>
          <p:cNvGrpSpPr/>
          <p:nvPr/>
        </p:nvGrpSpPr>
        <p:grpSpPr>
          <a:xfrm>
            <a:off x="10028071" y="2082075"/>
            <a:ext cx="718512" cy="1832359"/>
            <a:chOff x="11455518" y="-5433753"/>
            <a:chExt cx="4626114" cy="11797583"/>
          </a:xfrm>
        </p:grpSpPr>
        <p:sp>
          <p:nvSpPr>
            <p:cNvPr id="227" name="Retângulo: Cantos Arredondados 226">
              <a:extLst>
                <a:ext uri="{FF2B5EF4-FFF2-40B4-BE49-F238E27FC236}">
                  <a16:creationId xmlns:a16="http://schemas.microsoft.com/office/drawing/2014/main" xmlns="" id="{3D98F8D2-4886-4A9E-AF0D-E1527772E542}"/>
                </a:ext>
              </a:extLst>
            </p:cNvPr>
            <p:cNvSpPr/>
            <p:nvPr/>
          </p:nvSpPr>
          <p:spPr>
            <a:xfrm>
              <a:off x="11455518" y="-1199486"/>
              <a:ext cx="4626113" cy="7563316"/>
            </a:xfrm>
            <a:prstGeom prst="roundRect">
              <a:avLst>
                <a:gd name="adj" fmla="val 2941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tângulo: Cantos Arredondados 230">
              <a:extLst>
                <a:ext uri="{FF2B5EF4-FFF2-40B4-BE49-F238E27FC236}">
                  <a16:creationId xmlns:a16="http://schemas.microsoft.com/office/drawing/2014/main" xmlns="" id="{54CEBB95-E465-4165-AAA1-AC14A84F1255}"/>
                </a:ext>
              </a:extLst>
            </p:cNvPr>
            <p:cNvSpPr/>
            <p:nvPr/>
          </p:nvSpPr>
          <p:spPr>
            <a:xfrm>
              <a:off x="11459490" y="-3342906"/>
              <a:ext cx="4622142" cy="644091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Lágrima 229">
              <a:extLst>
                <a:ext uri="{FF2B5EF4-FFF2-40B4-BE49-F238E27FC236}">
                  <a16:creationId xmlns:a16="http://schemas.microsoft.com/office/drawing/2014/main" xmlns="" id="{FE05ADE5-EB90-4592-ACE9-86A647520899}"/>
                </a:ext>
              </a:extLst>
            </p:cNvPr>
            <p:cNvSpPr/>
            <p:nvPr/>
          </p:nvSpPr>
          <p:spPr>
            <a:xfrm rot="18900000">
              <a:off x="11475801" y="-3614764"/>
              <a:ext cx="4544696" cy="4544696"/>
            </a:xfrm>
            <a:prstGeom prst="teardrop">
              <a:avLst>
                <a:gd name="adj" fmla="val 1128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tângulo: Cantos Arredondados 231">
              <a:extLst>
                <a:ext uri="{FF2B5EF4-FFF2-40B4-BE49-F238E27FC236}">
                  <a16:creationId xmlns:a16="http://schemas.microsoft.com/office/drawing/2014/main" xmlns="" id="{30718A0D-91D9-47CD-8F99-D136F61B2999}"/>
                </a:ext>
              </a:extLst>
            </p:cNvPr>
            <p:cNvSpPr/>
            <p:nvPr/>
          </p:nvSpPr>
          <p:spPr>
            <a:xfrm>
              <a:off x="12877994" y="-5157845"/>
              <a:ext cx="1740309" cy="2129463"/>
            </a:xfrm>
            <a:prstGeom prst="roundRect">
              <a:avLst>
                <a:gd name="adj" fmla="val 4039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tângulo: Cantos Arredondados 234">
              <a:extLst>
                <a:ext uri="{FF2B5EF4-FFF2-40B4-BE49-F238E27FC236}">
                  <a16:creationId xmlns:a16="http://schemas.microsoft.com/office/drawing/2014/main" xmlns="" id="{130ACD35-AD4D-42AB-8CF1-5B7D0C0C66FA}"/>
                </a:ext>
              </a:extLst>
            </p:cNvPr>
            <p:cNvSpPr/>
            <p:nvPr/>
          </p:nvSpPr>
          <p:spPr>
            <a:xfrm>
              <a:off x="12741493" y="-5433753"/>
              <a:ext cx="2013309" cy="877751"/>
            </a:xfrm>
            <a:prstGeom prst="roundRect">
              <a:avLst>
                <a:gd name="adj" fmla="val 20233"/>
              </a:avLst>
            </a:prstGeom>
            <a:solidFill>
              <a:srgbClr val="E73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xmlns="" id="{F2A4F3F5-785C-4E80-9680-BAF386CA2162}"/>
                </a:ext>
              </a:extLst>
            </p:cNvPr>
            <p:cNvSpPr/>
            <p:nvPr/>
          </p:nvSpPr>
          <p:spPr>
            <a:xfrm>
              <a:off x="11455518" y="-501445"/>
              <a:ext cx="4622142" cy="2974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tângulo: Cantos Arredondados 233">
              <a:extLst>
                <a:ext uri="{FF2B5EF4-FFF2-40B4-BE49-F238E27FC236}">
                  <a16:creationId xmlns:a16="http://schemas.microsoft.com/office/drawing/2014/main" xmlns="" id="{803B14DF-DC9A-4CE0-BE93-F98848786911}"/>
                </a:ext>
              </a:extLst>
            </p:cNvPr>
            <p:cNvSpPr/>
            <p:nvPr/>
          </p:nvSpPr>
          <p:spPr>
            <a:xfrm>
              <a:off x="11866622" y="-93286"/>
              <a:ext cx="3763049" cy="4304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tângulo: Cantos Arredondados 237">
              <a:extLst>
                <a:ext uri="{FF2B5EF4-FFF2-40B4-BE49-F238E27FC236}">
                  <a16:creationId xmlns:a16="http://schemas.microsoft.com/office/drawing/2014/main" xmlns="" id="{15FB0B33-F081-485F-A36A-EA96CEC5B499}"/>
                </a:ext>
              </a:extLst>
            </p:cNvPr>
            <p:cNvSpPr/>
            <p:nvPr/>
          </p:nvSpPr>
          <p:spPr>
            <a:xfrm>
              <a:off x="11838422" y="589009"/>
              <a:ext cx="3763049" cy="4304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tângulo: Cantos Arredondados 235">
              <a:extLst>
                <a:ext uri="{FF2B5EF4-FFF2-40B4-BE49-F238E27FC236}">
                  <a16:creationId xmlns:a16="http://schemas.microsoft.com/office/drawing/2014/main" xmlns="" id="{D172338A-A68B-47F0-BF46-6F702132B395}"/>
                </a:ext>
              </a:extLst>
            </p:cNvPr>
            <p:cNvSpPr/>
            <p:nvPr/>
          </p:nvSpPr>
          <p:spPr>
            <a:xfrm>
              <a:off x="14618302" y="2888673"/>
              <a:ext cx="920555" cy="2352757"/>
            </a:xfrm>
            <a:prstGeom prst="roundRect">
              <a:avLst>
                <a:gd name="adj" fmla="val 5000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Retângulo: Cantos Arredondados 239">
              <a:extLst>
                <a:ext uri="{FF2B5EF4-FFF2-40B4-BE49-F238E27FC236}">
                  <a16:creationId xmlns:a16="http://schemas.microsoft.com/office/drawing/2014/main" xmlns="" id="{A71B87BF-67E9-4A3C-9F99-1DBFCD3F2C0A}"/>
                </a:ext>
              </a:extLst>
            </p:cNvPr>
            <p:cNvSpPr/>
            <p:nvPr/>
          </p:nvSpPr>
          <p:spPr>
            <a:xfrm>
              <a:off x="14294524" y="-2510133"/>
              <a:ext cx="920555" cy="1507181"/>
            </a:xfrm>
            <a:prstGeom prst="roundRect">
              <a:avLst>
                <a:gd name="adj" fmla="val 5000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Retângulo: Cantos Arredondados 240">
              <a:extLst>
                <a:ext uri="{FF2B5EF4-FFF2-40B4-BE49-F238E27FC236}">
                  <a16:creationId xmlns:a16="http://schemas.microsoft.com/office/drawing/2014/main" xmlns="" id="{730B3ADE-29CA-4D23-A7B5-59BEBA9CE035}"/>
                </a:ext>
              </a:extLst>
            </p:cNvPr>
            <p:cNvSpPr/>
            <p:nvPr/>
          </p:nvSpPr>
          <p:spPr>
            <a:xfrm>
              <a:off x="14211633" y="-5307726"/>
              <a:ext cx="382162" cy="625695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1" name="Agrupar 250">
            <a:extLst>
              <a:ext uri="{FF2B5EF4-FFF2-40B4-BE49-F238E27FC236}">
                <a16:creationId xmlns:a16="http://schemas.microsoft.com/office/drawing/2014/main" xmlns="" id="{8D27259E-AE66-4353-8ED3-B8259C5E4205}"/>
              </a:ext>
            </a:extLst>
          </p:cNvPr>
          <p:cNvGrpSpPr/>
          <p:nvPr/>
        </p:nvGrpSpPr>
        <p:grpSpPr>
          <a:xfrm>
            <a:off x="827285" y="4771830"/>
            <a:ext cx="1494066" cy="860860"/>
            <a:chOff x="3425662" y="3126658"/>
            <a:chExt cx="8255061" cy="4756449"/>
          </a:xfrm>
        </p:grpSpPr>
        <p:sp>
          <p:nvSpPr>
            <p:cNvPr id="250" name="Forma Livre: Forma 249">
              <a:extLst>
                <a:ext uri="{FF2B5EF4-FFF2-40B4-BE49-F238E27FC236}">
                  <a16:creationId xmlns:a16="http://schemas.microsoft.com/office/drawing/2014/main" xmlns="" id="{BB0BFBBF-82DC-4695-B222-D3E871DAE672}"/>
                </a:ext>
              </a:extLst>
            </p:cNvPr>
            <p:cNvSpPr/>
            <p:nvPr/>
          </p:nvSpPr>
          <p:spPr>
            <a:xfrm>
              <a:off x="4022008" y="3688123"/>
              <a:ext cx="7034708" cy="4194984"/>
            </a:xfrm>
            <a:custGeom>
              <a:avLst/>
              <a:gdLst>
                <a:gd name="connsiteX0" fmla="*/ 489642 w 5385367"/>
                <a:gd name="connsiteY0" fmla="*/ 0 h 3211438"/>
                <a:gd name="connsiteX1" fmla="*/ 4908110 w 5385367"/>
                <a:gd name="connsiteY1" fmla="*/ 0 h 3211438"/>
                <a:gd name="connsiteX2" fmla="*/ 5326976 w 5385367"/>
                <a:gd name="connsiteY2" fmla="*/ 277643 h 3211438"/>
                <a:gd name="connsiteX3" fmla="*/ 5342859 w 5385367"/>
                <a:gd name="connsiteY3" fmla="*/ 328809 h 3211438"/>
                <a:gd name="connsiteX4" fmla="*/ 5357487 w 5385367"/>
                <a:gd name="connsiteY4" fmla="*/ 360871 h 3211438"/>
                <a:gd name="connsiteX5" fmla="*/ 5367835 w 5385367"/>
                <a:gd name="connsiteY5" fmla="*/ 659326 h 3211438"/>
                <a:gd name="connsiteX6" fmla="*/ 4785814 w 5385367"/>
                <a:gd name="connsiteY6" fmla="*/ 2831462 h 3211438"/>
                <a:gd name="connsiteX7" fmla="*/ 4262311 w 5385367"/>
                <a:gd name="connsiteY7" fmla="*/ 3209291 h 3211438"/>
                <a:gd name="connsiteX8" fmla="*/ 4242307 w 5385367"/>
                <a:gd name="connsiteY8" fmla="*/ 3206035 h 3211438"/>
                <a:gd name="connsiteX9" fmla="*/ 4188711 w 5385367"/>
                <a:gd name="connsiteY9" fmla="*/ 3211438 h 3211438"/>
                <a:gd name="connsiteX10" fmla="*/ 1166008 w 5385367"/>
                <a:gd name="connsiteY10" fmla="*/ 3211438 h 3211438"/>
                <a:gd name="connsiteX11" fmla="*/ 1111852 w 5385367"/>
                <a:gd name="connsiteY11" fmla="*/ 3205979 h 3211438"/>
                <a:gd name="connsiteX12" fmla="*/ 1092984 w 5385367"/>
                <a:gd name="connsiteY12" fmla="*/ 3209050 h 3211438"/>
                <a:gd name="connsiteX13" fmla="*/ 633246 w 5385367"/>
                <a:gd name="connsiteY13" fmla="*/ 2877242 h 3211438"/>
                <a:gd name="connsiteX14" fmla="*/ 15397 w 5385367"/>
                <a:gd name="connsiteY14" fmla="*/ 571400 h 3211438"/>
                <a:gd name="connsiteX15" fmla="*/ 332609 w 5385367"/>
                <a:gd name="connsiteY15" fmla="*/ 21973 h 3211438"/>
                <a:gd name="connsiteX16" fmla="*/ 383867 w 5385367"/>
                <a:gd name="connsiteY16" fmla="*/ 13631 h 3211438"/>
                <a:gd name="connsiteX17" fmla="*/ 398027 w 5385367"/>
                <a:gd name="connsiteY17" fmla="*/ 9236 h 3211438"/>
                <a:gd name="connsiteX18" fmla="*/ 489642 w 5385367"/>
                <a:gd name="connsiteY18" fmla="*/ 0 h 32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85367" h="3211438">
                  <a:moveTo>
                    <a:pt x="489642" y="0"/>
                  </a:moveTo>
                  <a:lnTo>
                    <a:pt x="4908110" y="0"/>
                  </a:lnTo>
                  <a:cubicBezTo>
                    <a:pt x="5096407" y="0"/>
                    <a:pt x="5257966" y="114484"/>
                    <a:pt x="5326976" y="277643"/>
                  </a:cubicBezTo>
                  <a:lnTo>
                    <a:pt x="5342859" y="328809"/>
                  </a:lnTo>
                  <a:lnTo>
                    <a:pt x="5357487" y="360871"/>
                  </a:lnTo>
                  <a:cubicBezTo>
                    <a:pt x="5389589" y="453876"/>
                    <a:pt x="5395217" y="557135"/>
                    <a:pt x="5367835" y="659326"/>
                  </a:cubicBezTo>
                  <a:lnTo>
                    <a:pt x="4785814" y="2831462"/>
                  </a:lnTo>
                  <a:cubicBezTo>
                    <a:pt x="4721923" y="3069907"/>
                    <a:pt x="4499482" y="3223528"/>
                    <a:pt x="4262311" y="3209291"/>
                  </a:cubicBezTo>
                  <a:lnTo>
                    <a:pt x="4242307" y="3206035"/>
                  </a:lnTo>
                  <a:lnTo>
                    <a:pt x="4188711" y="3211438"/>
                  </a:lnTo>
                  <a:lnTo>
                    <a:pt x="1166008" y="3211438"/>
                  </a:lnTo>
                  <a:lnTo>
                    <a:pt x="1111852" y="3205979"/>
                  </a:lnTo>
                  <a:lnTo>
                    <a:pt x="1092984" y="3209050"/>
                  </a:lnTo>
                  <a:cubicBezTo>
                    <a:pt x="884702" y="3221552"/>
                    <a:pt x="689355" y="3086643"/>
                    <a:pt x="633246" y="2877242"/>
                  </a:cubicBezTo>
                  <a:lnTo>
                    <a:pt x="15397" y="571400"/>
                  </a:lnTo>
                  <a:cubicBezTo>
                    <a:pt x="-48727" y="332084"/>
                    <a:pt x="93293" y="86098"/>
                    <a:pt x="332609" y="21973"/>
                  </a:cubicBezTo>
                  <a:lnTo>
                    <a:pt x="383867" y="13631"/>
                  </a:lnTo>
                  <a:lnTo>
                    <a:pt x="398027" y="9236"/>
                  </a:lnTo>
                  <a:cubicBezTo>
                    <a:pt x="427619" y="3180"/>
                    <a:pt x="458259" y="0"/>
                    <a:pt x="489642" y="0"/>
                  </a:cubicBezTo>
                  <a:close/>
                </a:path>
              </a:pathLst>
            </a:custGeom>
            <a:solidFill>
              <a:srgbClr val="FCFC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Retângulo: Cantos Arredondados 242">
              <a:extLst>
                <a:ext uri="{FF2B5EF4-FFF2-40B4-BE49-F238E27FC236}">
                  <a16:creationId xmlns:a16="http://schemas.microsoft.com/office/drawing/2014/main" xmlns="" id="{BC48C397-74B7-4A76-8401-E48131FAE100}"/>
                </a:ext>
              </a:extLst>
            </p:cNvPr>
            <p:cNvSpPr/>
            <p:nvPr/>
          </p:nvSpPr>
          <p:spPr>
            <a:xfrm>
              <a:off x="3425662" y="3126658"/>
              <a:ext cx="8255061" cy="1236361"/>
            </a:xfrm>
            <a:prstGeom prst="roundRect">
              <a:avLst>
                <a:gd name="adj" fmla="val 50000"/>
              </a:avLst>
            </a:prstGeom>
            <a:solidFill>
              <a:srgbClr val="6C4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Retângulo: Cantos Arredondados 243">
              <a:extLst>
                <a:ext uri="{FF2B5EF4-FFF2-40B4-BE49-F238E27FC236}">
                  <a16:creationId xmlns:a16="http://schemas.microsoft.com/office/drawing/2014/main" xmlns="" id="{8C3013DB-F725-4F26-940F-6E8FF027AE15}"/>
                </a:ext>
              </a:extLst>
            </p:cNvPr>
            <p:cNvSpPr/>
            <p:nvPr/>
          </p:nvSpPr>
          <p:spPr>
            <a:xfrm>
              <a:off x="5940974" y="4857113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Retângulo: Cantos Arredondados 252">
              <a:extLst>
                <a:ext uri="{FF2B5EF4-FFF2-40B4-BE49-F238E27FC236}">
                  <a16:creationId xmlns:a16="http://schemas.microsoft.com/office/drawing/2014/main" xmlns="" id="{30C4C95B-9860-45D8-9D83-E265CC0A0E05}"/>
                </a:ext>
              </a:extLst>
            </p:cNvPr>
            <p:cNvSpPr/>
            <p:nvPr/>
          </p:nvSpPr>
          <p:spPr>
            <a:xfrm>
              <a:off x="7186763" y="4873457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Retângulo: Cantos Arredondados 253">
              <a:extLst>
                <a:ext uri="{FF2B5EF4-FFF2-40B4-BE49-F238E27FC236}">
                  <a16:creationId xmlns:a16="http://schemas.microsoft.com/office/drawing/2014/main" xmlns="" id="{E871B4B4-6E92-4B71-93A3-6477FC6EF9F9}"/>
                </a:ext>
              </a:extLst>
            </p:cNvPr>
            <p:cNvSpPr/>
            <p:nvPr/>
          </p:nvSpPr>
          <p:spPr>
            <a:xfrm>
              <a:off x="8432552" y="4840768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Retângulo: Cantos Arredondados 254">
              <a:extLst>
                <a:ext uri="{FF2B5EF4-FFF2-40B4-BE49-F238E27FC236}">
                  <a16:creationId xmlns:a16="http://schemas.microsoft.com/office/drawing/2014/main" xmlns="" id="{2FDCCA97-3B96-4989-A442-5B02B6513484}"/>
                </a:ext>
              </a:extLst>
            </p:cNvPr>
            <p:cNvSpPr/>
            <p:nvPr/>
          </p:nvSpPr>
          <p:spPr>
            <a:xfrm rot="16200000">
              <a:off x="10005156" y="2940063"/>
              <a:ext cx="665419" cy="1437701"/>
            </a:xfrm>
            <a:prstGeom prst="roundRect">
              <a:avLst>
                <a:gd name="adj" fmla="val 50000"/>
              </a:avLst>
            </a:prstGeom>
            <a:solidFill>
              <a:srgbClr val="896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5" name="Agrupar 264">
            <a:extLst>
              <a:ext uri="{FF2B5EF4-FFF2-40B4-BE49-F238E27FC236}">
                <a16:creationId xmlns:a16="http://schemas.microsoft.com/office/drawing/2014/main" xmlns="" id="{520FCCF6-6F58-405A-9CFD-9C7FFC60723D}"/>
              </a:ext>
            </a:extLst>
          </p:cNvPr>
          <p:cNvGrpSpPr/>
          <p:nvPr/>
        </p:nvGrpSpPr>
        <p:grpSpPr>
          <a:xfrm>
            <a:off x="2959204" y="4444492"/>
            <a:ext cx="991049" cy="1275141"/>
            <a:chOff x="3684874" y="1102128"/>
            <a:chExt cx="4878097" cy="6276445"/>
          </a:xfrm>
        </p:grpSpPr>
        <p:sp>
          <p:nvSpPr>
            <p:cNvPr id="267" name="Forma Livre: Forma 266">
              <a:extLst>
                <a:ext uri="{FF2B5EF4-FFF2-40B4-BE49-F238E27FC236}">
                  <a16:creationId xmlns:a16="http://schemas.microsoft.com/office/drawing/2014/main" xmlns="" id="{D600D2BC-210B-46D7-A0E8-A2CA67CCBBCE}"/>
                </a:ext>
              </a:extLst>
            </p:cNvPr>
            <p:cNvSpPr/>
            <p:nvPr/>
          </p:nvSpPr>
          <p:spPr>
            <a:xfrm>
              <a:off x="3684874" y="1102128"/>
              <a:ext cx="4835501" cy="6276445"/>
            </a:xfrm>
            <a:custGeom>
              <a:avLst/>
              <a:gdLst>
                <a:gd name="connsiteX0" fmla="*/ 0 w 4835501"/>
                <a:gd name="connsiteY0" fmla="*/ 0 h 6276445"/>
                <a:gd name="connsiteX1" fmla="*/ 4835501 w 4835501"/>
                <a:gd name="connsiteY1" fmla="*/ 0 h 6276445"/>
                <a:gd name="connsiteX2" fmla="*/ 4835501 w 4835501"/>
                <a:gd name="connsiteY2" fmla="*/ 4908722 h 6276445"/>
                <a:gd name="connsiteX3" fmla="*/ 3406315 w 4835501"/>
                <a:gd name="connsiteY3" fmla="*/ 4908722 h 6276445"/>
                <a:gd name="connsiteX4" fmla="*/ 3406315 w 4835501"/>
                <a:gd name="connsiteY4" fmla="*/ 6276445 h 6276445"/>
                <a:gd name="connsiteX5" fmla="*/ 0 w 4835501"/>
                <a:gd name="connsiteY5" fmla="*/ 6276445 h 6276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5501" h="6276445">
                  <a:moveTo>
                    <a:pt x="0" y="0"/>
                  </a:moveTo>
                  <a:lnTo>
                    <a:pt x="4835501" y="0"/>
                  </a:lnTo>
                  <a:lnTo>
                    <a:pt x="4835501" y="4908722"/>
                  </a:lnTo>
                  <a:lnTo>
                    <a:pt x="3406315" y="4908722"/>
                  </a:lnTo>
                  <a:lnTo>
                    <a:pt x="3406315" y="6276445"/>
                  </a:lnTo>
                  <a:lnTo>
                    <a:pt x="0" y="627644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Retângulo: Cantos Arredondados 256">
              <a:extLst>
                <a:ext uri="{FF2B5EF4-FFF2-40B4-BE49-F238E27FC236}">
                  <a16:creationId xmlns:a16="http://schemas.microsoft.com/office/drawing/2014/main" xmlns="" id="{462C7750-E0AE-4F01-8018-592DD08217C0}"/>
                </a:ext>
              </a:extLst>
            </p:cNvPr>
            <p:cNvSpPr/>
            <p:nvPr/>
          </p:nvSpPr>
          <p:spPr>
            <a:xfrm>
              <a:off x="4067660" y="2733263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: Cantos Arredondados 259">
              <a:extLst>
                <a:ext uri="{FF2B5EF4-FFF2-40B4-BE49-F238E27FC236}">
                  <a16:creationId xmlns:a16="http://schemas.microsoft.com/office/drawing/2014/main" xmlns="" id="{E54CDA2E-DCB4-4484-90F2-A70A13ADD49F}"/>
                </a:ext>
              </a:extLst>
            </p:cNvPr>
            <p:cNvSpPr/>
            <p:nvPr/>
          </p:nvSpPr>
          <p:spPr>
            <a:xfrm>
              <a:off x="4131366" y="3689870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: Cantos Arredondados 260">
              <a:extLst>
                <a:ext uri="{FF2B5EF4-FFF2-40B4-BE49-F238E27FC236}">
                  <a16:creationId xmlns:a16="http://schemas.microsoft.com/office/drawing/2014/main" xmlns="" id="{9CF51FBB-1620-4473-9DC5-A69F0DD7A473}"/>
                </a:ext>
              </a:extLst>
            </p:cNvPr>
            <p:cNvSpPr/>
            <p:nvPr/>
          </p:nvSpPr>
          <p:spPr>
            <a:xfrm>
              <a:off x="4131366" y="4712104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Retângulo: Cantos Arredondados 262">
              <a:extLst>
                <a:ext uri="{FF2B5EF4-FFF2-40B4-BE49-F238E27FC236}">
                  <a16:creationId xmlns:a16="http://schemas.microsoft.com/office/drawing/2014/main" xmlns="" id="{E6C74F82-13C9-43CE-9E49-9DC4CCE65324}"/>
                </a:ext>
              </a:extLst>
            </p:cNvPr>
            <p:cNvSpPr/>
            <p:nvPr/>
          </p:nvSpPr>
          <p:spPr>
            <a:xfrm>
              <a:off x="4695108" y="1708986"/>
              <a:ext cx="2703817" cy="3557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Retângulo: Cantos Arredondados 263">
              <a:extLst>
                <a:ext uri="{FF2B5EF4-FFF2-40B4-BE49-F238E27FC236}">
                  <a16:creationId xmlns:a16="http://schemas.microsoft.com/office/drawing/2014/main" xmlns="" id="{28AD1918-BD32-4C5A-8A20-ED51AE58A0DF}"/>
                </a:ext>
              </a:extLst>
            </p:cNvPr>
            <p:cNvSpPr/>
            <p:nvPr/>
          </p:nvSpPr>
          <p:spPr>
            <a:xfrm>
              <a:off x="4137990" y="5754007"/>
              <a:ext cx="2111180" cy="24949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Triângulo Retângulo 257">
              <a:extLst>
                <a:ext uri="{FF2B5EF4-FFF2-40B4-BE49-F238E27FC236}">
                  <a16:creationId xmlns:a16="http://schemas.microsoft.com/office/drawing/2014/main" xmlns="" id="{8519EA05-146F-4017-8D36-72D4F606AF57}"/>
                </a:ext>
              </a:extLst>
            </p:cNvPr>
            <p:cNvSpPr/>
            <p:nvPr/>
          </p:nvSpPr>
          <p:spPr>
            <a:xfrm rot="16200000" flipH="1" flipV="1">
              <a:off x="7119808" y="5935410"/>
              <a:ext cx="1403882" cy="1482444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4" name="Agrupar 273">
            <a:extLst>
              <a:ext uri="{FF2B5EF4-FFF2-40B4-BE49-F238E27FC236}">
                <a16:creationId xmlns:a16="http://schemas.microsoft.com/office/drawing/2014/main" xmlns="" id="{987263F3-A655-41F6-B352-FBF7EA56050C}"/>
              </a:ext>
            </a:extLst>
          </p:cNvPr>
          <p:cNvGrpSpPr/>
          <p:nvPr/>
        </p:nvGrpSpPr>
        <p:grpSpPr>
          <a:xfrm rot="21587735">
            <a:off x="4588106" y="4405125"/>
            <a:ext cx="977606" cy="1396015"/>
            <a:chOff x="8205538" y="2606549"/>
            <a:chExt cx="1665340" cy="2378096"/>
          </a:xfrm>
        </p:grpSpPr>
        <p:sp>
          <p:nvSpPr>
            <p:cNvPr id="276" name="Retângulo: Cantos Arredondados 275">
              <a:extLst>
                <a:ext uri="{FF2B5EF4-FFF2-40B4-BE49-F238E27FC236}">
                  <a16:creationId xmlns:a16="http://schemas.microsoft.com/office/drawing/2014/main" xmlns="" id="{B370B7B5-5F66-4103-96AA-FFE96181F268}"/>
                </a:ext>
              </a:extLst>
            </p:cNvPr>
            <p:cNvSpPr/>
            <p:nvPr/>
          </p:nvSpPr>
          <p:spPr>
            <a:xfrm>
              <a:off x="8717108" y="2745414"/>
              <a:ext cx="1153770" cy="2239231"/>
            </a:xfrm>
            <a:prstGeom prst="roundRect">
              <a:avLst/>
            </a:prstGeom>
            <a:solidFill>
              <a:srgbClr val="B7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Retângulo: Cantos Arredondados 276">
              <a:extLst>
                <a:ext uri="{FF2B5EF4-FFF2-40B4-BE49-F238E27FC236}">
                  <a16:creationId xmlns:a16="http://schemas.microsoft.com/office/drawing/2014/main" xmlns="" id="{567C9E0F-B3C6-4202-86B8-326401017057}"/>
                </a:ext>
              </a:extLst>
            </p:cNvPr>
            <p:cNvSpPr/>
            <p:nvPr/>
          </p:nvSpPr>
          <p:spPr>
            <a:xfrm>
              <a:off x="9407567" y="2745415"/>
              <a:ext cx="362902" cy="21388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Retângulo: Cantos Arredondados 277">
              <a:extLst>
                <a:ext uri="{FF2B5EF4-FFF2-40B4-BE49-F238E27FC236}">
                  <a16:creationId xmlns:a16="http://schemas.microsoft.com/office/drawing/2014/main" xmlns="" id="{C258D1D5-86D8-4DF6-9A54-383EC7B7FD87}"/>
                </a:ext>
              </a:extLst>
            </p:cNvPr>
            <p:cNvSpPr/>
            <p:nvPr/>
          </p:nvSpPr>
          <p:spPr>
            <a:xfrm>
              <a:off x="8374503" y="2606551"/>
              <a:ext cx="1265271" cy="2378094"/>
            </a:xfrm>
            <a:prstGeom prst="roundRect">
              <a:avLst/>
            </a:prstGeom>
            <a:solidFill>
              <a:srgbClr val="E62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Retângulo: Cantos Arredondados 278">
              <a:extLst>
                <a:ext uri="{FF2B5EF4-FFF2-40B4-BE49-F238E27FC236}">
                  <a16:creationId xmlns:a16="http://schemas.microsoft.com/office/drawing/2014/main" xmlns="" id="{3BA7626C-1009-4076-ADEE-65401675754B}"/>
                </a:ext>
              </a:extLst>
            </p:cNvPr>
            <p:cNvSpPr/>
            <p:nvPr/>
          </p:nvSpPr>
          <p:spPr>
            <a:xfrm>
              <a:off x="8205538" y="2606549"/>
              <a:ext cx="334121" cy="2368739"/>
            </a:xfrm>
            <a:prstGeom prst="roundRect">
              <a:avLst>
                <a:gd name="adj" fmla="val 50000"/>
              </a:avLst>
            </a:prstGeom>
            <a:solidFill>
              <a:srgbClr val="B7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Retângulo 279">
              <a:extLst>
                <a:ext uri="{FF2B5EF4-FFF2-40B4-BE49-F238E27FC236}">
                  <a16:creationId xmlns:a16="http://schemas.microsoft.com/office/drawing/2014/main" xmlns="" id="{F7F7AE31-561B-42C7-A7E4-DB099FFB457E}"/>
                </a:ext>
              </a:extLst>
            </p:cNvPr>
            <p:cNvSpPr/>
            <p:nvPr/>
          </p:nvSpPr>
          <p:spPr>
            <a:xfrm>
              <a:off x="8405597" y="2606551"/>
              <a:ext cx="180816" cy="2378094"/>
            </a:xfrm>
            <a:prstGeom prst="rect">
              <a:avLst/>
            </a:prstGeom>
            <a:solidFill>
              <a:srgbClr val="FA72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Retângulo: Cantos Arredondados 280">
              <a:extLst>
                <a:ext uri="{FF2B5EF4-FFF2-40B4-BE49-F238E27FC236}">
                  <a16:creationId xmlns:a16="http://schemas.microsoft.com/office/drawing/2014/main" xmlns="" id="{27A2DB09-F535-4887-A02E-457F90246BCB}"/>
                </a:ext>
              </a:extLst>
            </p:cNvPr>
            <p:cNvSpPr/>
            <p:nvPr/>
          </p:nvSpPr>
          <p:spPr>
            <a:xfrm rot="16200000">
              <a:off x="8933611" y="4098947"/>
              <a:ext cx="141737" cy="14288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83" name="Agrupar 282">
            <a:extLst>
              <a:ext uri="{FF2B5EF4-FFF2-40B4-BE49-F238E27FC236}">
                <a16:creationId xmlns:a16="http://schemas.microsoft.com/office/drawing/2014/main" xmlns="" id="{809B99C3-EFEC-4EAD-9FCE-4EEC25D99E3B}"/>
              </a:ext>
            </a:extLst>
          </p:cNvPr>
          <p:cNvGrpSpPr/>
          <p:nvPr/>
        </p:nvGrpSpPr>
        <p:grpSpPr>
          <a:xfrm>
            <a:off x="6203565" y="4732517"/>
            <a:ext cx="1599423" cy="941957"/>
            <a:chOff x="8830290" y="4358340"/>
            <a:chExt cx="6069296" cy="3574428"/>
          </a:xfrm>
        </p:grpSpPr>
        <p:sp>
          <p:nvSpPr>
            <p:cNvPr id="268" name="Retângulo: Cantos Arredondados 267">
              <a:extLst>
                <a:ext uri="{FF2B5EF4-FFF2-40B4-BE49-F238E27FC236}">
                  <a16:creationId xmlns:a16="http://schemas.microsoft.com/office/drawing/2014/main" xmlns="" id="{8FA7BE3A-E5D3-4B70-BEFE-923754F3BD21}"/>
                </a:ext>
              </a:extLst>
            </p:cNvPr>
            <p:cNvSpPr/>
            <p:nvPr/>
          </p:nvSpPr>
          <p:spPr>
            <a:xfrm>
              <a:off x="8830290" y="6230221"/>
              <a:ext cx="4504316" cy="1702547"/>
            </a:xfrm>
            <a:prstGeom prst="roundRect">
              <a:avLst/>
            </a:prstGeom>
            <a:solidFill>
              <a:srgbClr val="272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9" name="Retângulo: Cantos Arredondados 268">
              <a:extLst>
                <a:ext uri="{FF2B5EF4-FFF2-40B4-BE49-F238E27FC236}">
                  <a16:creationId xmlns:a16="http://schemas.microsoft.com/office/drawing/2014/main" xmlns="" id="{093A1538-407B-4026-9C8D-5FBCFBE1F3D3}"/>
                </a:ext>
              </a:extLst>
            </p:cNvPr>
            <p:cNvSpPr/>
            <p:nvPr/>
          </p:nvSpPr>
          <p:spPr>
            <a:xfrm>
              <a:off x="10211371" y="6753400"/>
              <a:ext cx="2891727" cy="566353"/>
            </a:xfrm>
            <a:prstGeom prst="roundRect">
              <a:avLst>
                <a:gd name="adj" fmla="val 50000"/>
              </a:avLst>
            </a:prstGeom>
            <a:solidFill>
              <a:srgbClr val="343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4" name="Retângulo: Cantos Arredondados 283">
              <a:extLst>
                <a:ext uri="{FF2B5EF4-FFF2-40B4-BE49-F238E27FC236}">
                  <a16:creationId xmlns:a16="http://schemas.microsoft.com/office/drawing/2014/main" xmlns="" id="{FE0B58E9-5097-4A1C-8018-2166F439DEE2}"/>
                </a:ext>
              </a:extLst>
            </p:cNvPr>
            <p:cNvSpPr/>
            <p:nvPr/>
          </p:nvSpPr>
          <p:spPr>
            <a:xfrm>
              <a:off x="8830290" y="5895149"/>
              <a:ext cx="4504317" cy="581080"/>
            </a:xfrm>
            <a:prstGeom prst="roundRect">
              <a:avLst>
                <a:gd name="adj" fmla="val 18737"/>
              </a:avLst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Semicírculo 281">
              <a:extLst>
                <a:ext uri="{FF2B5EF4-FFF2-40B4-BE49-F238E27FC236}">
                  <a16:creationId xmlns:a16="http://schemas.microsoft.com/office/drawing/2014/main" xmlns="" id="{5A3A2331-5BD6-4036-A0A0-CD23ECC8AC48}"/>
                </a:ext>
              </a:extLst>
            </p:cNvPr>
            <p:cNvSpPr/>
            <p:nvPr/>
          </p:nvSpPr>
          <p:spPr>
            <a:xfrm rot="16200000">
              <a:off x="12574532" y="4358341"/>
              <a:ext cx="2325055" cy="2325053"/>
            </a:xfrm>
            <a:prstGeom prst="blockArc">
              <a:avLst>
                <a:gd name="adj1" fmla="val 12965460"/>
                <a:gd name="adj2" fmla="val 4513954"/>
                <a:gd name="adj3" fmla="val 16323"/>
              </a:avLst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300" name="Agrupar 299">
            <a:extLst>
              <a:ext uri="{FF2B5EF4-FFF2-40B4-BE49-F238E27FC236}">
                <a16:creationId xmlns:a16="http://schemas.microsoft.com/office/drawing/2014/main" xmlns="" id="{E26C7836-1978-435A-A8AD-F9806F998076}"/>
              </a:ext>
            </a:extLst>
          </p:cNvPr>
          <p:cNvGrpSpPr/>
          <p:nvPr/>
        </p:nvGrpSpPr>
        <p:grpSpPr>
          <a:xfrm>
            <a:off x="8558829" y="4358176"/>
            <a:ext cx="794410" cy="1570358"/>
            <a:chOff x="13243150" y="307415"/>
            <a:chExt cx="3063809" cy="6056415"/>
          </a:xfrm>
        </p:grpSpPr>
        <p:sp>
          <p:nvSpPr>
            <p:cNvPr id="298" name="Elipse 297">
              <a:extLst>
                <a:ext uri="{FF2B5EF4-FFF2-40B4-BE49-F238E27FC236}">
                  <a16:creationId xmlns:a16="http://schemas.microsoft.com/office/drawing/2014/main" xmlns="" id="{1AC8AD9C-17AF-460E-9A13-A7BE1EF28084}"/>
                </a:ext>
              </a:extLst>
            </p:cNvPr>
            <p:cNvSpPr/>
            <p:nvPr/>
          </p:nvSpPr>
          <p:spPr>
            <a:xfrm>
              <a:off x="13999404" y="307415"/>
              <a:ext cx="2307555" cy="2307555"/>
            </a:xfrm>
            <a:prstGeom prst="ellipse">
              <a:avLst/>
            </a:prstGeom>
            <a:solidFill>
              <a:srgbClr val="AEB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5" name="Retângulo 284">
              <a:extLst>
                <a:ext uri="{FF2B5EF4-FFF2-40B4-BE49-F238E27FC236}">
                  <a16:creationId xmlns:a16="http://schemas.microsoft.com/office/drawing/2014/main" xmlns="" id="{51A9025C-FD20-4BEF-B352-11F35392B689}"/>
                </a:ext>
              </a:extLst>
            </p:cNvPr>
            <p:cNvSpPr/>
            <p:nvPr/>
          </p:nvSpPr>
          <p:spPr>
            <a:xfrm>
              <a:off x="13376867" y="2456341"/>
              <a:ext cx="2479291" cy="3482535"/>
            </a:xfrm>
            <a:prstGeom prst="rect">
              <a:avLst/>
            </a:prstGeom>
            <a:solidFill>
              <a:srgbClr val="0094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3" name="Retângulo: Cantos Arredondados 292">
              <a:extLst>
                <a:ext uri="{FF2B5EF4-FFF2-40B4-BE49-F238E27FC236}">
                  <a16:creationId xmlns:a16="http://schemas.microsoft.com/office/drawing/2014/main" xmlns="" id="{9BF9AF62-4273-4C6D-BB39-E582E0933D4B}"/>
                </a:ext>
              </a:extLst>
            </p:cNvPr>
            <p:cNvSpPr/>
            <p:nvPr/>
          </p:nvSpPr>
          <p:spPr>
            <a:xfrm>
              <a:off x="13245149" y="5397910"/>
              <a:ext cx="2753089" cy="965920"/>
            </a:xfrm>
            <a:prstGeom prst="roundRect">
              <a:avLst/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6" name="Retângulo: Cantos Arredondados 295">
              <a:extLst>
                <a:ext uri="{FF2B5EF4-FFF2-40B4-BE49-F238E27FC236}">
                  <a16:creationId xmlns:a16="http://schemas.microsoft.com/office/drawing/2014/main" xmlns="" id="{A8975CEA-C473-4511-8808-72833D31551A}"/>
                </a:ext>
              </a:extLst>
            </p:cNvPr>
            <p:cNvSpPr/>
            <p:nvPr/>
          </p:nvSpPr>
          <p:spPr>
            <a:xfrm>
              <a:off x="13243150" y="2094629"/>
              <a:ext cx="2753089" cy="965920"/>
            </a:xfrm>
            <a:prstGeom prst="roundRect">
              <a:avLst/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4" name="Elipse 293">
              <a:extLst>
                <a:ext uri="{FF2B5EF4-FFF2-40B4-BE49-F238E27FC236}">
                  <a16:creationId xmlns:a16="http://schemas.microsoft.com/office/drawing/2014/main" xmlns="" id="{7DFB6E85-CD83-40C2-9D4F-D3D43506BA2F}"/>
                </a:ext>
              </a:extLst>
            </p:cNvPr>
            <p:cNvSpPr/>
            <p:nvPr/>
          </p:nvSpPr>
          <p:spPr>
            <a:xfrm>
              <a:off x="13776186" y="3352695"/>
              <a:ext cx="1733247" cy="1733247"/>
            </a:xfrm>
            <a:prstGeom prst="ellipse">
              <a:avLst/>
            </a:prstGeom>
            <a:solidFill>
              <a:srgbClr val="FACF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5" name="Retângulo: Cantos Arredondados 294">
              <a:extLst>
                <a:ext uri="{FF2B5EF4-FFF2-40B4-BE49-F238E27FC236}">
                  <a16:creationId xmlns:a16="http://schemas.microsoft.com/office/drawing/2014/main" xmlns="" id="{63AC15BA-A855-4677-B8C8-E9CC95C10367}"/>
                </a:ext>
              </a:extLst>
            </p:cNvPr>
            <p:cNvSpPr/>
            <p:nvPr/>
          </p:nvSpPr>
          <p:spPr>
            <a:xfrm>
              <a:off x="14767572" y="3707480"/>
              <a:ext cx="350789" cy="706510"/>
            </a:xfrm>
            <a:prstGeom prst="roundRect">
              <a:avLst>
                <a:gd name="adj" fmla="val 50000"/>
              </a:avLst>
            </a:prstGeom>
            <a:solidFill>
              <a:srgbClr val="FBDC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30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RECICLAGEM:</a:t>
            </a:r>
          </a:p>
        </p:txBody>
      </p:sp>
    </p:spTree>
    <p:extLst>
      <p:ext uri="{BB962C8B-B14F-4D97-AF65-F5344CB8AC3E}">
        <p14:creationId xmlns:p14="http://schemas.microsoft.com/office/powerpoint/2010/main" val="41509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5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TRANSPORTES:</a:t>
            </a:r>
          </a:p>
        </p:txBody>
      </p:sp>
      <p:grpSp>
        <p:nvGrpSpPr>
          <p:cNvPr id="228" name="Agrupar 227">
            <a:extLst>
              <a:ext uri="{FF2B5EF4-FFF2-40B4-BE49-F238E27FC236}">
                <a16:creationId xmlns:a16="http://schemas.microsoft.com/office/drawing/2014/main" xmlns="" id="{223951B6-3098-466C-A085-2773F37F748B}"/>
              </a:ext>
            </a:extLst>
          </p:cNvPr>
          <p:cNvGrpSpPr/>
          <p:nvPr/>
        </p:nvGrpSpPr>
        <p:grpSpPr>
          <a:xfrm>
            <a:off x="4149937" y="1998330"/>
            <a:ext cx="1073976" cy="1911111"/>
            <a:chOff x="6149245" y="2362633"/>
            <a:chExt cx="1885495" cy="3355188"/>
          </a:xfrm>
        </p:grpSpPr>
        <p:sp>
          <p:nvSpPr>
            <p:cNvPr id="214" name="Forma Livre: Forma 213">
              <a:extLst>
                <a:ext uri="{FF2B5EF4-FFF2-40B4-BE49-F238E27FC236}">
                  <a16:creationId xmlns:a16="http://schemas.microsoft.com/office/drawing/2014/main" xmlns="" id="{D2AD6431-87D7-469D-89DE-FFC27A12CD83}"/>
                </a:ext>
              </a:extLst>
            </p:cNvPr>
            <p:cNvSpPr/>
            <p:nvPr/>
          </p:nvSpPr>
          <p:spPr>
            <a:xfrm flipH="1">
              <a:off x="7073394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3D2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Forma Livre: Forma 210">
              <a:extLst>
                <a:ext uri="{FF2B5EF4-FFF2-40B4-BE49-F238E27FC236}">
                  <a16:creationId xmlns:a16="http://schemas.microsoft.com/office/drawing/2014/main" xmlns="" id="{0B7E4478-34F2-40B8-8BEC-2E5AC38A55D1}"/>
                </a:ext>
              </a:extLst>
            </p:cNvPr>
            <p:cNvSpPr/>
            <p:nvPr/>
          </p:nvSpPr>
          <p:spPr>
            <a:xfrm>
              <a:off x="6527920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523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Forma Livre: Forma 209">
              <a:extLst>
                <a:ext uri="{FF2B5EF4-FFF2-40B4-BE49-F238E27FC236}">
                  <a16:creationId xmlns:a16="http://schemas.microsoft.com/office/drawing/2014/main" xmlns="" id="{40B4D429-CDD9-4D98-BE58-F67D4200EEF0}"/>
                </a:ext>
              </a:extLst>
            </p:cNvPr>
            <p:cNvSpPr/>
            <p:nvPr/>
          </p:nvSpPr>
          <p:spPr>
            <a:xfrm rot="2700000" flipH="1">
              <a:off x="6605780" y="2855882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Forma Livre: Forma 214">
              <a:extLst>
                <a:ext uri="{FF2B5EF4-FFF2-40B4-BE49-F238E27FC236}">
                  <a16:creationId xmlns:a16="http://schemas.microsoft.com/office/drawing/2014/main" xmlns="" id="{60ABFA97-52A7-4112-9905-B83F88187298}"/>
                </a:ext>
              </a:extLst>
            </p:cNvPr>
            <p:cNvSpPr/>
            <p:nvPr/>
          </p:nvSpPr>
          <p:spPr>
            <a:xfrm rot="2700000" flipH="1">
              <a:off x="6592454" y="3336603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Forma Livre: Forma 216">
              <a:extLst>
                <a:ext uri="{FF2B5EF4-FFF2-40B4-BE49-F238E27FC236}">
                  <a16:creationId xmlns:a16="http://schemas.microsoft.com/office/drawing/2014/main" xmlns="" id="{74B76651-5BBB-4650-9482-5D13BEFCC37E}"/>
                </a:ext>
              </a:extLst>
            </p:cNvPr>
            <p:cNvSpPr/>
            <p:nvPr/>
          </p:nvSpPr>
          <p:spPr>
            <a:xfrm rot="2700000" flipH="1">
              <a:off x="6592456" y="3851271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Forma Livre: Forma 217">
              <a:extLst>
                <a:ext uri="{FF2B5EF4-FFF2-40B4-BE49-F238E27FC236}">
                  <a16:creationId xmlns:a16="http://schemas.microsoft.com/office/drawing/2014/main" xmlns="" id="{B5BFF33C-274C-4CC0-81E9-34D917A21362}"/>
                </a:ext>
              </a:extLst>
            </p:cNvPr>
            <p:cNvSpPr/>
            <p:nvPr/>
          </p:nvSpPr>
          <p:spPr>
            <a:xfrm rot="2700000" flipH="1">
              <a:off x="6590112" y="4328819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xmlns="" id="{117B0CA3-A80D-4F77-8C8A-7A3E8FEE0A51}"/>
                </a:ext>
              </a:extLst>
            </p:cNvPr>
            <p:cNvGrpSpPr/>
            <p:nvPr/>
          </p:nvGrpSpPr>
          <p:grpSpPr>
            <a:xfrm>
              <a:off x="6155964" y="2888363"/>
              <a:ext cx="1878776" cy="539918"/>
              <a:chOff x="6174207" y="2514999"/>
              <a:chExt cx="1878776" cy="539918"/>
            </a:xfrm>
          </p:grpSpPr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xmlns="" id="{EB30D078-2C70-4195-A3B3-E695EC01ACD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: Cantos Arredondados 24">
                <a:extLst>
                  <a:ext uri="{FF2B5EF4-FFF2-40B4-BE49-F238E27FC236}">
                    <a16:creationId xmlns:a16="http://schemas.microsoft.com/office/drawing/2014/main" xmlns="" id="{9F177C87-A5A4-46D8-8537-C0EF16FE1207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xmlns="" id="{D0D68CF4-DD30-4D18-BD97-9B57BE9C1FEB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Retângulo: Cantos Arredondados 218">
                <a:extLst>
                  <a:ext uri="{FF2B5EF4-FFF2-40B4-BE49-F238E27FC236}">
                    <a16:creationId xmlns:a16="http://schemas.microsoft.com/office/drawing/2014/main" xmlns="" id="{9D831F5E-CBC5-4547-AEAB-96877A38E87B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0" name="Agrupar 219">
              <a:extLst>
                <a:ext uri="{FF2B5EF4-FFF2-40B4-BE49-F238E27FC236}">
                  <a16:creationId xmlns:a16="http://schemas.microsoft.com/office/drawing/2014/main" xmlns="" id="{D92A764F-1620-41A4-A62E-6F620AE1FFB0}"/>
                </a:ext>
              </a:extLst>
            </p:cNvPr>
            <p:cNvGrpSpPr/>
            <p:nvPr/>
          </p:nvGrpSpPr>
          <p:grpSpPr>
            <a:xfrm>
              <a:off x="6149245" y="4852102"/>
              <a:ext cx="1878776" cy="539918"/>
              <a:chOff x="6174207" y="2514999"/>
              <a:chExt cx="1878776" cy="539918"/>
            </a:xfrm>
          </p:grpSpPr>
          <p:sp>
            <p:nvSpPr>
              <p:cNvPr id="221" name="Retângulo: Cantos Arredondados 220">
                <a:extLst>
                  <a:ext uri="{FF2B5EF4-FFF2-40B4-BE49-F238E27FC236}">
                    <a16:creationId xmlns:a16="http://schemas.microsoft.com/office/drawing/2014/main" xmlns="" id="{315C6797-D57F-4FDD-AEA7-E29B8F38F22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Retângulo: Cantos Arredondados 221">
                <a:extLst>
                  <a:ext uri="{FF2B5EF4-FFF2-40B4-BE49-F238E27FC236}">
                    <a16:creationId xmlns:a16="http://schemas.microsoft.com/office/drawing/2014/main" xmlns="" id="{50B13B56-316B-4253-B338-01347797659F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Retângulo: Cantos Arredondados 222">
                <a:extLst>
                  <a:ext uri="{FF2B5EF4-FFF2-40B4-BE49-F238E27FC236}">
                    <a16:creationId xmlns:a16="http://schemas.microsoft.com/office/drawing/2014/main" xmlns="" id="{4BE22BE6-D7E8-4276-8A1F-3C9832CCB6B2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: Cantos Arredondados 223">
                <a:extLst>
                  <a:ext uri="{FF2B5EF4-FFF2-40B4-BE49-F238E27FC236}">
                    <a16:creationId xmlns:a16="http://schemas.microsoft.com/office/drawing/2014/main" xmlns="" id="{08CAF68B-D4F2-489F-8957-58E24DA8EAE5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xmlns="" id="{45E983FA-3D6E-43BD-B713-59CCA887D9DF}"/>
                </a:ext>
              </a:extLst>
            </p:cNvPr>
            <p:cNvSpPr/>
            <p:nvPr/>
          </p:nvSpPr>
          <p:spPr>
            <a:xfrm>
              <a:off x="7856805" y="2996304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tângulo: Cantos Arredondados 225">
              <a:extLst>
                <a:ext uri="{FF2B5EF4-FFF2-40B4-BE49-F238E27FC236}">
                  <a16:creationId xmlns:a16="http://schemas.microsoft.com/office/drawing/2014/main" xmlns="" id="{FB0DF15F-2FB4-4FEA-9B8A-5E97BFC0B550}"/>
                </a:ext>
              </a:extLst>
            </p:cNvPr>
            <p:cNvSpPr/>
            <p:nvPr/>
          </p:nvSpPr>
          <p:spPr>
            <a:xfrm>
              <a:off x="7856805" y="4960043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xmlns="" id="{B0D3A439-DD56-49C5-A401-6676C43FB37B}"/>
              </a:ext>
            </a:extLst>
          </p:cNvPr>
          <p:cNvGrpSpPr/>
          <p:nvPr/>
        </p:nvGrpSpPr>
        <p:grpSpPr>
          <a:xfrm>
            <a:off x="684227" y="2229548"/>
            <a:ext cx="3049003" cy="1680603"/>
            <a:chOff x="343722" y="2655845"/>
            <a:chExt cx="3049003" cy="1680603"/>
          </a:xfrm>
        </p:grpSpPr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xmlns="" id="{A04841B9-8780-499E-860C-D10F233454D3}"/>
                </a:ext>
              </a:extLst>
            </p:cNvPr>
            <p:cNvSpPr/>
            <p:nvPr/>
          </p:nvSpPr>
          <p:spPr>
            <a:xfrm rot="5400000" flipH="1">
              <a:off x="2179263" y="2351676"/>
              <a:ext cx="136857" cy="784688"/>
            </a:xfrm>
            <a:prstGeom prst="roundRect">
              <a:avLst>
                <a:gd name="adj" fmla="val 50000"/>
              </a:avLst>
            </a:prstGeom>
            <a:solidFill>
              <a:srgbClr val="EB6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8" name="Agrupar 87">
              <a:extLst>
                <a:ext uri="{FF2B5EF4-FFF2-40B4-BE49-F238E27FC236}">
                  <a16:creationId xmlns:a16="http://schemas.microsoft.com/office/drawing/2014/main" xmlns="" id="{67993AD6-032A-450D-B4C9-C057430784EE}"/>
                </a:ext>
              </a:extLst>
            </p:cNvPr>
            <p:cNvGrpSpPr/>
            <p:nvPr/>
          </p:nvGrpSpPr>
          <p:grpSpPr>
            <a:xfrm>
              <a:off x="343722" y="3429905"/>
              <a:ext cx="1018409" cy="906543"/>
              <a:chOff x="-307085" y="3042690"/>
              <a:chExt cx="1314060" cy="1169719"/>
            </a:xfrm>
          </p:grpSpPr>
          <p:grpSp>
            <p:nvGrpSpPr>
              <p:cNvPr id="89" name="Agrupar 88">
                <a:extLst>
                  <a:ext uri="{FF2B5EF4-FFF2-40B4-BE49-F238E27FC236}">
                    <a16:creationId xmlns:a16="http://schemas.microsoft.com/office/drawing/2014/main" xmlns="" id="{E95E695C-B4CC-44ED-8571-B5E88C0F661D}"/>
                  </a:ext>
                </a:extLst>
              </p:cNvPr>
              <p:cNvGrpSpPr/>
              <p:nvPr/>
            </p:nvGrpSpPr>
            <p:grpSpPr>
              <a:xfrm>
                <a:off x="-307085" y="3042690"/>
                <a:ext cx="1314060" cy="566144"/>
                <a:chOff x="-307085" y="3042690"/>
                <a:chExt cx="1314060" cy="566144"/>
              </a:xfrm>
            </p:grpSpPr>
            <p:sp>
              <p:nvSpPr>
                <p:cNvPr id="92" name="Elipse 91">
                  <a:extLst>
                    <a:ext uri="{FF2B5EF4-FFF2-40B4-BE49-F238E27FC236}">
                      <a16:creationId xmlns:a16="http://schemas.microsoft.com/office/drawing/2014/main" xmlns="" id="{F773E4AB-92BF-4F50-A92A-CD3DA037F19D}"/>
                    </a:ext>
                  </a:extLst>
                </p:cNvPr>
                <p:cNvSpPr/>
                <p:nvPr/>
              </p:nvSpPr>
              <p:spPr>
                <a:xfrm>
                  <a:off x="848008" y="3449867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xmlns="" id="{78628943-7A65-49BC-8B04-ACA43D8B65C3}"/>
                    </a:ext>
                  </a:extLst>
                </p:cNvPr>
                <p:cNvSpPr/>
                <p:nvPr/>
              </p:nvSpPr>
              <p:spPr>
                <a:xfrm>
                  <a:off x="-307085" y="3437086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Forma Livre: Forma 93">
                  <a:extLst>
                    <a:ext uri="{FF2B5EF4-FFF2-40B4-BE49-F238E27FC236}">
                      <a16:creationId xmlns:a16="http://schemas.microsoft.com/office/drawing/2014/main" xmlns="" id="{9193F515-BEA1-491B-98D4-99E37CB2CC12}"/>
                    </a:ext>
                  </a:extLst>
                </p:cNvPr>
                <p:cNvSpPr/>
                <p:nvPr/>
              </p:nvSpPr>
              <p:spPr>
                <a:xfrm>
                  <a:off x="-306603" y="3042690"/>
                  <a:ext cx="1308394" cy="460915"/>
                </a:xfrm>
                <a:custGeom>
                  <a:avLst/>
                  <a:gdLst>
                    <a:gd name="connsiteX0" fmla="*/ 654197 w 1308394"/>
                    <a:gd name="connsiteY0" fmla="*/ 0 h 460915"/>
                    <a:gd name="connsiteX1" fmla="*/ 1294828 w 1308394"/>
                    <a:gd name="connsiteY1" fmla="*/ 417907 h 460915"/>
                    <a:gd name="connsiteX2" fmla="*/ 1308394 w 1308394"/>
                    <a:gd name="connsiteY2" fmla="*/ 460915 h 460915"/>
                    <a:gd name="connsiteX3" fmla="*/ 0 w 1308394"/>
                    <a:gd name="connsiteY3" fmla="*/ 460915 h 460915"/>
                    <a:gd name="connsiteX4" fmla="*/ 13566 w 1308394"/>
                    <a:gd name="connsiteY4" fmla="*/ 417907 h 460915"/>
                    <a:gd name="connsiteX5" fmla="*/ 654197 w 1308394"/>
                    <a:gd name="connsiteY5" fmla="*/ 0 h 46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8394" h="460915">
                      <a:moveTo>
                        <a:pt x="654197" y="0"/>
                      </a:moveTo>
                      <a:cubicBezTo>
                        <a:pt x="942187" y="0"/>
                        <a:pt x="1189281" y="172320"/>
                        <a:pt x="1294828" y="417907"/>
                      </a:cubicBezTo>
                      <a:lnTo>
                        <a:pt x="1308394" y="460915"/>
                      </a:lnTo>
                      <a:lnTo>
                        <a:pt x="0" y="460915"/>
                      </a:lnTo>
                      <a:lnTo>
                        <a:pt x="13566" y="417907"/>
                      </a:lnTo>
                      <a:cubicBezTo>
                        <a:pt x="119114" y="172320"/>
                        <a:pt x="366208" y="0"/>
                        <a:pt x="654197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 w="127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90" name="Elipse 89">
                <a:extLst>
                  <a:ext uri="{FF2B5EF4-FFF2-40B4-BE49-F238E27FC236}">
                    <a16:creationId xmlns:a16="http://schemas.microsoft.com/office/drawing/2014/main" xmlns="" id="{3E324833-CB5B-4A6C-B365-B69C401AA10F}"/>
                  </a:ext>
                </a:extLst>
              </p:cNvPr>
              <p:cNvSpPr/>
              <p:nvPr/>
            </p:nvSpPr>
            <p:spPr>
              <a:xfrm>
                <a:off x="-140529" y="3236163"/>
                <a:ext cx="976246" cy="97624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4A4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xmlns="" id="{533D8DD5-8F77-4CA5-98E0-110D0C03BDD5}"/>
                  </a:ext>
                </a:extLst>
              </p:cNvPr>
              <p:cNvSpPr/>
              <p:nvPr/>
            </p:nvSpPr>
            <p:spPr>
              <a:xfrm>
                <a:off x="172107" y="3553258"/>
                <a:ext cx="350973" cy="350973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xmlns="" id="{552D152A-F1FA-4F94-9304-19EB53C6D78C}"/>
                </a:ext>
              </a:extLst>
            </p:cNvPr>
            <p:cNvGrpSpPr/>
            <p:nvPr/>
          </p:nvGrpSpPr>
          <p:grpSpPr>
            <a:xfrm>
              <a:off x="2374316" y="3398951"/>
              <a:ext cx="1018409" cy="906543"/>
              <a:chOff x="-307085" y="3042690"/>
              <a:chExt cx="1314060" cy="1169719"/>
            </a:xfrm>
          </p:grpSpPr>
          <p:grpSp>
            <p:nvGrpSpPr>
              <p:cNvPr id="74" name="Agrupar 73">
                <a:extLst>
                  <a:ext uri="{FF2B5EF4-FFF2-40B4-BE49-F238E27FC236}">
                    <a16:creationId xmlns:a16="http://schemas.microsoft.com/office/drawing/2014/main" xmlns="" id="{A30699F7-505E-47E7-BC7A-0F1AFA0096F9}"/>
                  </a:ext>
                </a:extLst>
              </p:cNvPr>
              <p:cNvGrpSpPr/>
              <p:nvPr/>
            </p:nvGrpSpPr>
            <p:grpSpPr>
              <a:xfrm>
                <a:off x="-307085" y="3042690"/>
                <a:ext cx="1314060" cy="566144"/>
                <a:chOff x="-307085" y="3042690"/>
                <a:chExt cx="1314060" cy="566144"/>
              </a:xfrm>
            </p:grpSpPr>
            <p:sp>
              <p:nvSpPr>
                <p:cNvPr id="77" name="Elipse 76">
                  <a:extLst>
                    <a:ext uri="{FF2B5EF4-FFF2-40B4-BE49-F238E27FC236}">
                      <a16:creationId xmlns:a16="http://schemas.microsoft.com/office/drawing/2014/main" xmlns="" id="{773802ED-902C-41DC-A18D-62E40F471C44}"/>
                    </a:ext>
                  </a:extLst>
                </p:cNvPr>
                <p:cNvSpPr/>
                <p:nvPr/>
              </p:nvSpPr>
              <p:spPr>
                <a:xfrm>
                  <a:off x="848008" y="3449867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xmlns="" id="{D5255FDE-1E0D-425A-BCF3-88C5EFDB338A}"/>
                    </a:ext>
                  </a:extLst>
                </p:cNvPr>
                <p:cNvSpPr/>
                <p:nvPr/>
              </p:nvSpPr>
              <p:spPr>
                <a:xfrm>
                  <a:off x="-307085" y="3437086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Forma Livre: Forma 78">
                  <a:extLst>
                    <a:ext uri="{FF2B5EF4-FFF2-40B4-BE49-F238E27FC236}">
                      <a16:creationId xmlns:a16="http://schemas.microsoft.com/office/drawing/2014/main" xmlns="" id="{6ED2D266-589C-4149-B97C-F71C823E63F9}"/>
                    </a:ext>
                  </a:extLst>
                </p:cNvPr>
                <p:cNvSpPr/>
                <p:nvPr/>
              </p:nvSpPr>
              <p:spPr>
                <a:xfrm>
                  <a:off x="-306603" y="3042690"/>
                  <a:ext cx="1308394" cy="460915"/>
                </a:xfrm>
                <a:custGeom>
                  <a:avLst/>
                  <a:gdLst>
                    <a:gd name="connsiteX0" fmla="*/ 654197 w 1308394"/>
                    <a:gd name="connsiteY0" fmla="*/ 0 h 460915"/>
                    <a:gd name="connsiteX1" fmla="*/ 1294828 w 1308394"/>
                    <a:gd name="connsiteY1" fmla="*/ 417907 h 460915"/>
                    <a:gd name="connsiteX2" fmla="*/ 1308394 w 1308394"/>
                    <a:gd name="connsiteY2" fmla="*/ 460915 h 460915"/>
                    <a:gd name="connsiteX3" fmla="*/ 0 w 1308394"/>
                    <a:gd name="connsiteY3" fmla="*/ 460915 h 460915"/>
                    <a:gd name="connsiteX4" fmla="*/ 13566 w 1308394"/>
                    <a:gd name="connsiteY4" fmla="*/ 417907 h 460915"/>
                    <a:gd name="connsiteX5" fmla="*/ 654197 w 1308394"/>
                    <a:gd name="connsiteY5" fmla="*/ 0 h 46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8394" h="460915">
                      <a:moveTo>
                        <a:pt x="654197" y="0"/>
                      </a:moveTo>
                      <a:cubicBezTo>
                        <a:pt x="942187" y="0"/>
                        <a:pt x="1189281" y="172320"/>
                        <a:pt x="1294828" y="417907"/>
                      </a:cubicBezTo>
                      <a:lnTo>
                        <a:pt x="1308394" y="460915"/>
                      </a:lnTo>
                      <a:lnTo>
                        <a:pt x="0" y="460915"/>
                      </a:lnTo>
                      <a:lnTo>
                        <a:pt x="13566" y="417907"/>
                      </a:lnTo>
                      <a:cubicBezTo>
                        <a:pt x="119114" y="172320"/>
                        <a:pt x="366208" y="0"/>
                        <a:pt x="654197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 w="127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75" name="Elipse 74">
                <a:extLst>
                  <a:ext uri="{FF2B5EF4-FFF2-40B4-BE49-F238E27FC236}">
                    <a16:creationId xmlns:a16="http://schemas.microsoft.com/office/drawing/2014/main" xmlns="" id="{E8AB79AB-1239-4AB8-AB88-A1AC49D9247E}"/>
                  </a:ext>
                </a:extLst>
              </p:cNvPr>
              <p:cNvSpPr/>
              <p:nvPr/>
            </p:nvSpPr>
            <p:spPr>
              <a:xfrm>
                <a:off x="-140529" y="3236163"/>
                <a:ext cx="976246" cy="97624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4A4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xmlns="" id="{4433A43A-B3A2-43AA-9DA5-D9223CFBE1DA}"/>
                  </a:ext>
                </a:extLst>
              </p:cNvPr>
              <p:cNvSpPr/>
              <p:nvPr/>
            </p:nvSpPr>
            <p:spPr>
              <a:xfrm>
                <a:off x="172107" y="3553258"/>
                <a:ext cx="350973" cy="350973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xmlns="" id="{107852AD-EDE8-43F1-8844-6EBFABB1419E}"/>
                </a:ext>
              </a:extLst>
            </p:cNvPr>
            <p:cNvGrpSpPr/>
            <p:nvPr/>
          </p:nvGrpSpPr>
          <p:grpSpPr>
            <a:xfrm>
              <a:off x="692362" y="2655845"/>
              <a:ext cx="2247883" cy="1518141"/>
              <a:chOff x="1110524" y="1743370"/>
              <a:chExt cx="2247883" cy="1518141"/>
            </a:xfrm>
          </p:grpSpPr>
          <p:sp>
            <p:nvSpPr>
              <p:cNvPr id="81" name="Retângulo: Cantos Arredondados 80">
                <a:extLst>
                  <a:ext uri="{FF2B5EF4-FFF2-40B4-BE49-F238E27FC236}">
                    <a16:creationId xmlns:a16="http://schemas.microsoft.com/office/drawing/2014/main" xmlns="" id="{325512F8-BB63-4FBB-A56B-902BCB9E32F8}"/>
                  </a:ext>
                </a:extLst>
              </p:cNvPr>
              <p:cNvSpPr/>
              <p:nvPr/>
            </p:nvSpPr>
            <p:spPr>
              <a:xfrm rot="2700000">
                <a:off x="1493723" y="2249748"/>
                <a:ext cx="136857" cy="903256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: Cantos Arredondados 81">
                <a:extLst>
                  <a:ext uri="{FF2B5EF4-FFF2-40B4-BE49-F238E27FC236}">
                    <a16:creationId xmlns:a16="http://schemas.microsoft.com/office/drawing/2014/main" xmlns="" id="{0B9F0869-B194-47B9-A2BF-D5465870E829}"/>
                  </a:ext>
                </a:extLst>
              </p:cNvPr>
              <p:cNvSpPr/>
              <p:nvPr/>
            </p:nvSpPr>
            <p:spPr>
              <a:xfrm rot="17100000" flipH="1">
                <a:off x="1592798" y="2620909"/>
                <a:ext cx="136857" cy="903256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:a16="http://schemas.microsoft.com/office/drawing/2014/main" xmlns="" id="{C7AFD947-3F66-41F1-B8F9-245E6557DF5C}"/>
                  </a:ext>
                </a:extLst>
              </p:cNvPr>
              <p:cNvSpPr/>
              <p:nvPr/>
            </p:nvSpPr>
            <p:spPr>
              <a:xfrm rot="9900000" flipH="1">
                <a:off x="1807059" y="1870589"/>
                <a:ext cx="136857" cy="1390922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: Cantos Arredondados 83">
                <a:extLst>
                  <a:ext uri="{FF2B5EF4-FFF2-40B4-BE49-F238E27FC236}">
                    <a16:creationId xmlns:a16="http://schemas.microsoft.com/office/drawing/2014/main" xmlns="" id="{28371417-7F7D-4FE3-A897-C31EE650FC3D}"/>
                  </a:ext>
                </a:extLst>
              </p:cNvPr>
              <p:cNvSpPr/>
              <p:nvPr/>
            </p:nvSpPr>
            <p:spPr>
              <a:xfrm rot="4500000" flipH="1">
                <a:off x="2399730" y="1613474"/>
                <a:ext cx="136857" cy="1387588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: Cantos Arredondados 84">
                <a:extLst>
                  <a:ext uri="{FF2B5EF4-FFF2-40B4-BE49-F238E27FC236}">
                    <a16:creationId xmlns:a16="http://schemas.microsoft.com/office/drawing/2014/main" xmlns="" id="{307B716D-C71C-42FE-8FD4-192E7CD5374F}"/>
                  </a:ext>
                </a:extLst>
              </p:cNvPr>
              <p:cNvSpPr/>
              <p:nvPr/>
            </p:nvSpPr>
            <p:spPr>
              <a:xfrm rot="2700000" flipH="1">
                <a:off x="2501409" y="1873238"/>
                <a:ext cx="136857" cy="1577139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: Cantos Arredondados 85">
                <a:extLst>
                  <a:ext uri="{FF2B5EF4-FFF2-40B4-BE49-F238E27FC236}">
                    <a16:creationId xmlns:a16="http://schemas.microsoft.com/office/drawing/2014/main" xmlns="" id="{EBBC68AF-5344-4100-882D-CFD4A57937AE}"/>
                  </a:ext>
                </a:extLst>
              </p:cNvPr>
              <p:cNvSpPr/>
              <p:nvPr/>
            </p:nvSpPr>
            <p:spPr>
              <a:xfrm rot="9900000" flipH="1">
                <a:off x="3075874" y="1743370"/>
                <a:ext cx="136857" cy="1292938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xmlns="" id="{270CF50C-BC48-4019-9306-75DE125545C3}"/>
                </a:ext>
              </a:extLst>
            </p:cNvPr>
            <p:cNvGrpSpPr/>
            <p:nvPr/>
          </p:nvGrpSpPr>
          <p:grpSpPr>
            <a:xfrm rot="20700000" flipH="1" flipV="1">
              <a:off x="2648604" y="2815692"/>
              <a:ext cx="246435" cy="341862"/>
              <a:chOff x="-3349743" y="1221853"/>
              <a:chExt cx="3151278" cy="3133671"/>
            </a:xfrm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xmlns="" id="{7D08EF88-1729-458A-9DBA-32E4391335D9}"/>
                  </a:ext>
                </a:extLst>
              </p:cNvPr>
              <p:cNvSpPr/>
              <p:nvPr/>
            </p:nvSpPr>
            <p:spPr>
              <a:xfrm>
                <a:off x="-3332136" y="1221853"/>
                <a:ext cx="3133671" cy="3133671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xmlns="" id="{BF4CA8B3-07E4-4F8E-8271-D778A3EE584B}"/>
                  </a:ext>
                </a:extLst>
              </p:cNvPr>
              <p:cNvSpPr/>
              <p:nvPr/>
            </p:nvSpPr>
            <p:spPr>
              <a:xfrm>
                <a:off x="-3349743" y="1442539"/>
                <a:ext cx="2241423" cy="26924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xmlns="" id="{BE89E9F1-47A1-4CEB-907A-9E30830E91CF}"/>
                </a:ext>
              </a:extLst>
            </p:cNvPr>
            <p:cNvGrpSpPr/>
            <p:nvPr/>
          </p:nvGrpSpPr>
          <p:grpSpPr>
            <a:xfrm>
              <a:off x="1048957" y="2749333"/>
              <a:ext cx="497206" cy="230210"/>
              <a:chOff x="1048957" y="2749333"/>
              <a:chExt cx="497206" cy="230210"/>
            </a:xfrm>
          </p:grpSpPr>
          <p:sp>
            <p:nvSpPr>
              <p:cNvPr id="100" name="Retângulo: Cantos Arredondados 99">
                <a:extLst>
                  <a:ext uri="{FF2B5EF4-FFF2-40B4-BE49-F238E27FC236}">
                    <a16:creationId xmlns:a16="http://schemas.microsoft.com/office/drawing/2014/main" xmlns="" id="{762C363A-EFE7-48FC-98EE-29E5F087539C}"/>
                  </a:ext>
                </a:extLst>
              </p:cNvPr>
              <p:cNvSpPr/>
              <p:nvPr/>
            </p:nvSpPr>
            <p:spPr>
              <a:xfrm rot="5142149" flipH="1">
                <a:off x="1182455" y="2615835"/>
                <a:ext cx="230210" cy="497206"/>
              </a:xfrm>
              <a:prstGeom prst="roundRect">
                <a:avLst>
                  <a:gd name="adj" fmla="val 50000"/>
                </a:avLst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xmlns="" id="{647B95DF-6541-4313-B05E-48D8BA88E141}"/>
                  </a:ext>
                </a:extLst>
              </p:cNvPr>
              <p:cNvSpPr/>
              <p:nvPr/>
            </p:nvSpPr>
            <p:spPr>
              <a:xfrm rot="5131969">
                <a:off x="1184480" y="2738359"/>
                <a:ext cx="77718" cy="169434"/>
              </a:xfrm>
              <a:prstGeom prst="roundRect">
                <a:avLst>
                  <a:gd name="adj" fmla="val 50000"/>
                </a:avLst>
              </a:prstGeom>
              <a:solidFill>
                <a:srgbClr val="F19B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xmlns="" id="{B5D0BEB7-2122-4CC0-8CE7-6304ED81B53C}"/>
                </a:ext>
              </a:extLst>
            </p:cNvPr>
            <p:cNvSpPr/>
            <p:nvPr/>
          </p:nvSpPr>
          <p:spPr>
            <a:xfrm rot="4767749" flipH="1">
              <a:off x="2189199" y="2409513"/>
              <a:ext cx="136857" cy="784688"/>
            </a:xfrm>
            <a:prstGeom prst="roundRect">
              <a:avLst>
                <a:gd name="adj" fmla="val 5000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5" name="Agrupar 254">
            <a:extLst>
              <a:ext uri="{FF2B5EF4-FFF2-40B4-BE49-F238E27FC236}">
                <a16:creationId xmlns:a16="http://schemas.microsoft.com/office/drawing/2014/main" xmlns="" id="{02E63453-1E3A-4F68-8AEA-60E738ECC415}"/>
              </a:ext>
            </a:extLst>
          </p:cNvPr>
          <p:cNvGrpSpPr/>
          <p:nvPr/>
        </p:nvGrpSpPr>
        <p:grpSpPr>
          <a:xfrm>
            <a:off x="9624269" y="1879531"/>
            <a:ext cx="2122215" cy="2159389"/>
            <a:chOff x="9468398" y="1205935"/>
            <a:chExt cx="3923831" cy="3992564"/>
          </a:xfrm>
        </p:grpSpPr>
        <p:sp>
          <p:nvSpPr>
            <p:cNvPr id="232" name="Retângulo: Cantos Arredondados 231">
              <a:extLst>
                <a:ext uri="{FF2B5EF4-FFF2-40B4-BE49-F238E27FC236}">
                  <a16:creationId xmlns:a16="http://schemas.microsoft.com/office/drawing/2014/main" xmlns="" id="{55531CCB-96BA-4C40-BEDA-A6AF8E6F51D7}"/>
                </a:ext>
              </a:extLst>
            </p:cNvPr>
            <p:cNvSpPr/>
            <p:nvPr/>
          </p:nvSpPr>
          <p:spPr>
            <a:xfrm>
              <a:off x="10259738" y="1205935"/>
              <a:ext cx="2325181" cy="1182217"/>
            </a:xfrm>
            <a:prstGeom prst="roundRect">
              <a:avLst>
                <a:gd name="adj" fmla="val 3895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Forma Livre: Forma 135">
              <a:extLst>
                <a:ext uri="{FF2B5EF4-FFF2-40B4-BE49-F238E27FC236}">
                  <a16:creationId xmlns:a16="http://schemas.microsoft.com/office/drawing/2014/main" xmlns="" id="{671B2D91-6991-4AD9-82A1-76C00AF2A68F}"/>
                </a:ext>
              </a:extLst>
            </p:cNvPr>
            <p:cNvSpPr/>
            <p:nvPr/>
          </p:nvSpPr>
          <p:spPr>
            <a:xfrm flipH="1">
              <a:off x="11346649" y="1491707"/>
              <a:ext cx="1553474" cy="3075776"/>
            </a:xfrm>
            <a:custGeom>
              <a:avLst/>
              <a:gdLst>
                <a:gd name="connsiteX0" fmla="*/ 771632 w 1553474"/>
                <a:gd name="connsiteY0" fmla="*/ 0 h 3075776"/>
                <a:gd name="connsiteX1" fmla="*/ 1553474 w 1553474"/>
                <a:gd name="connsiteY1" fmla="*/ 0 h 3075776"/>
                <a:gd name="connsiteX2" fmla="*/ 1553474 w 1553474"/>
                <a:gd name="connsiteY2" fmla="*/ 3075776 h 3075776"/>
                <a:gd name="connsiteX3" fmla="*/ 0 w 1553474"/>
                <a:gd name="connsiteY3" fmla="*/ 3075776 h 3075776"/>
                <a:gd name="connsiteX4" fmla="*/ 0 w 1553474"/>
                <a:gd name="connsiteY4" fmla="*/ 2184248 h 3075776"/>
                <a:gd name="connsiteX5" fmla="*/ 0 w 1553474"/>
                <a:gd name="connsiteY5" fmla="*/ 2011788 h 3075776"/>
                <a:gd name="connsiteX6" fmla="*/ 0 w 1553474"/>
                <a:gd name="connsiteY6" fmla="*/ 771632 h 3075776"/>
                <a:gd name="connsiteX7" fmla="*/ 771632 w 1553474"/>
                <a:gd name="connsiteY7" fmla="*/ 0 h 307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3474" h="3075776">
                  <a:moveTo>
                    <a:pt x="771632" y="0"/>
                  </a:moveTo>
                  <a:lnTo>
                    <a:pt x="1553474" y="0"/>
                  </a:lnTo>
                  <a:lnTo>
                    <a:pt x="1553474" y="3075776"/>
                  </a:lnTo>
                  <a:lnTo>
                    <a:pt x="0" y="3075776"/>
                  </a:lnTo>
                  <a:lnTo>
                    <a:pt x="0" y="2184248"/>
                  </a:lnTo>
                  <a:lnTo>
                    <a:pt x="0" y="2011788"/>
                  </a:lnTo>
                  <a:lnTo>
                    <a:pt x="0" y="771632"/>
                  </a:lnTo>
                  <a:cubicBezTo>
                    <a:pt x="0" y="345471"/>
                    <a:pt x="345471" y="0"/>
                    <a:pt x="771632" y="0"/>
                  </a:cubicBezTo>
                  <a:close/>
                </a:path>
              </a:pathLst>
            </a:custGeom>
            <a:solidFill>
              <a:srgbClr val="50B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1" name="Agrupar 230">
              <a:extLst>
                <a:ext uri="{FF2B5EF4-FFF2-40B4-BE49-F238E27FC236}">
                  <a16:creationId xmlns:a16="http://schemas.microsoft.com/office/drawing/2014/main" xmlns="" id="{710703C8-7BCA-44A1-B374-5B84A63CC31E}"/>
                </a:ext>
              </a:extLst>
            </p:cNvPr>
            <p:cNvGrpSpPr/>
            <p:nvPr/>
          </p:nvGrpSpPr>
          <p:grpSpPr>
            <a:xfrm>
              <a:off x="9468398" y="2257867"/>
              <a:ext cx="703447" cy="762203"/>
              <a:chOff x="5854700" y="3688391"/>
              <a:chExt cx="703447" cy="762203"/>
            </a:xfrm>
            <a:solidFill>
              <a:schemeClr val="bg1">
                <a:lumMod val="85000"/>
              </a:schemeClr>
            </a:solidFill>
          </p:grpSpPr>
          <p:sp>
            <p:nvSpPr>
              <p:cNvPr id="229" name="Retângulo: Cantos Arredondados 228">
                <a:extLst>
                  <a:ext uri="{FF2B5EF4-FFF2-40B4-BE49-F238E27FC236}">
                    <a16:creationId xmlns:a16="http://schemas.microsoft.com/office/drawing/2014/main" xmlns="" id="{464BB597-DD4A-41F0-9B7F-7A4C9B3A0C49}"/>
                  </a:ext>
                </a:extLst>
              </p:cNvPr>
              <p:cNvSpPr/>
              <p:nvPr/>
            </p:nvSpPr>
            <p:spPr>
              <a:xfrm>
                <a:off x="5854700" y="3688391"/>
                <a:ext cx="421939" cy="76220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Retângulo 229">
                <a:extLst>
                  <a:ext uri="{FF2B5EF4-FFF2-40B4-BE49-F238E27FC236}">
                    <a16:creationId xmlns:a16="http://schemas.microsoft.com/office/drawing/2014/main" xmlns="" id="{D2A8D44F-D2DF-4109-8220-6872DDF752A9}"/>
                  </a:ext>
                </a:extLst>
              </p:cNvPr>
              <p:cNvSpPr/>
              <p:nvPr/>
            </p:nvSpPr>
            <p:spPr>
              <a:xfrm>
                <a:off x="6165401" y="3879197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xmlns="" id="{755817AE-18D2-497D-8423-BD1DD3E05125}"/>
                  </a:ext>
                </a:extLst>
              </p:cNvPr>
              <p:cNvSpPr/>
              <p:nvPr/>
            </p:nvSpPr>
            <p:spPr>
              <a:xfrm>
                <a:off x="6165401" y="4218519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xmlns="" id="{DD31B629-711A-4E3C-9D28-5BF32BC2C5FD}"/>
                </a:ext>
              </a:extLst>
            </p:cNvPr>
            <p:cNvGrpSpPr/>
            <p:nvPr/>
          </p:nvGrpSpPr>
          <p:grpSpPr>
            <a:xfrm flipH="1">
              <a:off x="12688782" y="2272704"/>
              <a:ext cx="703447" cy="762203"/>
              <a:chOff x="5854700" y="3688391"/>
              <a:chExt cx="703447" cy="762203"/>
            </a:xfrm>
            <a:solidFill>
              <a:schemeClr val="bg1">
                <a:lumMod val="85000"/>
              </a:schemeClr>
            </a:solidFill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xmlns="" id="{2020F067-0B3E-4D16-9D3F-64932EF522E9}"/>
                  </a:ext>
                </a:extLst>
              </p:cNvPr>
              <p:cNvSpPr/>
              <p:nvPr/>
            </p:nvSpPr>
            <p:spPr>
              <a:xfrm>
                <a:off x="5854700" y="3688391"/>
                <a:ext cx="421939" cy="76220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 122">
                <a:extLst>
                  <a:ext uri="{FF2B5EF4-FFF2-40B4-BE49-F238E27FC236}">
                    <a16:creationId xmlns:a16="http://schemas.microsoft.com/office/drawing/2014/main" xmlns="" id="{432DF631-9B5D-4AAF-A56E-34D8ACC7EDD2}"/>
                  </a:ext>
                </a:extLst>
              </p:cNvPr>
              <p:cNvSpPr/>
              <p:nvPr/>
            </p:nvSpPr>
            <p:spPr>
              <a:xfrm>
                <a:off x="6165401" y="3879197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 123">
                <a:extLst>
                  <a:ext uri="{FF2B5EF4-FFF2-40B4-BE49-F238E27FC236}">
                    <a16:creationId xmlns:a16="http://schemas.microsoft.com/office/drawing/2014/main" xmlns="" id="{FCC6B4AD-8087-4192-8D35-3FE2A3CBF74D}"/>
                  </a:ext>
                </a:extLst>
              </p:cNvPr>
              <p:cNvSpPr/>
              <p:nvPr/>
            </p:nvSpPr>
            <p:spPr>
              <a:xfrm>
                <a:off x="6165401" y="4218519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xmlns="" id="{23F5AA8B-BB71-4AB9-BA44-83CE6FE85A42}"/>
                </a:ext>
              </a:extLst>
            </p:cNvPr>
            <p:cNvSpPr/>
            <p:nvPr/>
          </p:nvSpPr>
          <p:spPr>
            <a:xfrm>
              <a:off x="11840046" y="4540253"/>
              <a:ext cx="743919" cy="658246"/>
            </a:xfrm>
            <a:prstGeom prst="roundRect">
              <a:avLst>
                <a:gd name="adj" fmla="val 37857"/>
              </a:avLst>
            </a:prstGeom>
            <a:solidFill>
              <a:srgbClr val="2D3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xmlns="" id="{B56E6F60-0E16-4CAB-9F34-4AB6704D7B4A}"/>
                </a:ext>
              </a:extLst>
            </p:cNvPr>
            <p:cNvSpPr/>
            <p:nvPr/>
          </p:nvSpPr>
          <p:spPr>
            <a:xfrm>
              <a:off x="10167164" y="4540253"/>
              <a:ext cx="743919" cy="658246"/>
            </a:xfrm>
            <a:prstGeom prst="roundRect">
              <a:avLst>
                <a:gd name="adj" fmla="val 37857"/>
              </a:avLst>
            </a:prstGeom>
            <a:solidFill>
              <a:srgbClr val="2D3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xmlns="" id="{9DBC55D9-6635-428F-8C64-96FC496DBFE6}"/>
                </a:ext>
              </a:extLst>
            </p:cNvPr>
            <p:cNvSpPr/>
            <p:nvPr/>
          </p:nvSpPr>
          <p:spPr>
            <a:xfrm>
              <a:off x="9944390" y="1491383"/>
              <a:ext cx="1553474" cy="3075776"/>
            </a:xfrm>
            <a:custGeom>
              <a:avLst/>
              <a:gdLst>
                <a:gd name="connsiteX0" fmla="*/ 771632 w 1553474"/>
                <a:gd name="connsiteY0" fmla="*/ 0 h 3075776"/>
                <a:gd name="connsiteX1" fmla="*/ 1553474 w 1553474"/>
                <a:gd name="connsiteY1" fmla="*/ 0 h 3075776"/>
                <a:gd name="connsiteX2" fmla="*/ 1553474 w 1553474"/>
                <a:gd name="connsiteY2" fmla="*/ 3075776 h 3075776"/>
                <a:gd name="connsiteX3" fmla="*/ 0 w 1553474"/>
                <a:gd name="connsiteY3" fmla="*/ 3075776 h 3075776"/>
                <a:gd name="connsiteX4" fmla="*/ 0 w 1553474"/>
                <a:gd name="connsiteY4" fmla="*/ 2184248 h 3075776"/>
                <a:gd name="connsiteX5" fmla="*/ 0 w 1553474"/>
                <a:gd name="connsiteY5" fmla="*/ 2011788 h 3075776"/>
                <a:gd name="connsiteX6" fmla="*/ 0 w 1553474"/>
                <a:gd name="connsiteY6" fmla="*/ 771632 h 3075776"/>
                <a:gd name="connsiteX7" fmla="*/ 771632 w 1553474"/>
                <a:gd name="connsiteY7" fmla="*/ 0 h 307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3474" h="3075776">
                  <a:moveTo>
                    <a:pt x="771632" y="0"/>
                  </a:moveTo>
                  <a:lnTo>
                    <a:pt x="1553474" y="0"/>
                  </a:lnTo>
                  <a:lnTo>
                    <a:pt x="1553474" y="3075776"/>
                  </a:lnTo>
                  <a:lnTo>
                    <a:pt x="0" y="3075776"/>
                  </a:lnTo>
                  <a:lnTo>
                    <a:pt x="0" y="2184248"/>
                  </a:lnTo>
                  <a:lnTo>
                    <a:pt x="0" y="2011788"/>
                  </a:lnTo>
                  <a:lnTo>
                    <a:pt x="0" y="771632"/>
                  </a:lnTo>
                  <a:cubicBezTo>
                    <a:pt x="0" y="345471"/>
                    <a:pt x="345471" y="0"/>
                    <a:pt x="771632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Forma Livre: Forma 137">
              <a:extLst>
                <a:ext uri="{FF2B5EF4-FFF2-40B4-BE49-F238E27FC236}">
                  <a16:creationId xmlns:a16="http://schemas.microsoft.com/office/drawing/2014/main" xmlns="" id="{79437FA0-3579-43FA-9E6E-3E24F32B87F5}"/>
                </a:ext>
              </a:extLst>
            </p:cNvPr>
            <p:cNvSpPr/>
            <p:nvPr/>
          </p:nvSpPr>
          <p:spPr>
            <a:xfrm>
              <a:off x="11496127" y="4270667"/>
              <a:ext cx="1585401" cy="443280"/>
            </a:xfrm>
            <a:custGeom>
              <a:avLst/>
              <a:gdLst>
                <a:gd name="connsiteX0" fmla="*/ 0 w 1585401"/>
                <a:gd name="connsiteY0" fmla="*/ 0 h 443280"/>
                <a:gd name="connsiteX1" fmla="*/ 1363761 w 1585401"/>
                <a:gd name="connsiteY1" fmla="*/ 0 h 443280"/>
                <a:gd name="connsiteX2" fmla="*/ 1585401 w 1585401"/>
                <a:gd name="connsiteY2" fmla="*/ 221640 h 443280"/>
                <a:gd name="connsiteX3" fmla="*/ 1363761 w 1585401"/>
                <a:gd name="connsiteY3" fmla="*/ 443280 h 443280"/>
                <a:gd name="connsiteX4" fmla="*/ 0 w 1585401"/>
                <a:gd name="connsiteY4" fmla="*/ 443280 h 4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401" h="443280">
                  <a:moveTo>
                    <a:pt x="0" y="0"/>
                  </a:moveTo>
                  <a:lnTo>
                    <a:pt x="1363761" y="0"/>
                  </a:lnTo>
                  <a:cubicBezTo>
                    <a:pt x="1486169" y="0"/>
                    <a:pt x="1585401" y="99232"/>
                    <a:pt x="1585401" y="221640"/>
                  </a:cubicBezTo>
                  <a:cubicBezTo>
                    <a:pt x="1585401" y="344048"/>
                    <a:pt x="1486169" y="443280"/>
                    <a:pt x="1363761" y="443280"/>
                  </a:cubicBezTo>
                  <a:lnTo>
                    <a:pt x="0" y="4432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xmlns="" id="{B3D20968-B7FF-4E2C-AB65-51E13F898555}"/>
                </a:ext>
              </a:extLst>
            </p:cNvPr>
            <p:cNvSpPr/>
            <p:nvPr/>
          </p:nvSpPr>
          <p:spPr>
            <a:xfrm>
              <a:off x="9944390" y="2211004"/>
              <a:ext cx="2955880" cy="1578013"/>
            </a:xfrm>
            <a:prstGeom prst="rect">
              <a:avLst/>
            </a:prstGeom>
            <a:solidFill>
              <a:srgbClr val="CBD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xmlns="" id="{9FC5A96F-A464-46BC-91B0-F529514BAAB2}"/>
                </a:ext>
              </a:extLst>
            </p:cNvPr>
            <p:cNvSpPr/>
            <p:nvPr/>
          </p:nvSpPr>
          <p:spPr>
            <a:xfrm>
              <a:off x="10515505" y="3835817"/>
              <a:ext cx="398695" cy="3986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xmlns="" id="{BEAC3E51-5320-42FE-AF29-CDBD8053E935}"/>
                </a:ext>
              </a:extLst>
            </p:cNvPr>
            <p:cNvSpPr/>
            <p:nvPr/>
          </p:nvSpPr>
          <p:spPr>
            <a:xfrm>
              <a:off x="11982757" y="3835817"/>
              <a:ext cx="398695" cy="3986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tângulo: Cantos Arredondados 226">
              <a:extLst>
                <a:ext uri="{FF2B5EF4-FFF2-40B4-BE49-F238E27FC236}">
                  <a16:creationId xmlns:a16="http://schemas.microsoft.com/office/drawing/2014/main" xmlns="" id="{0816181B-8CE7-420C-BE5E-EF6F64FD2D90}"/>
                </a:ext>
              </a:extLst>
            </p:cNvPr>
            <p:cNvSpPr/>
            <p:nvPr/>
          </p:nvSpPr>
          <p:spPr>
            <a:xfrm>
              <a:off x="11076374" y="3857454"/>
              <a:ext cx="775130" cy="346227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xmlns="" id="{3D4C90FF-698F-4EE1-ACE4-76A85C760AB7}"/>
                </a:ext>
              </a:extLst>
            </p:cNvPr>
            <p:cNvSpPr/>
            <p:nvPr/>
          </p:nvSpPr>
          <p:spPr>
            <a:xfrm>
              <a:off x="11076374" y="1491383"/>
              <a:ext cx="638654" cy="719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Elipse 233">
              <a:extLst>
                <a:ext uri="{FF2B5EF4-FFF2-40B4-BE49-F238E27FC236}">
                  <a16:creationId xmlns:a16="http://schemas.microsoft.com/office/drawing/2014/main" xmlns="" id="{E87DB59D-AEF3-4CCB-9AA5-3062BA4F2B90}"/>
                </a:ext>
              </a:extLst>
            </p:cNvPr>
            <p:cNvSpPr/>
            <p:nvPr/>
          </p:nvSpPr>
          <p:spPr>
            <a:xfrm>
              <a:off x="10259738" y="1800499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xmlns="" id="{52E80479-725B-4025-9E3C-5A738AC0E1F4}"/>
                </a:ext>
              </a:extLst>
            </p:cNvPr>
            <p:cNvSpPr/>
            <p:nvPr/>
          </p:nvSpPr>
          <p:spPr>
            <a:xfrm>
              <a:off x="10655316" y="1800499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xmlns="" id="{418DF3A8-EF8C-4ABD-885C-74F462E52CD8}"/>
                </a:ext>
              </a:extLst>
            </p:cNvPr>
            <p:cNvSpPr/>
            <p:nvPr/>
          </p:nvSpPr>
          <p:spPr>
            <a:xfrm>
              <a:off x="11880319" y="1806605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xmlns="" id="{4DF05220-A9F6-4AF8-8FB7-5EACBFF98810}"/>
                </a:ext>
              </a:extLst>
            </p:cNvPr>
            <p:cNvSpPr/>
            <p:nvPr/>
          </p:nvSpPr>
          <p:spPr>
            <a:xfrm>
              <a:off x="12275897" y="1806605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xmlns="" id="{286E6924-4A37-484B-9A2E-6E95C9ABA6A6}"/>
                </a:ext>
              </a:extLst>
            </p:cNvPr>
            <p:cNvSpPr/>
            <p:nvPr/>
          </p:nvSpPr>
          <p:spPr>
            <a:xfrm flipH="1">
              <a:off x="9779098" y="4270481"/>
              <a:ext cx="1716881" cy="443280"/>
            </a:xfrm>
            <a:custGeom>
              <a:avLst/>
              <a:gdLst>
                <a:gd name="connsiteX0" fmla="*/ 0 w 1585401"/>
                <a:gd name="connsiteY0" fmla="*/ 0 h 443280"/>
                <a:gd name="connsiteX1" fmla="*/ 1363761 w 1585401"/>
                <a:gd name="connsiteY1" fmla="*/ 0 h 443280"/>
                <a:gd name="connsiteX2" fmla="*/ 1585401 w 1585401"/>
                <a:gd name="connsiteY2" fmla="*/ 221640 h 443280"/>
                <a:gd name="connsiteX3" fmla="*/ 1363761 w 1585401"/>
                <a:gd name="connsiteY3" fmla="*/ 443280 h 443280"/>
                <a:gd name="connsiteX4" fmla="*/ 0 w 1585401"/>
                <a:gd name="connsiteY4" fmla="*/ 443280 h 4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401" h="443280">
                  <a:moveTo>
                    <a:pt x="0" y="0"/>
                  </a:moveTo>
                  <a:lnTo>
                    <a:pt x="1363761" y="0"/>
                  </a:lnTo>
                  <a:cubicBezTo>
                    <a:pt x="1486169" y="0"/>
                    <a:pt x="1585401" y="99232"/>
                    <a:pt x="1585401" y="221640"/>
                  </a:cubicBezTo>
                  <a:cubicBezTo>
                    <a:pt x="1585401" y="344048"/>
                    <a:pt x="1486169" y="443280"/>
                    <a:pt x="1363761" y="443280"/>
                  </a:cubicBezTo>
                  <a:lnTo>
                    <a:pt x="0" y="443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4" name="Agrupar 253">
            <a:extLst>
              <a:ext uri="{FF2B5EF4-FFF2-40B4-BE49-F238E27FC236}">
                <a16:creationId xmlns:a16="http://schemas.microsoft.com/office/drawing/2014/main" xmlns="" id="{0E36011B-B58D-49D7-BCDF-727A44C83D25}"/>
              </a:ext>
            </a:extLst>
          </p:cNvPr>
          <p:cNvGrpSpPr/>
          <p:nvPr/>
        </p:nvGrpSpPr>
        <p:grpSpPr>
          <a:xfrm>
            <a:off x="5832574" y="2152315"/>
            <a:ext cx="3287346" cy="1991339"/>
            <a:chOff x="5408295" y="2675703"/>
            <a:chExt cx="4366079" cy="2644791"/>
          </a:xfrm>
        </p:grpSpPr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xmlns="" id="{88C65847-8D15-4626-9180-CEE88F83C399}"/>
                </a:ext>
              </a:extLst>
            </p:cNvPr>
            <p:cNvSpPr/>
            <p:nvPr/>
          </p:nvSpPr>
          <p:spPr>
            <a:xfrm>
              <a:off x="8916431" y="4293532"/>
              <a:ext cx="774019" cy="7740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Elipse 164">
              <a:extLst>
                <a:ext uri="{FF2B5EF4-FFF2-40B4-BE49-F238E27FC236}">
                  <a16:creationId xmlns:a16="http://schemas.microsoft.com/office/drawing/2014/main" xmlns="" id="{6A95063C-5D9A-4BD5-ADCF-40B9BF7E2ADA}"/>
                </a:ext>
              </a:extLst>
            </p:cNvPr>
            <p:cNvSpPr/>
            <p:nvPr/>
          </p:nvSpPr>
          <p:spPr>
            <a:xfrm>
              <a:off x="6808344" y="4256216"/>
              <a:ext cx="774019" cy="7740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4" name="Agrupar 153">
              <a:extLst>
                <a:ext uri="{FF2B5EF4-FFF2-40B4-BE49-F238E27FC236}">
                  <a16:creationId xmlns:a16="http://schemas.microsoft.com/office/drawing/2014/main" xmlns="" id="{EAAC8F19-2F5C-491F-8FD2-2DF4A2CFBFDE}"/>
                </a:ext>
              </a:extLst>
            </p:cNvPr>
            <p:cNvGrpSpPr/>
            <p:nvPr/>
          </p:nvGrpSpPr>
          <p:grpSpPr>
            <a:xfrm>
              <a:off x="6122310" y="2753650"/>
              <a:ext cx="3652064" cy="1862846"/>
              <a:chOff x="5226112" y="3077326"/>
              <a:chExt cx="3652064" cy="1862846"/>
            </a:xfrm>
            <a:solidFill>
              <a:srgbClr val="E19004"/>
            </a:solidFill>
          </p:grpSpPr>
          <p:sp>
            <p:nvSpPr>
              <p:cNvPr id="155" name="Retângulo: Cantos Arredondados 154">
                <a:extLst>
                  <a:ext uri="{FF2B5EF4-FFF2-40B4-BE49-F238E27FC236}">
                    <a16:creationId xmlns:a16="http://schemas.microsoft.com/office/drawing/2014/main" xmlns="" id="{8860D49F-2B10-4EE8-979C-050F81F3CB99}"/>
                  </a:ext>
                </a:extLst>
              </p:cNvPr>
              <p:cNvSpPr/>
              <p:nvPr/>
            </p:nvSpPr>
            <p:spPr>
              <a:xfrm>
                <a:off x="5226112" y="3077326"/>
                <a:ext cx="2940811" cy="1854658"/>
              </a:xfrm>
              <a:prstGeom prst="roundRect">
                <a:avLst>
                  <a:gd name="adj" fmla="val 124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7711BC48-D5CD-41E5-B770-9A5C116FACD3}"/>
                  </a:ext>
                </a:extLst>
              </p:cNvPr>
              <p:cNvSpPr/>
              <p:nvPr/>
            </p:nvSpPr>
            <p:spPr>
              <a:xfrm>
                <a:off x="5749315" y="4079445"/>
                <a:ext cx="3128861" cy="860727"/>
              </a:xfrm>
              <a:prstGeom prst="roundRect">
                <a:avLst>
                  <a:gd name="adj" fmla="val 124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43" name="Agrupar 242">
              <a:extLst>
                <a:ext uri="{FF2B5EF4-FFF2-40B4-BE49-F238E27FC236}">
                  <a16:creationId xmlns:a16="http://schemas.microsoft.com/office/drawing/2014/main" xmlns="" id="{7A1CEFD3-F9F0-4EEF-85B1-39B7C58C8085}"/>
                </a:ext>
              </a:extLst>
            </p:cNvPr>
            <p:cNvGrpSpPr/>
            <p:nvPr/>
          </p:nvGrpSpPr>
          <p:grpSpPr>
            <a:xfrm>
              <a:off x="5416814" y="2753650"/>
              <a:ext cx="3869774" cy="1862846"/>
              <a:chOff x="5226112" y="3077326"/>
              <a:chExt cx="3869774" cy="1862846"/>
            </a:xfrm>
          </p:grpSpPr>
          <p:sp>
            <p:nvSpPr>
              <p:cNvPr id="239" name="Retângulo: Cantos Arredondados 238">
                <a:extLst>
                  <a:ext uri="{FF2B5EF4-FFF2-40B4-BE49-F238E27FC236}">
                    <a16:creationId xmlns:a16="http://schemas.microsoft.com/office/drawing/2014/main" xmlns="" id="{16092879-95E0-4C11-B807-1C84E13C1545}"/>
                  </a:ext>
                </a:extLst>
              </p:cNvPr>
              <p:cNvSpPr/>
              <p:nvPr/>
            </p:nvSpPr>
            <p:spPr>
              <a:xfrm>
                <a:off x="5226112" y="3077326"/>
                <a:ext cx="2940811" cy="1854658"/>
              </a:xfrm>
              <a:prstGeom prst="roundRect">
                <a:avLst>
                  <a:gd name="adj" fmla="val 12436"/>
                </a:avLst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xmlns="" id="{D722D720-9139-4E5D-8342-5BB5C78381A3}"/>
                  </a:ext>
                </a:extLst>
              </p:cNvPr>
              <p:cNvSpPr/>
              <p:nvPr/>
            </p:nvSpPr>
            <p:spPr>
              <a:xfrm>
                <a:off x="5967025" y="4079445"/>
                <a:ext cx="3128861" cy="860727"/>
              </a:xfrm>
              <a:prstGeom prst="roundRect">
                <a:avLst>
                  <a:gd name="adj" fmla="val 12436"/>
                </a:avLst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xmlns="" id="{BF396E6D-2D66-40DC-9012-20803C28ABDD}"/>
                </a:ext>
              </a:extLst>
            </p:cNvPr>
            <p:cNvSpPr/>
            <p:nvPr/>
          </p:nvSpPr>
          <p:spPr>
            <a:xfrm>
              <a:off x="5408295" y="2683891"/>
              <a:ext cx="2940811" cy="385407"/>
            </a:xfrm>
            <a:prstGeom prst="roundRect">
              <a:avLst>
                <a:gd name="adj" fmla="val 12436"/>
              </a:avLst>
            </a:prstGeom>
            <a:solidFill>
              <a:srgbClr val="FFE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: Cantos Arredondados 156">
              <a:extLst>
                <a:ext uri="{FF2B5EF4-FFF2-40B4-BE49-F238E27FC236}">
                  <a16:creationId xmlns:a16="http://schemas.microsoft.com/office/drawing/2014/main" xmlns="" id="{B69F09E4-5071-41AC-B4E1-890A0051A688}"/>
                </a:ext>
              </a:extLst>
            </p:cNvPr>
            <p:cNvSpPr/>
            <p:nvPr/>
          </p:nvSpPr>
          <p:spPr>
            <a:xfrm>
              <a:off x="8246010" y="2675703"/>
              <a:ext cx="829026" cy="385407"/>
            </a:xfrm>
            <a:prstGeom prst="roundRect">
              <a:avLst>
                <a:gd name="adj" fmla="val 124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5" name="Agrupar 244">
              <a:extLst>
                <a:ext uri="{FF2B5EF4-FFF2-40B4-BE49-F238E27FC236}">
                  <a16:creationId xmlns:a16="http://schemas.microsoft.com/office/drawing/2014/main" xmlns="" id="{B15C0427-C62E-46AE-BED5-9191FFDE2700}"/>
                </a:ext>
              </a:extLst>
            </p:cNvPr>
            <p:cNvGrpSpPr/>
            <p:nvPr/>
          </p:nvGrpSpPr>
          <p:grpSpPr>
            <a:xfrm>
              <a:off x="5744764" y="4287731"/>
              <a:ext cx="1032763" cy="1032763"/>
              <a:chOff x="5482132" y="4506552"/>
              <a:chExt cx="920055" cy="920055"/>
            </a:xfrm>
          </p:grpSpPr>
          <p:sp>
            <p:nvSpPr>
              <p:cNvPr id="244" name="Elipse 243">
                <a:extLst>
                  <a:ext uri="{FF2B5EF4-FFF2-40B4-BE49-F238E27FC236}">
                    <a16:creationId xmlns:a16="http://schemas.microsoft.com/office/drawing/2014/main" xmlns="" id="{1D972CF2-1AF8-49B3-9BAD-9BA011BED583}"/>
                  </a:ext>
                </a:extLst>
              </p:cNvPr>
              <p:cNvSpPr/>
              <p:nvPr/>
            </p:nvSpPr>
            <p:spPr>
              <a:xfrm>
                <a:off x="5482132" y="4506552"/>
                <a:ext cx="920055" cy="920055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xmlns="" id="{47658414-2BE0-4932-B2C7-259B6F1C8542}"/>
                  </a:ext>
                </a:extLst>
              </p:cNvPr>
              <p:cNvSpPr/>
              <p:nvPr/>
            </p:nvSpPr>
            <p:spPr>
              <a:xfrm>
                <a:off x="5588843" y="4582636"/>
                <a:ext cx="715071" cy="715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1" name="Agrupar 160">
              <a:extLst>
                <a:ext uri="{FF2B5EF4-FFF2-40B4-BE49-F238E27FC236}">
                  <a16:creationId xmlns:a16="http://schemas.microsoft.com/office/drawing/2014/main" xmlns="" id="{D636B87C-1F30-4122-BCAB-8C75FE35CAE3}"/>
                </a:ext>
              </a:extLst>
            </p:cNvPr>
            <p:cNvGrpSpPr/>
            <p:nvPr/>
          </p:nvGrpSpPr>
          <p:grpSpPr>
            <a:xfrm>
              <a:off x="7712928" y="4258087"/>
              <a:ext cx="1032763" cy="1032763"/>
              <a:chOff x="5482132" y="4506552"/>
              <a:chExt cx="920055" cy="920055"/>
            </a:xfrm>
          </p:grpSpPr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xmlns="" id="{2A87AD91-93B1-4FE7-8873-ABF83D159F8E}"/>
                  </a:ext>
                </a:extLst>
              </p:cNvPr>
              <p:cNvSpPr/>
              <p:nvPr/>
            </p:nvSpPr>
            <p:spPr>
              <a:xfrm>
                <a:off x="5482132" y="4506552"/>
                <a:ext cx="920055" cy="920055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xmlns="" id="{B73D11DE-F11D-4EBD-B189-AD351EE6F242}"/>
                  </a:ext>
                </a:extLst>
              </p:cNvPr>
              <p:cNvSpPr/>
              <p:nvPr/>
            </p:nvSpPr>
            <p:spPr>
              <a:xfrm>
                <a:off x="5588843" y="4582636"/>
                <a:ext cx="715071" cy="715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49" name="Agrupar 248">
              <a:extLst>
                <a:ext uri="{FF2B5EF4-FFF2-40B4-BE49-F238E27FC236}">
                  <a16:creationId xmlns:a16="http://schemas.microsoft.com/office/drawing/2014/main" xmlns="" id="{34738872-6151-476C-82F5-8ECA20DB26AE}"/>
                </a:ext>
              </a:extLst>
            </p:cNvPr>
            <p:cNvGrpSpPr/>
            <p:nvPr/>
          </p:nvGrpSpPr>
          <p:grpSpPr>
            <a:xfrm>
              <a:off x="5414614" y="3980728"/>
              <a:ext cx="2433513" cy="224599"/>
              <a:chOff x="5192978" y="4110387"/>
              <a:chExt cx="2733244" cy="246868"/>
            </a:xfrm>
          </p:grpSpPr>
          <p:sp>
            <p:nvSpPr>
              <p:cNvPr id="248" name="Retângulo 247">
                <a:extLst>
                  <a:ext uri="{FF2B5EF4-FFF2-40B4-BE49-F238E27FC236}">
                    <a16:creationId xmlns:a16="http://schemas.microsoft.com/office/drawing/2014/main" xmlns="" id="{DC895C5D-0F28-4466-AA7E-20D382E651E3}"/>
                  </a:ext>
                </a:extLst>
              </p:cNvPr>
              <p:cNvSpPr/>
              <p:nvPr/>
            </p:nvSpPr>
            <p:spPr>
              <a:xfrm>
                <a:off x="5192978" y="4110387"/>
                <a:ext cx="2733244" cy="93461"/>
              </a:xfrm>
              <a:prstGeom prst="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Retângulo 172">
                <a:extLst>
                  <a:ext uri="{FF2B5EF4-FFF2-40B4-BE49-F238E27FC236}">
                    <a16:creationId xmlns:a16="http://schemas.microsoft.com/office/drawing/2014/main" xmlns="" id="{42C3F89E-9BCF-4C2D-98D9-C6B58E0E6F8B}"/>
                  </a:ext>
                </a:extLst>
              </p:cNvPr>
              <p:cNvSpPr/>
              <p:nvPr/>
            </p:nvSpPr>
            <p:spPr>
              <a:xfrm>
                <a:off x="5192979" y="4263794"/>
                <a:ext cx="2733243" cy="93461"/>
              </a:xfrm>
              <a:prstGeom prst="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0" name="Retângulo: Cantos Arredondados 249">
              <a:extLst>
                <a:ext uri="{FF2B5EF4-FFF2-40B4-BE49-F238E27FC236}">
                  <a16:creationId xmlns:a16="http://schemas.microsoft.com/office/drawing/2014/main" xmlns="" id="{A9027E78-6B1F-4633-9E34-9EDA02F45BC6}"/>
                </a:ext>
              </a:extLst>
            </p:cNvPr>
            <p:cNvSpPr/>
            <p:nvPr/>
          </p:nvSpPr>
          <p:spPr>
            <a:xfrm>
              <a:off x="5594013" y="3154136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:a16="http://schemas.microsoft.com/office/drawing/2014/main" xmlns="" id="{2B31197D-95F5-4960-ADD1-ADA55D263528}"/>
                </a:ext>
              </a:extLst>
            </p:cNvPr>
            <p:cNvSpPr/>
            <p:nvPr/>
          </p:nvSpPr>
          <p:spPr>
            <a:xfrm>
              <a:off x="6285104" y="3162253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81">
              <a:extLst>
                <a:ext uri="{FF2B5EF4-FFF2-40B4-BE49-F238E27FC236}">
                  <a16:creationId xmlns:a16="http://schemas.microsoft.com/office/drawing/2014/main" xmlns="" id="{D5FC3EA6-7FED-484D-802C-EB058181E85A}"/>
                </a:ext>
              </a:extLst>
            </p:cNvPr>
            <p:cNvSpPr/>
            <p:nvPr/>
          </p:nvSpPr>
          <p:spPr>
            <a:xfrm>
              <a:off x="6962180" y="3162253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Retângulo: Cantos Arredondados 183">
              <a:extLst>
                <a:ext uri="{FF2B5EF4-FFF2-40B4-BE49-F238E27FC236}">
                  <a16:creationId xmlns:a16="http://schemas.microsoft.com/office/drawing/2014/main" xmlns="" id="{6690C5D9-E64D-4E23-A6FB-976E85619BD9}"/>
                </a:ext>
              </a:extLst>
            </p:cNvPr>
            <p:cNvSpPr/>
            <p:nvPr/>
          </p:nvSpPr>
          <p:spPr>
            <a:xfrm>
              <a:off x="7622439" y="3162076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Retângulo: Cantos Arredondados 184">
              <a:extLst>
                <a:ext uri="{FF2B5EF4-FFF2-40B4-BE49-F238E27FC236}">
                  <a16:creationId xmlns:a16="http://schemas.microsoft.com/office/drawing/2014/main" xmlns="" id="{8CC73677-EFDC-47BE-A248-5665C07DBC6F}"/>
                </a:ext>
              </a:extLst>
            </p:cNvPr>
            <p:cNvSpPr/>
            <p:nvPr/>
          </p:nvSpPr>
          <p:spPr>
            <a:xfrm>
              <a:off x="8476587" y="3132320"/>
              <a:ext cx="481376" cy="590957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Elipse 250">
              <a:extLst>
                <a:ext uri="{FF2B5EF4-FFF2-40B4-BE49-F238E27FC236}">
                  <a16:creationId xmlns:a16="http://schemas.microsoft.com/office/drawing/2014/main" xmlns="" id="{E0DCB820-92B7-417E-93EF-35EBC5759E5D}"/>
                </a:ext>
              </a:extLst>
            </p:cNvPr>
            <p:cNvSpPr/>
            <p:nvPr/>
          </p:nvSpPr>
          <p:spPr>
            <a:xfrm>
              <a:off x="8846158" y="3913387"/>
              <a:ext cx="244915" cy="291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6" name="Elipse 185">
              <a:extLst>
                <a:ext uri="{FF2B5EF4-FFF2-40B4-BE49-F238E27FC236}">
                  <a16:creationId xmlns:a16="http://schemas.microsoft.com/office/drawing/2014/main" xmlns="" id="{05E247D9-DB19-4C33-817C-0A7CEDDED2D6}"/>
                </a:ext>
              </a:extLst>
            </p:cNvPr>
            <p:cNvSpPr/>
            <p:nvPr/>
          </p:nvSpPr>
          <p:spPr>
            <a:xfrm>
              <a:off x="9462743" y="3904879"/>
              <a:ext cx="244915" cy="2919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3" name="Agrupar 252">
              <a:extLst>
                <a:ext uri="{FF2B5EF4-FFF2-40B4-BE49-F238E27FC236}">
                  <a16:creationId xmlns:a16="http://schemas.microsoft.com/office/drawing/2014/main" xmlns="" id="{097E2450-FE15-43B8-8D52-28FDF4D235F5}"/>
                </a:ext>
              </a:extLst>
            </p:cNvPr>
            <p:cNvGrpSpPr/>
            <p:nvPr/>
          </p:nvGrpSpPr>
          <p:grpSpPr>
            <a:xfrm>
              <a:off x="9153402" y="3975969"/>
              <a:ext cx="263981" cy="189340"/>
              <a:chOff x="8962700" y="4299645"/>
              <a:chExt cx="263981" cy="189340"/>
            </a:xfrm>
          </p:grpSpPr>
          <p:sp>
            <p:nvSpPr>
              <p:cNvPr id="252" name="Retângulo: Cantos Arredondados 251">
                <a:extLst>
                  <a:ext uri="{FF2B5EF4-FFF2-40B4-BE49-F238E27FC236}">
                    <a16:creationId xmlns:a16="http://schemas.microsoft.com/office/drawing/2014/main" xmlns="" id="{72B1645F-6BB2-4C78-9375-266A08F6EC36}"/>
                  </a:ext>
                </a:extLst>
              </p:cNvPr>
              <p:cNvSpPr/>
              <p:nvPr/>
            </p:nvSpPr>
            <p:spPr>
              <a:xfrm>
                <a:off x="8962700" y="4299645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: Cantos Arredondados 187">
                <a:extLst>
                  <a:ext uri="{FF2B5EF4-FFF2-40B4-BE49-F238E27FC236}">
                    <a16:creationId xmlns:a16="http://schemas.microsoft.com/office/drawing/2014/main" xmlns="" id="{D16861D5-ABFF-4863-914E-DBEDCDA7D858}"/>
                  </a:ext>
                </a:extLst>
              </p:cNvPr>
              <p:cNvSpPr/>
              <p:nvPr/>
            </p:nvSpPr>
            <p:spPr>
              <a:xfrm>
                <a:off x="8967494" y="4369814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: Cantos Arredondados 188">
                <a:extLst>
                  <a:ext uri="{FF2B5EF4-FFF2-40B4-BE49-F238E27FC236}">
                    <a16:creationId xmlns:a16="http://schemas.microsoft.com/office/drawing/2014/main" xmlns="" id="{51325952-B50E-4917-9987-B654060249C6}"/>
                  </a:ext>
                </a:extLst>
              </p:cNvPr>
              <p:cNvSpPr/>
              <p:nvPr/>
            </p:nvSpPr>
            <p:spPr>
              <a:xfrm>
                <a:off x="8967493" y="4442254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63" name="Agrupar 262">
            <a:extLst>
              <a:ext uri="{FF2B5EF4-FFF2-40B4-BE49-F238E27FC236}">
                <a16:creationId xmlns:a16="http://schemas.microsoft.com/office/drawing/2014/main" xmlns="" id="{187865F2-A43D-4C24-88E6-BBC42590B18E}"/>
              </a:ext>
            </a:extLst>
          </p:cNvPr>
          <p:cNvGrpSpPr/>
          <p:nvPr/>
        </p:nvGrpSpPr>
        <p:grpSpPr>
          <a:xfrm>
            <a:off x="100389" y="4427330"/>
            <a:ext cx="2997781" cy="1911111"/>
            <a:chOff x="2598132" y="4393530"/>
            <a:chExt cx="2997781" cy="1911111"/>
          </a:xfrm>
        </p:grpSpPr>
        <p:sp>
          <p:nvSpPr>
            <p:cNvPr id="205" name="Elipse 204">
              <a:extLst>
                <a:ext uri="{FF2B5EF4-FFF2-40B4-BE49-F238E27FC236}">
                  <a16:creationId xmlns:a16="http://schemas.microsoft.com/office/drawing/2014/main" xmlns="" id="{3B3630D2-0DEB-432C-9836-04B8B8B39950}"/>
                </a:ext>
              </a:extLst>
            </p:cNvPr>
            <p:cNvSpPr/>
            <p:nvPr/>
          </p:nvSpPr>
          <p:spPr>
            <a:xfrm>
              <a:off x="4977956" y="5669652"/>
              <a:ext cx="400007" cy="40000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Elipse 203">
              <a:extLst>
                <a:ext uri="{FF2B5EF4-FFF2-40B4-BE49-F238E27FC236}">
                  <a16:creationId xmlns:a16="http://schemas.microsoft.com/office/drawing/2014/main" xmlns="" id="{01646D1A-3916-4C9E-988C-087B49C8DBFE}"/>
                </a:ext>
              </a:extLst>
            </p:cNvPr>
            <p:cNvSpPr/>
            <p:nvPr/>
          </p:nvSpPr>
          <p:spPr>
            <a:xfrm>
              <a:off x="3538374" y="5678164"/>
              <a:ext cx="400007" cy="40000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Retângulo: Cantos Arredondados 195">
              <a:extLst>
                <a:ext uri="{FF2B5EF4-FFF2-40B4-BE49-F238E27FC236}">
                  <a16:creationId xmlns:a16="http://schemas.microsoft.com/office/drawing/2014/main" xmlns="" id="{251A17FA-5240-484F-A4AD-3FB50352D121}"/>
                </a:ext>
              </a:extLst>
            </p:cNvPr>
            <p:cNvSpPr/>
            <p:nvPr/>
          </p:nvSpPr>
          <p:spPr>
            <a:xfrm>
              <a:off x="2915414" y="4940756"/>
              <a:ext cx="2680499" cy="937411"/>
            </a:xfrm>
            <a:prstGeom prst="roundRect">
              <a:avLst>
                <a:gd name="adj" fmla="val 50000"/>
              </a:avLst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Elipse 194">
              <a:extLst>
                <a:ext uri="{FF2B5EF4-FFF2-40B4-BE49-F238E27FC236}">
                  <a16:creationId xmlns:a16="http://schemas.microsoft.com/office/drawing/2014/main" xmlns="" id="{62109F16-0E01-464D-AB3E-D9C9400BE0DB}"/>
                </a:ext>
              </a:extLst>
            </p:cNvPr>
            <p:cNvSpPr/>
            <p:nvPr/>
          </p:nvSpPr>
          <p:spPr>
            <a:xfrm>
              <a:off x="2954540" y="4393530"/>
              <a:ext cx="2114511" cy="1271646"/>
            </a:xfrm>
            <a:prstGeom prst="ellipse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Retângulo: Cantos Arredondados 261">
              <a:extLst>
                <a:ext uri="{FF2B5EF4-FFF2-40B4-BE49-F238E27FC236}">
                  <a16:creationId xmlns:a16="http://schemas.microsoft.com/office/drawing/2014/main" xmlns="" id="{F8CEEBBA-4016-4071-8D6D-431DBF1A0CBC}"/>
                </a:ext>
              </a:extLst>
            </p:cNvPr>
            <p:cNvSpPr/>
            <p:nvPr/>
          </p:nvSpPr>
          <p:spPr>
            <a:xfrm>
              <a:off x="3760306" y="4605317"/>
              <a:ext cx="1248428" cy="616567"/>
            </a:xfrm>
            <a:prstGeom prst="roundRect">
              <a:avLst>
                <a:gd name="adj" fmla="val 50000"/>
              </a:avLst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xmlns="" id="{65ABAFB0-BA10-4A6A-9DBA-B04D449D651B}"/>
                </a:ext>
              </a:extLst>
            </p:cNvPr>
            <p:cNvSpPr/>
            <p:nvPr/>
          </p:nvSpPr>
          <p:spPr>
            <a:xfrm>
              <a:off x="2954540" y="4398006"/>
              <a:ext cx="1676498" cy="127164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xmlns="" id="{DDAF5B6D-89AE-472B-A863-CDA38035A485}"/>
                </a:ext>
              </a:extLst>
            </p:cNvPr>
            <p:cNvSpPr/>
            <p:nvPr/>
          </p:nvSpPr>
          <p:spPr>
            <a:xfrm>
              <a:off x="2598132" y="4946990"/>
              <a:ext cx="2680499" cy="93741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Elipse 196">
              <a:extLst>
                <a:ext uri="{FF2B5EF4-FFF2-40B4-BE49-F238E27FC236}">
                  <a16:creationId xmlns:a16="http://schemas.microsoft.com/office/drawing/2014/main" xmlns="" id="{5BCACCD3-C1CA-460D-A80E-248D1436C681}"/>
                </a:ext>
              </a:extLst>
            </p:cNvPr>
            <p:cNvSpPr/>
            <p:nvPr/>
          </p:nvSpPr>
          <p:spPr>
            <a:xfrm>
              <a:off x="2734933" y="5497774"/>
              <a:ext cx="806867" cy="806867"/>
            </a:xfrm>
            <a:prstGeom prst="ellipse">
              <a:avLst/>
            </a:prstGeom>
            <a:solidFill>
              <a:srgbClr val="232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Elipse 197">
              <a:extLst>
                <a:ext uri="{FF2B5EF4-FFF2-40B4-BE49-F238E27FC236}">
                  <a16:creationId xmlns:a16="http://schemas.microsoft.com/office/drawing/2014/main" xmlns="" id="{C9882D82-037E-413E-963B-584DD7502DFC}"/>
                </a:ext>
              </a:extLst>
            </p:cNvPr>
            <p:cNvSpPr/>
            <p:nvPr/>
          </p:nvSpPr>
          <p:spPr>
            <a:xfrm>
              <a:off x="2827646" y="5587496"/>
              <a:ext cx="627101" cy="627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Elipse 199">
              <a:extLst>
                <a:ext uri="{FF2B5EF4-FFF2-40B4-BE49-F238E27FC236}">
                  <a16:creationId xmlns:a16="http://schemas.microsoft.com/office/drawing/2014/main" xmlns="" id="{1327C60E-BED5-47DD-985C-4904ADD2AB78}"/>
                </a:ext>
              </a:extLst>
            </p:cNvPr>
            <p:cNvSpPr/>
            <p:nvPr/>
          </p:nvSpPr>
          <p:spPr>
            <a:xfrm>
              <a:off x="4322144" y="5489013"/>
              <a:ext cx="806867" cy="806867"/>
            </a:xfrm>
            <a:prstGeom prst="ellipse">
              <a:avLst/>
            </a:prstGeom>
            <a:solidFill>
              <a:srgbClr val="232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Elipse 200">
              <a:extLst>
                <a:ext uri="{FF2B5EF4-FFF2-40B4-BE49-F238E27FC236}">
                  <a16:creationId xmlns:a16="http://schemas.microsoft.com/office/drawing/2014/main" xmlns="" id="{3CBEFBEF-4FC5-4AF2-985E-AE66DFB1A689}"/>
                </a:ext>
              </a:extLst>
            </p:cNvPr>
            <p:cNvSpPr/>
            <p:nvPr/>
          </p:nvSpPr>
          <p:spPr>
            <a:xfrm>
              <a:off x="4414857" y="5578735"/>
              <a:ext cx="627101" cy="627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xmlns="" id="{C96512FF-FF5A-465E-94BF-BBF37B213409}"/>
                </a:ext>
              </a:extLst>
            </p:cNvPr>
            <p:cNvSpPr/>
            <p:nvPr/>
          </p:nvSpPr>
          <p:spPr>
            <a:xfrm>
              <a:off x="3163622" y="4607139"/>
              <a:ext cx="1264788" cy="637717"/>
            </a:xfrm>
            <a:prstGeom prst="roundRect">
              <a:avLst>
                <a:gd name="adj" fmla="val 50000"/>
              </a:avLst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Elipse 256">
              <a:extLst>
                <a:ext uri="{FF2B5EF4-FFF2-40B4-BE49-F238E27FC236}">
                  <a16:creationId xmlns:a16="http://schemas.microsoft.com/office/drawing/2014/main" xmlns="" id="{ADF4BD09-CB89-40C2-99FA-5C3512FCF3C8}"/>
                </a:ext>
              </a:extLst>
            </p:cNvPr>
            <p:cNvSpPr/>
            <p:nvPr/>
          </p:nvSpPr>
          <p:spPr>
            <a:xfrm>
              <a:off x="5377786" y="5181466"/>
              <a:ext cx="153231" cy="182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Elipse 257">
              <a:extLst>
                <a:ext uri="{FF2B5EF4-FFF2-40B4-BE49-F238E27FC236}">
                  <a16:creationId xmlns:a16="http://schemas.microsoft.com/office/drawing/2014/main" xmlns="" id="{D4E2BC15-7813-44FE-B52E-72C8D4821345}"/>
                </a:ext>
              </a:extLst>
            </p:cNvPr>
            <p:cNvSpPr/>
            <p:nvPr/>
          </p:nvSpPr>
          <p:spPr>
            <a:xfrm>
              <a:off x="4960364" y="5211533"/>
              <a:ext cx="153231" cy="182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xmlns="" id="{035BC1C3-61B4-430F-BF33-CDFF2D42D48C}"/>
                </a:ext>
              </a:extLst>
            </p:cNvPr>
            <p:cNvSpPr/>
            <p:nvPr/>
          </p:nvSpPr>
          <p:spPr>
            <a:xfrm>
              <a:off x="3669016" y="5245856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Retângulo 258">
              <a:extLst>
                <a:ext uri="{FF2B5EF4-FFF2-40B4-BE49-F238E27FC236}">
                  <a16:creationId xmlns:a16="http://schemas.microsoft.com/office/drawing/2014/main" xmlns="" id="{945B37AF-7730-40D5-B48B-321D1C33FEF5}"/>
                </a:ext>
              </a:extLst>
            </p:cNvPr>
            <p:cNvSpPr/>
            <p:nvPr/>
          </p:nvSpPr>
          <p:spPr>
            <a:xfrm>
              <a:off x="3760306" y="5246678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 259">
              <a:extLst>
                <a:ext uri="{FF2B5EF4-FFF2-40B4-BE49-F238E27FC236}">
                  <a16:creationId xmlns:a16="http://schemas.microsoft.com/office/drawing/2014/main" xmlns="" id="{1124283B-5AC2-4003-9469-4E434FDD4D02}"/>
                </a:ext>
              </a:extLst>
            </p:cNvPr>
            <p:cNvSpPr/>
            <p:nvPr/>
          </p:nvSpPr>
          <p:spPr>
            <a:xfrm>
              <a:off x="3857527" y="5244517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 260">
              <a:extLst>
                <a:ext uri="{FF2B5EF4-FFF2-40B4-BE49-F238E27FC236}">
                  <a16:creationId xmlns:a16="http://schemas.microsoft.com/office/drawing/2014/main" xmlns="" id="{3BD47F2F-131C-49ED-B08D-BFC19EB7B7A2}"/>
                </a:ext>
              </a:extLst>
            </p:cNvPr>
            <p:cNvSpPr/>
            <p:nvPr/>
          </p:nvSpPr>
          <p:spPr>
            <a:xfrm>
              <a:off x="3944848" y="5244517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4185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6841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ENERGIA:</a:t>
            </a:r>
          </a:p>
        </p:txBody>
      </p:sp>
      <p:grpSp>
        <p:nvGrpSpPr>
          <p:cNvPr id="37" name="Grupo 36"/>
          <p:cNvGrpSpPr/>
          <p:nvPr/>
        </p:nvGrpSpPr>
        <p:grpSpPr>
          <a:xfrm>
            <a:off x="626197" y="2533778"/>
            <a:ext cx="2131960" cy="2412177"/>
            <a:chOff x="4669855" y="1354710"/>
            <a:chExt cx="2516749" cy="2847541"/>
          </a:xfrm>
        </p:grpSpPr>
        <p:grpSp>
          <p:nvGrpSpPr>
            <p:cNvPr id="38" name="Grupo 37"/>
            <p:cNvGrpSpPr/>
            <p:nvPr/>
          </p:nvGrpSpPr>
          <p:grpSpPr>
            <a:xfrm>
              <a:off x="4669855" y="1354710"/>
              <a:ext cx="2516749" cy="2847541"/>
              <a:chOff x="5202574" y="633845"/>
              <a:chExt cx="2516749" cy="2847541"/>
            </a:xfrm>
          </p:grpSpPr>
          <p:sp>
            <p:nvSpPr>
              <p:cNvPr id="40" name="Elipse 39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de cantos arredondados 40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6137191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7"/>
              <p:cNvSpPr/>
              <p:nvPr/>
            </p:nvSpPr>
            <p:spPr>
              <a:xfrm>
                <a:off x="6162736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de cantos arredondados 4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de cantos arredondados 5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 de cantos arredondados 38"/>
            <p:cNvSpPr/>
            <p:nvPr/>
          </p:nvSpPr>
          <p:spPr>
            <a:xfrm>
              <a:off x="6061564" y="2250639"/>
              <a:ext cx="300901" cy="743523"/>
            </a:xfrm>
            <a:prstGeom prst="roundRect">
              <a:avLst>
                <a:gd name="adj" fmla="val 50000"/>
              </a:avLst>
            </a:prstGeom>
            <a:solidFill>
              <a:srgbClr val="FFD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315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CA4C3E9F-F24A-4C7F-BC88-7758F9A8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45" y="0"/>
            <a:ext cx="9132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76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xmlns="" id="{1A5DB2B3-CAD3-4262-A1BB-8CA5F2C48604}"/>
              </a:ext>
            </a:extLst>
          </p:cNvPr>
          <p:cNvSpPr/>
          <p:nvPr/>
        </p:nvSpPr>
        <p:spPr>
          <a:xfrm rot="6106653">
            <a:off x="4762753" y="3665090"/>
            <a:ext cx="1517847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74" name="Agrupar 173">
            <a:extLst>
              <a:ext uri="{FF2B5EF4-FFF2-40B4-BE49-F238E27FC236}">
                <a16:creationId xmlns:a16="http://schemas.microsoft.com/office/drawing/2014/main" xmlns="" id="{E89ABD20-46AA-4101-82F6-D3517434B51E}"/>
              </a:ext>
            </a:extLst>
          </p:cNvPr>
          <p:cNvGrpSpPr/>
          <p:nvPr/>
        </p:nvGrpSpPr>
        <p:grpSpPr>
          <a:xfrm rot="7994926" flipH="1">
            <a:off x="7704865" y="2247878"/>
            <a:ext cx="1155998" cy="2824232"/>
            <a:chOff x="6684457" y="1515862"/>
            <a:chExt cx="1155998" cy="2824232"/>
          </a:xfrm>
        </p:grpSpPr>
        <p:sp>
          <p:nvSpPr>
            <p:cNvPr id="175" name="Retângulo: Cantos Arredondados 174">
              <a:extLst>
                <a:ext uri="{FF2B5EF4-FFF2-40B4-BE49-F238E27FC236}">
                  <a16:creationId xmlns:a16="http://schemas.microsoft.com/office/drawing/2014/main" xmlns="" id="{97DDF9A7-4885-49CD-B896-74BBFCC915DE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:a16="http://schemas.microsoft.com/office/drawing/2014/main" xmlns="" id="{55E02441-8052-4141-8C8B-89197DE51F33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:a16="http://schemas.microsoft.com/office/drawing/2014/main" xmlns="" id="{23A4074A-6FFE-45CB-9AEE-483AB469EB9B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9" name="Retângulo: Cantos Arredondados 168">
            <a:extLst>
              <a:ext uri="{FF2B5EF4-FFF2-40B4-BE49-F238E27FC236}">
                <a16:creationId xmlns:a16="http://schemas.microsoft.com/office/drawing/2014/main" xmlns="" id="{19F01D34-A447-43E5-B182-E6D680040121}"/>
              </a:ext>
            </a:extLst>
          </p:cNvPr>
          <p:cNvSpPr/>
          <p:nvPr/>
        </p:nvSpPr>
        <p:spPr>
          <a:xfrm rot="5100665" flipH="1">
            <a:off x="5695555" y="5016351"/>
            <a:ext cx="314786" cy="1251511"/>
          </a:xfrm>
          <a:prstGeom prst="roundRect">
            <a:avLst>
              <a:gd name="adj" fmla="val 50000"/>
            </a:avLst>
          </a:prstGeom>
          <a:solidFill>
            <a:srgbClr val="77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:a16="http://schemas.microsoft.com/office/drawing/2014/main" xmlns="" id="{FE9A517B-F528-4A75-BE1E-4DCD10EDD585}"/>
              </a:ext>
            </a:extLst>
          </p:cNvPr>
          <p:cNvSpPr/>
          <p:nvPr/>
        </p:nvSpPr>
        <p:spPr>
          <a:xfrm rot="13692273" flipH="1">
            <a:off x="5458891" y="4318660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:a16="http://schemas.microsoft.com/office/drawing/2014/main" xmlns="" id="{C9BBD884-AEFA-4D14-A393-3AB515AF29CA}"/>
              </a:ext>
            </a:extLst>
          </p:cNvPr>
          <p:cNvSpPr/>
          <p:nvPr/>
        </p:nvSpPr>
        <p:spPr>
          <a:xfrm rot="17679906" flipH="1">
            <a:off x="6754723" y="4154322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:a16="http://schemas.microsoft.com/office/drawing/2014/main" xmlns="" id="{7C5D4E26-DB4C-4F94-8155-4B5C995A7FB6}"/>
              </a:ext>
            </a:extLst>
          </p:cNvPr>
          <p:cNvSpPr/>
          <p:nvPr/>
        </p:nvSpPr>
        <p:spPr>
          <a:xfrm rot="13214664">
            <a:off x="-1493413" y="3186555"/>
            <a:ext cx="1550231" cy="448110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:a16="http://schemas.microsoft.com/office/drawing/2014/main" xmlns="" id="{43B514E0-0459-412F-A689-D6D77A48FC4F}"/>
              </a:ext>
            </a:extLst>
          </p:cNvPr>
          <p:cNvSpPr/>
          <p:nvPr/>
        </p:nvSpPr>
        <p:spPr>
          <a:xfrm rot="20625214" flipH="1">
            <a:off x="469931" y="3892779"/>
            <a:ext cx="506938" cy="1739137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:a16="http://schemas.microsoft.com/office/drawing/2014/main" xmlns="" id="{97C7E724-EC5A-4A88-8E36-3F38FA0B5530}"/>
              </a:ext>
            </a:extLst>
          </p:cNvPr>
          <p:cNvSpPr/>
          <p:nvPr/>
        </p:nvSpPr>
        <p:spPr>
          <a:xfrm rot="287202" flipH="1">
            <a:off x="612532" y="5234221"/>
            <a:ext cx="506938" cy="1278433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Agrupar 1036">
            <a:extLst>
              <a:ext uri="{FF2B5EF4-FFF2-40B4-BE49-F238E27FC236}">
                <a16:creationId xmlns:a16="http://schemas.microsoft.com/office/drawing/2014/main" xmlns="" id="{4210C14B-518B-451F-B6DF-D15A247FC8EC}"/>
              </a:ext>
            </a:extLst>
          </p:cNvPr>
          <p:cNvGrpSpPr/>
          <p:nvPr/>
        </p:nvGrpSpPr>
        <p:grpSpPr>
          <a:xfrm rot="667789">
            <a:off x="-441583" y="3906800"/>
            <a:ext cx="481231" cy="2128580"/>
            <a:chOff x="5056867" y="3439297"/>
            <a:chExt cx="581601" cy="2572536"/>
          </a:xfrm>
        </p:grpSpPr>
        <p:sp>
          <p:nvSpPr>
            <p:cNvPr id="1036" name="Retângulo: Cantos Arredondados 1035">
              <a:extLst>
                <a:ext uri="{FF2B5EF4-FFF2-40B4-BE49-F238E27FC236}">
                  <a16:creationId xmlns:a16="http://schemas.microsoft.com/office/drawing/2014/main" xmlns="" id="{FA21E930-CBA1-43B4-A65C-17D653F04D2E}"/>
                </a:ext>
              </a:extLst>
            </p:cNvPr>
            <p:cNvSpPr/>
            <p:nvPr/>
          </p:nvSpPr>
          <p:spPr>
            <a:xfrm rot="306997">
              <a:off x="5056867" y="3439297"/>
              <a:ext cx="506938" cy="1739137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xmlns="" id="{39F7B963-1669-4417-A97A-E013C7338D3C}"/>
                </a:ext>
              </a:extLst>
            </p:cNvPr>
            <p:cNvSpPr/>
            <p:nvPr/>
          </p:nvSpPr>
          <p:spPr>
            <a:xfrm rot="20645009">
              <a:off x="5131530" y="4733400"/>
              <a:ext cx="506938" cy="1278433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xmlns="" id="{E615C617-2495-4BF1-B843-8A9A4CEE2ED0}"/>
              </a:ext>
            </a:extLst>
          </p:cNvPr>
          <p:cNvSpPr/>
          <p:nvPr/>
        </p:nvSpPr>
        <p:spPr>
          <a:xfrm rot="21241421">
            <a:off x="-300050" y="3223915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: Cantos Arredondados 1030">
            <a:extLst>
              <a:ext uri="{FF2B5EF4-FFF2-40B4-BE49-F238E27FC236}">
                <a16:creationId xmlns:a16="http://schemas.microsoft.com/office/drawing/2014/main" xmlns="" id="{717754CB-2287-4350-9D89-83A406275C3A}"/>
              </a:ext>
            </a:extLst>
          </p:cNvPr>
          <p:cNvSpPr/>
          <p:nvPr/>
        </p:nvSpPr>
        <p:spPr>
          <a:xfrm rot="19364066">
            <a:off x="-1442035" y="2539694"/>
            <a:ext cx="1347296" cy="414576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8" name="Retângulo 1027">
            <a:extLst>
              <a:ext uri="{FF2B5EF4-FFF2-40B4-BE49-F238E27FC236}">
                <a16:creationId xmlns:a16="http://schemas.microsoft.com/office/drawing/2014/main" xmlns="" id="{77573352-3C92-408F-9103-D399F35A858A}"/>
              </a:ext>
            </a:extLst>
          </p:cNvPr>
          <p:cNvSpPr/>
          <p:nvPr/>
        </p:nvSpPr>
        <p:spPr>
          <a:xfrm>
            <a:off x="6221222" y="2824554"/>
            <a:ext cx="315333" cy="530509"/>
          </a:xfrm>
          <a:prstGeom prst="rect">
            <a:avLst/>
          </a:prstGeom>
          <a:solidFill>
            <a:srgbClr val="FFD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:a16="http://schemas.microsoft.com/office/drawing/2014/main" xmlns="" id="{3D9E5C4B-BB31-4F3C-8509-A792E1305DCB}"/>
              </a:ext>
            </a:extLst>
          </p:cNvPr>
          <p:cNvSpPr/>
          <p:nvPr/>
        </p:nvSpPr>
        <p:spPr>
          <a:xfrm rot="21334560">
            <a:off x="-348532" y="3343589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xmlns="" id="{8BF6127B-4105-4C8C-A3AA-AC005ADCD258}"/>
              </a:ext>
            </a:extLst>
          </p:cNvPr>
          <p:cNvGrpSpPr/>
          <p:nvPr/>
        </p:nvGrpSpPr>
        <p:grpSpPr>
          <a:xfrm>
            <a:off x="5540595" y="575862"/>
            <a:ext cx="1898849" cy="2452040"/>
            <a:chOff x="5345903" y="1206498"/>
            <a:chExt cx="1930088" cy="2492380"/>
          </a:xfrm>
        </p:grpSpPr>
        <p:sp>
          <p:nvSpPr>
            <p:cNvPr id="107" name="Fluxograma: Conector fora de Página 106">
              <a:extLst>
                <a:ext uri="{FF2B5EF4-FFF2-40B4-BE49-F238E27FC236}">
                  <a16:creationId xmlns:a16="http://schemas.microsoft.com/office/drawing/2014/main" xmlns="" id="{A3317508-A37B-4C2E-8587-D7BD8A2D024E}"/>
                </a:ext>
              </a:extLst>
            </p:cNvPr>
            <p:cNvSpPr/>
            <p:nvPr/>
          </p:nvSpPr>
          <p:spPr>
            <a:xfrm>
              <a:off x="5345904" y="1768471"/>
              <a:ext cx="1789352" cy="1930407"/>
            </a:xfrm>
            <a:prstGeom prst="flowChartOffpageConnector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xmlns="" id="{F6F22733-9D3C-46C9-8940-980EA07D045B}"/>
                </a:ext>
              </a:extLst>
            </p:cNvPr>
            <p:cNvSpPr/>
            <p:nvPr/>
          </p:nvSpPr>
          <p:spPr>
            <a:xfrm>
              <a:off x="5345904" y="1331956"/>
              <a:ext cx="728138" cy="1141369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xmlns="" id="{904D1CD0-9D54-4544-8BC2-2AF482DDD788}"/>
                </a:ext>
              </a:extLst>
            </p:cNvPr>
            <p:cNvSpPr/>
            <p:nvPr/>
          </p:nvSpPr>
          <p:spPr>
            <a:xfrm rot="10800000" flipH="1">
              <a:off x="5812659" y="1206498"/>
              <a:ext cx="1463332" cy="126682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xmlns="" id="{58130307-B71F-43D6-BF3D-2F388B06D724}"/>
                </a:ext>
              </a:extLst>
            </p:cNvPr>
            <p:cNvSpPr/>
            <p:nvPr/>
          </p:nvSpPr>
          <p:spPr>
            <a:xfrm rot="10800000" flipH="1">
              <a:off x="5942951" y="1206498"/>
              <a:ext cx="1321566" cy="105727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xmlns="" id="{8053848F-EC63-48FF-BACE-682E3E4D4A0C}"/>
                </a:ext>
              </a:extLst>
            </p:cNvPr>
            <p:cNvSpPr/>
            <p:nvPr/>
          </p:nvSpPr>
          <p:spPr>
            <a:xfrm>
              <a:off x="5345904" y="1331956"/>
              <a:ext cx="466755" cy="1057276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xmlns="" id="{BB4DFAD1-E55E-4732-BB7B-C8559DA829B5}"/>
                </a:ext>
              </a:extLst>
            </p:cNvPr>
            <p:cNvSpPr/>
            <p:nvPr/>
          </p:nvSpPr>
          <p:spPr>
            <a:xfrm>
              <a:off x="5468576" y="1520824"/>
              <a:ext cx="221411" cy="56197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:a16="http://schemas.microsoft.com/office/drawing/2014/main" xmlns="" id="{DEC5DABE-CC08-43C9-ABF0-DFADD604A8C5}"/>
                </a:ext>
              </a:extLst>
            </p:cNvPr>
            <p:cNvSpPr/>
            <p:nvPr/>
          </p:nvSpPr>
          <p:spPr>
            <a:xfrm rot="16200000">
              <a:off x="6396351" y="1337822"/>
              <a:ext cx="616511" cy="861299"/>
            </a:xfrm>
            <a:custGeom>
              <a:avLst/>
              <a:gdLst>
                <a:gd name="connsiteX0" fmla="*/ 156698 w 616511"/>
                <a:gd name="connsiteY0" fmla="*/ 371185 h 861299"/>
                <a:gd name="connsiteX1" fmla="*/ 156698 w 616511"/>
                <a:gd name="connsiteY1" fmla="*/ 782950 h 861299"/>
                <a:gd name="connsiteX2" fmla="*/ 78349 w 616511"/>
                <a:gd name="connsiteY2" fmla="*/ 861299 h 861299"/>
                <a:gd name="connsiteX3" fmla="*/ 0 w 616511"/>
                <a:gd name="connsiteY3" fmla="*/ 782950 h 861299"/>
                <a:gd name="connsiteX4" fmla="*/ 0 w 616511"/>
                <a:gd name="connsiteY4" fmla="*/ 371185 h 861299"/>
                <a:gd name="connsiteX5" fmla="*/ 78349 w 616511"/>
                <a:gd name="connsiteY5" fmla="*/ 292836 h 861299"/>
                <a:gd name="connsiteX6" fmla="*/ 156698 w 616511"/>
                <a:gd name="connsiteY6" fmla="*/ 371185 h 861299"/>
                <a:gd name="connsiteX7" fmla="*/ 317753 w 616511"/>
                <a:gd name="connsiteY7" fmla="*/ 58739 h 861299"/>
                <a:gd name="connsiteX8" fmla="*/ 317752 w 616511"/>
                <a:gd name="connsiteY8" fmla="*/ 195144 h 861299"/>
                <a:gd name="connsiteX9" fmla="*/ 274520 w 616511"/>
                <a:gd name="connsiteY9" fmla="*/ 238376 h 861299"/>
                <a:gd name="connsiteX10" fmla="*/ 274521 w 616511"/>
                <a:gd name="connsiteY10" fmla="*/ 238375 h 861299"/>
                <a:gd name="connsiteX11" fmla="*/ 231289 w 616511"/>
                <a:gd name="connsiteY11" fmla="*/ 195143 h 861299"/>
                <a:gd name="connsiteX12" fmla="*/ 231289 w 616511"/>
                <a:gd name="connsiteY12" fmla="*/ 58739 h 861299"/>
                <a:gd name="connsiteX13" fmla="*/ 274521 w 616511"/>
                <a:gd name="connsiteY13" fmla="*/ 15507 h 861299"/>
                <a:gd name="connsiteX14" fmla="*/ 317753 w 616511"/>
                <a:gd name="connsiteY14" fmla="*/ 58739 h 861299"/>
                <a:gd name="connsiteX15" fmla="*/ 365895 w 616511"/>
                <a:gd name="connsiteY15" fmla="*/ 576625 h 861299"/>
                <a:gd name="connsiteX16" fmla="*/ 365894 w 616511"/>
                <a:gd name="connsiteY16" fmla="*/ 783694 h 861299"/>
                <a:gd name="connsiteX17" fmla="*/ 300266 w 616511"/>
                <a:gd name="connsiteY17" fmla="*/ 849322 h 861299"/>
                <a:gd name="connsiteX18" fmla="*/ 300267 w 616511"/>
                <a:gd name="connsiteY18" fmla="*/ 849321 h 861299"/>
                <a:gd name="connsiteX19" fmla="*/ 234639 w 616511"/>
                <a:gd name="connsiteY19" fmla="*/ 783693 h 861299"/>
                <a:gd name="connsiteX20" fmla="*/ 234639 w 616511"/>
                <a:gd name="connsiteY20" fmla="*/ 576625 h 861299"/>
                <a:gd name="connsiteX21" fmla="*/ 300267 w 616511"/>
                <a:gd name="connsiteY21" fmla="*/ 510997 h 861299"/>
                <a:gd name="connsiteX22" fmla="*/ 365895 w 616511"/>
                <a:gd name="connsiteY22" fmla="*/ 576625 h 861299"/>
                <a:gd name="connsiteX23" fmla="*/ 616511 w 616511"/>
                <a:gd name="connsiteY23" fmla="*/ 78349 h 861299"/>
                <a:gd name="connsiteX24" fmla="*/ 616511 w 616511"/>
                <a:gd name="connsiteY24" fmla="*/ 490114 h 861299"/>
                <a:gd name="connsiteX25" fmla="*/ 538162 w 616511"/>
                <a:gd name="connsiteY25" fmla="*/ 568463 h 861299"/>
                <a:gd name="connsiteX26" fmla="*/ 459813 w 616511"/>
                <a:gd name="connsiteY26" fmla="*/ 490114 h 861299"/>
                <a:gd name="connsiteX27" fmla="*/ 459813 w 616511"/>
                <a:gd name="connsiteY27" fmla="*/ 78349 h 861299"/>
                <a:gd name="connsiteX28" fmla="*/ 538162 w 616511"/>
                <a:gd name="connsiteY28" fmla="*/ 0 h 861299"/>
                <a:gd name="connsiteX29" fmla="*/ 616511 w 616511"/>
                <a:gd name="connsiteY29" fmla="*/ 78349 h 86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511" h="861299">
                  <a:moveTo>
                    <a:pt x="156698" y="371185"/>
                  </a:moveTo>
                  <a:lnTo>
                    <a:pt x="156698" y="782950"/>
                  </a:lnTo>
                  <a:cubicBezTo>
                    <a:pt x="156698" y="826221"/>
                    <a:pt x="121620" y="861299"/>
                    <a:pt x="78349" y="861299"/>
                  </a:cubicBezTo>
                  <a:cubicBezTo>
                    <a:pt x="35078" y="861299"/>
                    <a:pt x="0" y="826221"/>
                    <a:pt x="0" y="782950"/>
                  </a:cubicBezTo>
                  <a:lnTo>
                    <a:pt x="0" y="371185"/>
                  </a:lnTo>
                  <a:cubicBezTo>
                    <a:pt x="0" y="327914"/>
                    <a:pt x="35078" y="292836"/>
                    <a:pt x="78349" y="292836"/>
                  </a:cubicBezTo>
                  <a:cubicBezTo>
                    <a:pt x="121620" y="292836"/>
                    <a:pt x="156698" y="327914"/>
                    <a:pt x="156698" y="371185"/>
                  </a:cubicBezTo>
                  <a:close/>
                  <a:moveTo>
                    <a:pt x="317753" y="58739"/>
                  </a:moveTo>
                  <a:cubicBezTo>
                    <a:pt x="317753" y="104207"/>
                    <a:pt x="317752" y="149676"/>
                    <a:pt x="317752" y="195144"/>
                  </a:cubicBezTo>
                  <a:cubicBezTo>
                    <a:pt x="317752" y="219020"/>
                    <a:pt x="298396" y="238376"/>
                    <a:pt x="274520" y="238376"/>
                  </a:cubicBezTo>
                  <a:lnTo>
                    <a:pt x="274521" y="238375"/>
                  </a:lnTo>
                  <a:cubicBezTo>
                    <a:pt x="250645" y="238375"/>
                    <a:pt x="231289" y="219019"/>
                    <a:pt x="231289" y="195143"/>
                  </a:cubicBezTo>
                  <a:lnTo>
                    <a:pt x="231289" y="58739"/>
                  </a:lnTo>
                  <a:cubicBezTo>
                    <a:pt x="231289" y="34863"/>
                    <a:pt x="250645" y="15507"/>
                    <a:pt x="274521" y="15507"/>
                  </a:cubicBezTo>
                  <a:cubicBezTo>
                    <a:pt x="298397" y="15507"/>
                    <a:pt x="317753" y="34863"/>
                    <a:pt x="317753" y="58739"/>
                  </a:cubicBezTo>
                  <a:close/>
                  <a:moveTo>
                    <a:pt x="365895" y="576625"/>
                  </a:moveTo>
                  <a:cubicBezTo>
                    <a:pt x="365895" y="645648"/>
                    <a:pt x="365894" y="714671"/>
                    <a:pt x="365894" y="783694"/>
                  </a:cubicBezTo>
                  <a:cubicBezTo>
                    <a:pt x="365894" y="819939"/>
                    <a:pt x="336511" y="849322"/>
                    <a:pt x="300266" y="849322"/>
                  </a:cubicBezTo>
                  <a:lnTo>
                    <a:pt x="300267" y="849321"/>
                  </a:lnTo>
                  <a:cubicBezTo>
                    <a:pt x="264022" y="849321"/>
                    <a:pt x="234639" y="819938"/>
                    <a:pt x="234639" y="783693"/>
                  </a:cubicBezTo>
                  <a:lnTo>
                    <a:pt x="234639" y="576625"/>
                  </a:lnTo>
                  <a:cubicBezTo>
                    <a:pt x="234639" y="540380"/>
                    <a:pt x="264022" y="510997"/>
                    <a:pt x="300267" y="510997"/>
                  </a:cubicBezTo>
                  <a:cubicBezTo>
                    <a:pt x="336512" y="510997"/>
                    <a:pt x="365895" y="540380"/>
                    <a:pt x="365895" y="576625"/>
                  </a:cubicBezTo>
                  <a:close/>
                  <a:moveTo>
                    <a:pt x="616511" y="78349"/>
                  </a:moveTo>
                  <a:lnTo>
                    <a:pt x="616511" y="490114"/>
                  </a:lnTo>
                  <a:cubicBezTo>
                    <a:pt x="616511" y="533385"/>
                    <a:pt x="581433" y="568463"/>
                    <a:pt x="538162" y="568463"/>
                  </a:cubicBezTo>
                  <a:cubicBezTo>
                    <a:pt x="494891" y="568463"/>
                    <a:pt x="459813" y="533385"/>
                    <a:pt x="459813" y="490114"/>
                  </a:cubicBezTo>
                  <a:lnTo>
                    <a:pt x="459813" y="78349"/>
                  </a:lnTo>
                  <a:cubicBezTo>
                    <a:pt x="459813" y="35078"/>
                    <a:pt x="494891" y="0"/>
                    <a:pt x="538162" y="0"/>
                  </a:cubicBezTo>
                  <a:cubicBezTo>
                    <a:pt x="581433" y="0"/>
                    <a:pt x="616511" y="35078"/>
                    <a:pt x="616511" y="78349"/>
                  </a:cubicBezTo>
                  <a:close/>
                </a:path>
              </a:pathLst>
            </a:custGeom>
            <a:solidFill>
              <a:srgbClr val="9CF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DED7A7F-438E-4339-8C1A-A9F55AD9EBBC}"/>
                </a:ext>
              </a:extLst>
            </p:cNvPr>
            <p:cNvGrpSpPr/>
            <p:nvPr/>
          </p:nvGrpSpPr>
          <p:grpSpPr>
            <a:xfrm>
              <a:off x="5345903" y="2578100"/>
              <a:ext cx="1789353" cy="581026"/>
              <a:chOff x="2793203" y="2895600"/>
              <a:chExt cx="1789353" cy="581026"/>
            </a:xfrm>
          </p:grpSpPr>
          <p:sp>
            <p:nvSpPr>
              <p:cNvPr id="114" name="Retângulo 113">
                <a:extLst>
                  <a:ext uri="{FF2B5EF4-FFF2-40B4-BE49-F238E27FC236}">
                    <a16:creationId xmlns:a16="http://schemas.microsoft.com/office/drawing/2014/main" xmlns="" id="{686F26B9-BF5C-436A-984A-9B68AEFC02D4}"/>
                  </a:ext>
                </a:extLst>
              </p:cNvPr>
              <p:cNvSpPr/>
              <p:nvPr/>
            </p:nvSpPr>
            <p:spPr>
              <a:xfrm>
                <a:off x="2793204" y="2895600"/>
                <a:ext cx="1789352" cy="457198"/>
              </a:xfrm>
              <a:prstGeom prst="rect">
                <a:avLst/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Retângulo: Cantos Arredondados 115">
                <a:extLst>
                  <a:ext uri="{FF2B5EF4-FFF2-40B4-BE49-F238E27FC236}">
                    <a16:creationId xmlns:a16="http://schemas.microsoft.com/office/drawing/2014/main" xmlns="" id="{77C05E54-3618-42AE-97BF-12989C3D7D05}"/>
                  </a:ext>
                </a:extLst>
              </p:cNvPr>
              <p:cNvSpPr/>
              <p:nvPr/>
            </p:nvSpPr>
            <p:spPr>
              <a:xfrm>
                <a:off x="2793203" y="3190873"/>
                <a:ext cx="920479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xmlns="" id="{443D5038-FBCA-48EE-9E9F-167750C15322}"/>
                  </a:ext>
                </a:extLst>
              </p:cNvPr>
              <p:cNvSpPr/>
              <p:nvPr/>
            </p:nvSpPr>
            <p:spPr>
              <a:xfrm>
                <a:off x="3713682" y="3190876"/>
                <a:ext cx="868874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xmlns="" id="{C5A77373-F8A1-43F7-8118-91764EAB64B8}"/>
                </a:ext>
              </a:extLst>
            </p:cNvPr>
            <p:cNvSpPr/>
            <p:nvPr/>
          </p:nvSpPr>
          <p:spPr>
            <a:xfrm>
              <a:off x="5689987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xmlns="" id="{2F225730-E05A-4EFB-95A2-4C2CDDDA4E95}"/>
                </a:ext>
              </a:extLst>
            </p:cNvPr>
            <p:cNvSpPr/>
            <p:nvPr/>
          </p:nvSpPr>
          <p:spPr>
            <a:xfrm>
              <a:off x="6262988" y="2582860"/>
              <a:ext cx="868876" cy="581026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:a16="http://schemas.microsoft.com/office/drawing/2014/main" xmlns="" id="{08CFD77E-1126-45A2-BE95-0A2163435CE2}"/>
                </a:ext>
              </a:extLst>
            </p:cNvPr>
            <p:cNvSpPr/>
            <p:nvPr/>
          </p:nvSpPr>
          <p:spPr>
            <a:xfrm>
              <a:off x="6574754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5" name="Agrupar 1024">
              <a:extLst>
                <a:ext uri="{FF2B5EF4-FFF2-40B4-BE49-F238E27FC236}">
                  <a16:creationId xmlns:a16="http://schemas.microsoft.com/office/drawing/2014/main" xmlns="" id="{9AEB8C4D-6893-4BB8-A0ED-AD0A88E726DE}"/>
                </a:ext>
              </a:extLst>
            </p:cNvPr>
            <p:cNvGrpSpPr/>
            <p:nvPr/>
          </p:nvGrpSpPr>
          <p:grpSpPr>
            <a:xfrm rot="777957">
              <a:off x="5914093" y="3290788"/>
              <a:ext cx="502594" cy="251297"/>
              <a:chOff x="3415443" y="3603621"/>
              <a:chExt cx="544874" cy="272437"/>
            </a:xfrm>
          </p:grpSpPr>
          <p:sp>
            <p:nvSpPr>
              <p:cNvPr id="127" name="Forma Livre: Forma 126">
                <a:extLst>
                  <a:ext uri="{FF2B5EF4-FFF2-40B4-BE49-F238E27FC236}">
                    <a16:creationId xmlns:a16="http://schemas.microsoft.com/office/drawing/2014/main" xmlns="" id="{6F3DE584-11BD-49EB-90DA-C84CB8B9CCA5}"/>
                  </a:ext>
                </a:extLst>
              </p:cNvPr>
              <p:cNvSpPr/>
              <p:nvPr/>
            </p:nvSpPr>
            <p:spPr>
              <a:xfrm rot="10800000">
                <a:off x="3415443" y="3603621"/>
                <a:ext cx="544874" cy="272437"/>
              </a:xfrm>
              <a:custGeom>
                <a:avLst/>
                <a:gdLst>
                  <a:gd name="connsiteX0" fmla="*/ 712788 w 1425576"/>
                  <a:gd name="connsiteY0" fmla="*/ 0 h 712788"/>
                  <a:gd name="connsiteX1" fmla="*/ 1425576 w 1425576"/>
                  <a:gd name="connsiteY1" fmla="*/ 712788 h 712788"/>
                  <a:gd name="connsiteX2" fmla="*/ 0 w 1425576"/>
                  <a:gd name="connsiteY2" fmla="*/ 712788 h 712788"/>
                  <a:gd name="connsiteX3" fmla="*/ 712788 w 1425576"/>
                  <a:gd name="connsiteY3" fmla="*/ 0 h 71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576" h="712788">
                    <a:moveTo>
                      <a:pt x="712788" y="0"/>
                    </a:moveTo>
                    <a:cubicBezTo>
                      <a:pt x="1106450" y="0"/>
                      <a:pt x="1425576" y="319126"/>
                      <a:pt x="1425576" y="712788"/>
                    </a:cubicBezTo>
                    <a:lnTo>
                      <a:pt x="0" y="712788"/>
                    </a:lnTo>
                    <a:cubicBezTo>
                      <a:pt x="0" y="319126"/>
                      <a:pt x="319126" y="0"/>
                      <a:pt x="712788" y="0"/>
                    </a:cubicBezTo>
                    <a:close/>
                  </a:path>
                </a:pathLst>
              </a:custGeom>
              <a:solidFill>
                <a:srgbClr val="C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xmlns="" id="{A485445B-CDFF-4603-A3C3-DFB2C9801ADC}"/>
                  </a:ext>
                </a:extLst>
              </p:cNvPr>
              <p:cNvSpPr/>
              <p:nvPr/>
            </p:nvSpPr>
            <p:spPr>
              <a:xfrm rot="724552">
                <a:off x="3492219" y="3740178"/>
                <a:ext cx="290424" cy="133894"/>
              </a:xfrm>
              <a:prstGeom prst="ellipse">
                <a:avLst/>
              </a:prstGeom>
              <a:solidFill>
                <a:srgbClr val="FF1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4" name="Semicírculo 1023">
              <a:extLst>
                <a:ext uri="{FF2B5EF4-FFF2-40B4-BE49-F238E27FC236}">
                  <a16:creationId xmlns:a16="http://schemas.microsoft.com/office/drawing/2014/main" xmlns="" id="{17158BD0-213C-4225-9BF7-AC25E1BC10C2}"/>
                </a:ext>
              </a:extLst>
            </p:cNvPr>
            <p:cNvSpPr/>
            <p:nvPr/>
          </p:nvSpPr>
          <p:spPr>
            <a:xfrm rot="624511">
              <a:off x="5533305" y="2505072"/>
              <a:ext cx="605815" cy="349252"/>
            </a:xfrm>
            <a:prstGeom prst="blockArc">
              <a:avLst>
                <a:gd name="adj1" fmla="val 10733616"/>
                <a:gd name="adj2" fmla="val 19794636"/>
                <a:gd name="adj3" fmla="val 1659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Semicírculo 129">
              <a:extLst>
                <a:ext uri="{FF2B5EF4-FFF2-40B4-BE49-F238E27FC236}">
                  <a16:creationId xmlns:a16="http://schemas.microsoft.com/office/drawing/2014/main" xmlns="" id="{D0C2B504-02FE-4918-BE13-FA00373397FA}"/>
                </a:ext>
              </a:extLst>
            </p:cNvPr>
            <p:cNvSpPr/>
            <p:nvPr/>
          </p:nvSpPr>
          <p:spPr>
            <a:xfrm rot="19810051" flipH="1">
              <a:off x="6306762" y="2559617"/>
              <a:ext cx="605815" cy="349252"/>
            </a:xfrm>
            <a:prstGeom prst="blockArc">
              <a:avLst>
                <a:gd name="adj1" fmla="val 10619895"/>
                <a:gd name="adj2" fmla="val 19278273"/>
                <a:gd name="adj3" fmla="val 1751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35" name="Retângulo: Cantos Arredondados 1034">
            <a:extLst>
              <a:ext uri="{FF2B5EF4-FFF2-40B4-BE49-F238E27FC236}">
                <a16:creationId xmlns:a16="http://schemas.microsoft.com/office/drawing/2014/main" xmlns="" id="{589D2D98-1BF1-4889-9DB0-051E1C1CA43A}"/>
              </a:ext>
            </a:extLst>
          </p:cNvPr>
          <p:cNvSpPr/>
          <p:nvPr/>
        </p:nvSpPr>
        <p:spPr>
          <a:xfrm rot="21419280">
            <a:off x="-468067" y="3031988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4" name="Agrupar 1033">
            <a:extLst>
              <a:ext uri="{FF2B5EF4-FFF2-40B4-BE49-F238E27FC236}">
                <a16:creationId xmlns:a16="http://schemas.microsoft.com/office/drawing/2014/main" xmlns="" id="{188D28E0-DE86-4ED0-9D91-329FC6632BD8}"/>
              </a:ext>
            </a:extLst>
          </p:cNvPr>
          <p:cNvGrpSpPr/>
          <p:nvPr/>
        </p:nvGrpSpPr>
        <p:grpSpPr>
          <a:xfrm rot="21343337">
            <a:off x="1063494" y="329584"/>
            <a:ext cx="1155998" cy="2824232"/>
            <a:chOff x="6684457" y="1515862"/>
            <a:chExt cx="1155998" cy="2824232"/>
          </a:xfrm>
        </p:grpSpPr>
        <p:sp>
          <p:nvSpPr>
            <p:cNvPr id="147" name="Retângulo: Cantos Arredondados 146">
              <a:extLst>
                <a:ext uri="{FF2B5EF4-FFF2-40B4-BE49-F238E27FC236}">
                  <a16:creationId xmlns:a16="http://schemas.microsoft.com/office/drawing/2014/main" xmlns="" id="{CE97E83D-6052-4C4C-B0C7-33A5C966CC2D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xmlns="" id="{465FB487-FF8E-41C5-808F-0C1A7C43D2F6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xmlns="" id="{FA7EA2D4-CCC2-4786-8612-D65A3DB4A0DA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9" name="Retângulo: Cantos Arredondados 1028">
            <a:extLst>
              <a:ext uri="{FF2B5EF4-FFF2-40B4-BE49-F238E27FC236}">
                <a16:creationId xmlns:a16="http://schemas.microsoft.com/office/drawing/2014/main" xmlns="" id="{0D741319-50D1-4723-8273-E4E99D443899}"/>
              </a:ext>
            </a:extLst>
          </p:cNvPr>
          <p:cNvSpPr/>
          <p:nvPr/>
        </p:nvSpPr>
        <p:spPr>
          <a:xfrm>
            <a:off x="-572743" y="2202971"/>
            <a:ext cx="1663288" cy="1095140"/>
          </a:xfrm>
          <a:prstGeom prst="roundRect">
            <a:avLst>
              <a:gd name="adj" fmla="val 20184"/>
            </a:avLst>
          </a:prstGeom>
          <a:solidFill>
            <a:srgbClr val="92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: Cantos Arredondados 160">
            <a:extLst>
              <a:ext uri="{FF2B5EF4-FFF2-40B4-BE49-F238E27FC236}">
                <a16:creationId xmlns:a16="http://schemas.microsoft.com/office/drawing/2014/main" xmlns="" id="{FF760EF3-347D-4DF7-BAF0-5312A1980B20}"/>
              </a:ext>
            </a:extLst>
          </p:cNvPr>
          <p:cNvSpPr/>
          <p:nvPr/>
        </p:nvSpPr>
        <p:spPr>
          <a:xfrm rot="21241421">
            <a:off x="5891200" y="4032738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:a16="http://schemas.microsoft.com/office/drawing/2014/main" xmlns="" id="{E9D07F51-C762-4105-83B1-EE763C4D5C33}"/>
              </a:ext>
            </a:extLst>
          </p:cNvPr>
          <p:cNvSpPr/>
          <p:nvPr/>
        </p:nvSpPr>
        <p:spPr>
          <a:xfrm rot="21334560">
            <a:off x="5842718" y="4171462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: Cantos Arredondados 162">
            <a:extLst>
              <a:ext uri="{FF2B5EF4-FFF2-40B4-BE49-F238E27FC236}">
                <a16:creationId xmlns:a16="http://schemas.microsoft.com/office/drawing/2014/main" xmlns="" id="{78234D5F-4F09-452C-B4D6-41E99AD2AB5E}"/>
              </a:ext>
            </a:extLst>
          </p:cNvPr>
          <p:cNvSpPr/>
          <p:nvPr/>
        </p:nvSpPr>
        <p:spPr>
          <a:xfrm rot="21419280">
            <a:off x="5723183" y="3897961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:a16="http://schemas.microsoft.com/office/drawing/2014/main" xmlns="" id="{6ED96E35-CE82-4965-9AEB-33F545D8E00F}"/>
              </a:ext>
            </a:extLst>
          </p:cNvPr>
          <p:cNvSpPr/>
          <p:nvPr/>
        </p:nvSpPr>
        <p:spPr>
          <a:xfrm rot="18027804" flipH="1">
            <a:off x="7804935" y="4686308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xmlns="" id="{28EDE970-3BEE-4826-AC98-470F4992EF2F}"/>
              </a:ext>
            </a:extLst>
          </p:cNvPr>
          <p:cNvSpPr/>
          <p:nvPr/>
        </p:nvSpPr>
        <p:spPr>
          <a:xfrm>
            <a:off x="5618507" y="3127176"/>
            <a:ext cx="1663288" cy="1132158"/>
          </a:xfrm>
          <a:prstGeom prst="roundRect">
            <a:avLst>
              <a:gd name="adj" fmla="val 20184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xmlns="" id="{DB4D390E-914C-49E4-B51D-4D3DDCEE7D21}"/>
              </a:ext>
            </a:extLst>
          </p:cNvPr>
          <p:cNvSpPr/>
          <p:nvPr/>
        </p:nvSpPr>
        <p:spPr>
          <a:xfrm rot="4903716">
            <a:off x="4556204" y="4880202"/>
            <a:ext cx="1960292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992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12C0F700-0EA2-4AC4-A8FA-D2869BBF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7" y="895350"/>
            <a:ext cx="5962650" cy="5962650"/>
          </a:xfrm>
          <a:prstGeom prst="rect">
            <a:avLst/>
          </a:prstGeom>
        </p:spPr>
      </p:pic>
      <p:grpSp>
        <p:nvGrpSpPr>
          <p:cNvPr id="70" name="Grupo 14">
            <a:extLst>
              <a:ext uri="{FF2B5EF4-FFF2-40B4-BE49-F238E27FC236}">
                <a16:creationId xmlns:a16="http://schemas.microsoft.com/office/drawing/2014/main" xmlns="" id="{8540B2D9-6D4F-482E-B6EA-9B1465CBE390}"/>
              </a:ext>
            </a:extLst>
          </p:cNvPr>
          <p:cNvGrpSpPr/>
          <p:nvPr/>
        </p:nvGrpSpPr>
        <p:grpSpPr>
          <a:xfrm>
            <a:off x="-8061" y="3441345"/>
            <a:ext cx="3093704" cy="1253290"/>
            <a:chOff x="4436234" y="2138276"/>
            <a:chExt cx="3327202" cy="1347882"/>
          </a:xfrm>
        </p:grpSpPr>
        <p:sp>
          <p:nvSpPr>
            <p:cNvPr id="71" name="Retângulo de cantos arredondados 5">
              <a:extLst>
                <a:ext uri="{FF2B5EF4-FFF2-40B4-BE49-F238E27FC236}">
                  <a16:creationId xmlns:a16="http://schemas.microsoft.com/office/drawing/2014/main" xmlns="" id="{2C83C3A2-46DE-4403-A876-87C0BD7C861B}"/>
                </a:ext>
              </a:extLst>
            </p:cNvPr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83">
              <a:extLst>
                <a:ext uri="{FF2B5EF4-FFF2-40B4-BE49-F238E27FC236}">
                  <a16:creationId xmlns:a16="http://schemas.microsoft.com/office/drawing/2014/main" xmlns="" id="{51DDFC6B-F3C2-4CBA-839D-AA1D7F1CF190}"/>
                </a:ext>
              </a:extLst>
            </p:cNvPr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de cantos arredondados 85">
              <a:extLst>
                <a:ext uri="{FF2B5EF4-FFF2-40B4-BE49-F238E27FC236}">
                  <a16:creationId xmlns:a16="http://schemas.microsoft.com/office/drawing/2014/main" xmlns="" id="{03CE00A1-2835-41EF-8963-5A5C228E87BC}"/>
                </a:ext>
              </a:extLst>
            </p:cNvPr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87">
              <a:extLst>
                <a:ext uri="{FF2B5EF4-FFF2-40B4-BE49-F238E27FC236}">
                  <a16:creationId xmlns:a16="http://schemas.microsoft.com/office/drawing/2014/main" xmlns="" id="{899B96FD-48A0-4D79-8908-FDEC8E877B77}"/>
                </a:ext>
              </a:extLst>
            </p:cNvPr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de cantos arredondados 88">
              <a:extLst>
                <a:ext uri="{FF2B5EF4-FFF2-40B4-BE49-F238E27FC236}">
                  <a16:creationId xmlns:a16="http://schemas.microsoft.com/office/drawing/2014/main" xmlns="" id="{E5425822-3192-4C2C-821F-7813FA9A97D9}"/>
                </a:ext>
              </a:extLst>
            </p:cNvPr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89">
              <a:extLst>
                <a:ext uri="{FF2B5EF4-FFF2-40B4-BE49-F238E27FC236}">
                  <a16:creationId xmlns:a16="http://schemas.microsoft.com/office/drawing/2014/main" xmlns="" id="{5817FB48-A98A-41E0-AF26-B9330AE266C3}"/>
                </a:ext>
              </a:extLst>
            </p:cNvPr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91">
              <a:extLst>
                <a:ext uri="{FF2B5EF4-FFF2-40B4-BE49-F238E27FC236}">
                  <a16:creationId xmlns:a16="http://schemas.microsoft.com/office/drawing/2014/main" xmlns="" id="{F4A26F9F-0B57-4BE9-AF49-ABACE4292758}"/>
                </a:ext>
              </a:extLst>
            </p:cNvPr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92">
              <a:extLst>
                <a:ext uri="{FF2B5EF4-FFF2-40B4-BE49-F238E27FC236}">
                  <a16:creationId xmlns:a16="http://schemas.microsoft.com/office/drawing/2014/main" xmlns="" id="{72D4DD2A-7756-48D8-98F0-9BCBCBA47D34}"/>
                </a:ext>
              </a:extLst>
            </p:cNvPr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11">
              <a:extLst>
                <a:ext uri="{FF2B5EF4-FFF2-40B4-BE49-F238E27FC236}">
                  <a16:creationId xmlns:a16="http://schemas.microsoft.com/office/drawing/2014/main" xmlns="" id="{4C108C68-954E-4E5F-B134-51C4EA1D9F42}"/>
                </a:ext>
              </a:extLst>
            </p:cNvPr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93" name="Grupo 7">
                <a:extLst>
                  <a:ext uri="{FF2B5EF4-FFF2-40B4-BE49-F238E27FC236}">
                    <a16:creationId xmlns:a16="http://schemas.microsoft.com/office/drawing/2014/main" xmlns="" id="{1567F37C-F679-4A12-8007-DFFA98324607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03" name="Retângulo 102">
                  <a:extLst>
                    <a:ext uri="{FF2B5EF4-FFF2-40B4-BE49-F238E27FC236}">
                      <a16:creationId xmlns:a16="http://schemas.microsoft.com/office/drawing/2014/main" xmlns="" id="{5DF1A20F-28BC-40C6-9FEA-2902F4ED6821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>
                  <a:extLst>
                    <a:ext uri="{FF2B5EF4-FFF2-40B4-BE49-F238E27FC236}">
                      <a16:creationId xmlns:a16="http://schemas.microsoft.com/office/drawing/2014/main" xmlns="" id="{A9D40859-D1EA-4E81-A08C-90FD95E27ECB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10">
                <a:extLst>
                  <a:ext uri="{FF2B5EF4-FFF2-40B4-BE49-F238E27FC236}">
                    <a16:creationId xmlns:a16="http://schemas.microsoft.com/office/drawing/2014/main" xmlns="" id="{192FCD83-1A2F-4E34-A949-152B03803022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01" name="Elipse 8">
                  <a:extLst>
                    <a:ext uri="{FF2B5EF4-FFF2-40B4-BE49-F238E27FC236}">
                      <a16:creationId xmlns:a16="http://schemas.microsoft.com/office/drawing/2014/main" xmlns="" id="{16FD3E0A-2A21-4CE0-8D7D-CA45FE72398F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8">
                  <a:extLst>
                    <a:ext uri="{FF2B5EF4-FFF2-40B4-BE49-F238E27FC236}">
                      <a16:creationId xmlns:a16="http://schemas.microsoft.com/office/drawing/2014/main" xmlns="" id="{D04BA85D-71DF-45D6-A2BF-A7E9869C3130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7">
                <a:extLst>
                  <a:ext uri="{FF2B5EF4-FFF2-40B4-BE49-F238E27FC236}">
                    <a16:creationId xmlns:a16="http://schemas.microsoft.com/office/drawing/2014/main" xmlns="" id="{7B6D7F1C-F259-49E7-8AB0-9C02484C57AE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>
                  <a:extLst>
                    <a:ext uri="{FF2B5EF4-FFF2-40B4-BE49-F238E27FC236}">
                      <a16:creationId xmlns:a16="http://schemas.microsoft.com/office/drawing/2014/main" xmlns="" id="{8E2DFB27-5EEE-4520-9DC2-7513D0DF346B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>
                  <a:extLst>
                    <a:ext uri="{FF2B5EF4-FFF2-40B4-BE49-F238E27FC236}">
                      <a16:creationId xmlns:a16="http://schemas.microsoft.com/office/drawing/2014/main" xmlns="" id="{D5008D92-0710-441E-8C36-3333A61511AB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6" name="Grupo 100">
                <a:extLst>
                  <a:ext uri="{FF2B5EF4-FFF2-40B4-BE49-F238E27FC236}">
                    <a16:creationId xmlns:a16="http://schemas.microsoft.com/office/drawing/2014/main" xmlns="" id="{02C042B8-92E8-4BFC-937E-7EBAD8A11DF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97" name="Elipse 8">
                  <a:extLst>
                    <a:ext uri="{FF2B5EF4-FFF2-40B4-BE49-F238E27FC236}">
                      <a16:creationId xmlns:a16="http://schemas.microsoft.com/office/drawing/2014/main" xmlns="" id="{85015FA6-802F-4737-9F55-2AC04C0C5F7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8">
                  <a:extLst>
                    <a:ext uri="{FF2B5EF4-FFF2-40B4-BE49-F238E27FC236}">
                      <a16:creationId xmlns:a16="http://schemas.microsoft.com/office/drawing/2014/main" xmlns="" id="{7D54BBD3-962A-46BB-8661-2F6114367252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103">
              <a:extLst>
                <a:ext uri="{FF2B5EF4-FFF2-40B4-BE49-F238E27FC236}">
                  <a16:creationId xmlns:a16="http://schemas.microsoft.com/office/drawing/2014/main" xmlns="" id="{113BE95C-4057-442C-8E03-A26D3C1FF132}"/>
                </a:ext>
              </a:extLst>
            </p:cNvPr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81" name="Grupo 104">
                <a:extLst>
                  <a:ext uri="{FF2B5EF4-FFF2-40B4-BE49-F238E27FC236}">
                    <a16:creationId xmlns:a16="http://schemas.microsoft.com/office/drawing/2014/main" xmlns="" id="{B3D9A3C2-597E-497D-A116-21F0F4BF4FCC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91" name="Retângulo 90">
                  <a:extLst>
                    <a:ext uri="{FF2B5EF4-FFF2-40B4-BE49-F238E27FC236}">
                      <a16:creationId xmlns:a16="http://schemas.microsoft.com/office/drawing/2014/main" xmlns="" id="{F60C8822-3C71-480D-8DD4-B303DDEF2794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:a16="http://schemas.microsoft.com/office/drawing/2014/main" xmlns="" id="{9C9AFA8C-BC2A-481C-8274-DEC6FFAB5D5E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105">
                <a:extLst>
                  <a:ext uri="{FF2B5EF4-FFF2-40B4-BE49-F238E27FC236}">
                    <a16:creationId xmlns:a16="http://schemas.microsoft.com/office/drawing/2014/main" xmlns="" id="{7D7CA337-A90A-4DE3-BE00-D4BFBAA40F0D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89" name="Elipse 8">
                  <a:extLst>
                    <a:ext uri="{FF2B5EF4-FFF2-40B4-BE49-F238E27FC236}">
                      <a16:creationId xmlns:a16="http://schemas.microsoft.com/office/drawing/2014/main" xmlns="" id="{E83F8193-70D0-4390-B467-115B7742BFB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">
                  <a:extLst>
                    <a:ext uri="{FF2B5EF4-FFF2-40B4-BE49-F238E27FC236}">
                      <a16:creationId xmlns:a16="http://schemas.microsoft.com/office/drawing/2014/main" xmlns="" id="{BC308805-9ADB-42A1-95BF-4B62A749CF47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106">
                <a:extLst>
                  <a:ext uri="{FF2B5EF4-FFF2-40B4-BE49-F238E27FC236}">
                    <a16:creationId xmlns:a16="http://schemas.microsoft.com/office/drawing/2014/main" xmlns="" id="{1553AB45-7A08-45F2-A563-D61831F4A77B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87" name="Elipse 8">
                  <a:extLst>
                    <a:ext uri="{FF2B5EF4-FFF2-40B4-BE49-F238E27FC236}">
                      <a16:creationId xmlns:a16="http://schemas.microsoft.com/office/drawing/2014/main" xmlns="" id="{55342743-A0FE-4836-ABD5-15146A7ACEF0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Elipse 8">
                  <a:extLst>
                    <a:ext uri="{FF2B5EF4-FFF2-40B4-BE49-F238E27FC236}">
                      <a16:creationId xmlns:a16="http://schemas.microsoft.com/office/drawing/2014/main" xmlns="" id="{4B50ECB0-0256-4514-8F10-C857CAA3FCF6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Grupo 107">
                <a:extLst>
                  <a:ext uri="{FF2B5EF4-FFF2-40B4-BE49-F238E27FC236}">
                    <a16:creationId xmlns:a16="http://schemas.microsoft.com/office/drawing/2014/main" xmlns="" id="{04369A3F-91D2-40FC-A327-DAF80D0AE10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85" name="Elipse 8">
                  <a:extLst>
                    <a:ext uri="{FF2B5EF4-FFF2-40B4-BE49-F238E27FC236}">
                      <a16:creationId xmlns:a16="http://schemas.microsoft.com/office/drawing/2014/main" xmlns="" id="{14BFF8E2-7D59-4E33-94EA-2E504BA0AB66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">
                  <a:extLst>
                    <a:ext uri="{FF2B5EF4-FFF2-40B4-BE49-F238E27FC236}">
                      <a16:creationId xmlns:a16="http://schemas.microsoft.com/office/drawing/2014/main" xmlns="" id="{B1992291-BD11-4C41-83E1-A0C1CB523949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xmlns="" id="{1A45457F-D914-42FC-8988-8CF409A60383}"/>
              </a:ext>
            </a:extLst>
          </p:cNvPr>
          <p:cNvGrpSpPr/>
          <p:nvPr/>
        </p:nvGrpSpPr>
        <p:grpSpPr>
          <a:xfrm>
            <a:off x="3786114" y="1181945"/>
            <a:ext cx="7579347" cy="4121786"/>
            <a:chOff x="3378939" y="1611361"/>
            <a:chExt cx="7579347" cy="4121786"/>
          </a:xfrm>
        </p:grpSpPr>
        <p:grpSp>
          <p:nvGrpSpPr>
            <p:cNvPr id="105" name="Agrupar 104">
              <a:extLst>
                <a:ext uri="{FF2B5EF4-FFF2-40B4-BE49-F238E27FC236}">
                  <a16:creationId xmlns:a16="http://schemas.microsoft.com/office/drawing/2014/main" xmlns="" id="{CD445F60-DF44-4EEC-A48C-F4983F1B2531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106" name="Forma Livre: Forma 105">
                <a:extLst>
                  <a:ext uri="{FF2B5EF4-FFF2-40B4-BE49-F238E27FC236}">
                    <a16:creationId xmlns:a16="http://schemas.microsoft.com/office/drawing/2014/main" xmlns="" id="{383FE085-E4E9-4AE3-8448-7F2B238404DA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:a16="http://schemas.microsoft.com/office/drawing/2014/main" xmlns="" id="{16AA210A-20A0-45E9-908F-328042C1E451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xmlns="" id="{A2FE617C-7323-424C-9277-37F8FC5D1260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xmlns="" id="{00E4FD87-3CC2-4462-B393-C6B4101155F2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xmlns="" id="{E5520468-D547-4288-AFA8-4F8DF4D708D1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xmlns="" id="{29A706F5-1E4B-4CE7-9862-98535CC8CA01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xmlns="" id="{791B6CCE-B52D-4106-9105-76E6E5B36438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xmlns="" id="{8388FA1D-C439-403C-9F86-1B69535AAA89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xmlns="" id="{B89951B5-35A3-41C2-B2DB-E727C18A1706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xmlns="" id="{4A17F43A-F989-4787-8564-94E8937D1F94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xmlns="" id="{510D5666-254A-4226-94EF-5FBF7B6C071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xmlns="" id="{5022D22D-24AB-4F73-853A-53AAF7F7358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xmlns="" id="{60C57ACD-7349-4BF3-A0D8-E66287E08385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48EAA4E5-B940-4474-BFB8-F3AAB9668971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4AE4DCC1-A24F-4E2E-87AC-900AD1039543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xmlns="" id="{FEA4C268-9452-4764-A409-FCDF88BF0D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xmlns="" id="{D9310332-35E6-4BB7-964C-AA37AF0E066E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xmlns="" id="{694609AE-01CF-4156-B3AF-5BE527065C5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xmlns="" id="{A34D49C0-2145-4190-A965-A8573C146284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:a16="http://schemas.microsoft.com/office/drawing/2014/main" xmlns="" id="{D6BF1B62-ABEF-4D8B-9223-672A78C5390B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124" name="Retângulo 123">
                  <a:extLst>
                    <a:ext uri="{FF2B5EF4-FFF2-40B4-BE49-F238E27FC236}">
                      <a16:creationId xmlns:a16="http://schemas.microsoft.com/office/drawing/2014/main" xmlns="" id="{5CA72B91-B72C-4D0B-9223-E3639249056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>
                  <a:extLst>
                    <a:ext uri="{FF2B5EF4-FFF2-40B4-BE49-F238E27FC236}">
                      <a16:creationId xmlns:a16="http://schemas.microsoft.com/office/drawing/2014/main" xmlns="" id="{88EE923E-10C5-4295-979C-979AFE1EAFB1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20">
                <a:extLst>
                  <a:ext uri="{FF2B5EF4-FFF2-40B4-BE49-F238E27FC236}">
                    <a16:creationId xmlns:a16="http://schemas.microsoft.com/office/drawing/2014/main" xmlns="" id="{A7F7E1C1-9639-4B14-B186-82E6A14443F4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122" name="Forma Livre: Forma 121">
                  <a:extLst>
                    <a:ext uri="{FF2B5EF4-FFF2-40B4-BE49-F238E27FC236}">
                      <a16:creationId xmlns:a16="http://schemas.microsoft.com/office/drawing/2014/main" xmlns="" id="{5245A842-4E5C-4C3B-BE65-40AE4962DCE0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:a16="http://schemas.microsoft.com/office/drawing/2014/main" xmlns="" id="{6FAE19AA-552D-42BB-9F81-720B3C053828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xmlns="" id="{09B4244D-3180-482A-8275-DA7BDF197978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xmlns="" id="{4C4890BB-1218-4B56-B604-57695C66114E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xmlns="" id="{BBE730A6-99BD-422C-BA72-44C2C4726AE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xmlns="" id="{4FB05B7A-5A7E-4DE3-A04A-D46CE20E50F5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xmlns="" id="{957817E2-4563-496A-88B5-3AF6AC29C876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xmlns="" id="{D85FE781-9E53-4AD0-8256-77C007A6AA88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xmlns="" id="{A42D39CA-3436-4674-9016-E3379E2FE1D8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xmlns="" id="{64FB875E-819B-4CB9-8B7D-3FBA5A7C542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xmlns="" id="{44D6F608-F0E2-445D-9585-D5F3846F82C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xmlns="" id="{53A60E3B-61F7-49B6-8791-8795F6885BF7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xmlns="" id="{E28D493D-E061-4E46-916B-5569D0B0F8A4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xmlns="" id="{2D7819E8-FF20-4A90-959F-FCAC3C9715C6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xmlns="" id="{95A0B2F1-A063-4B1E-B71E-B7C5487DCC86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17" name="Retângulo 16">
                  <a:extLst>
                    <a:ext uri="{FF2B5EF4-FFF2-40B4-BE49-F238E27FC236}">
                      <a16:creationId xmlns:a16="http://schemas.microsoft.com/office/drawing/2014/main" xmlns="" id="{58EB9044-67DB-49DE-AD1C-C1BFE30C484A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xmlns="" id="{406D0D1D-2DAD-42CC-B08C-C1DB8383C33A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xmlns="" id="{4E815B95-E3ED-4184-BB85-175C9593D2D9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xmlns="" id="{8448FB60-E762-496A-B3FB-973323AB2044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:a16="http://schemas.microsoft.com/office/drawing/2014/main" xmlns="" id="{F7C4DDA4-ED65-4F39-B4BB-C2F5DC7F1FC7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xmlns="" id="{8DD9404E-A850-46F5-881C-86BD05F4FA83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6" name="Forma Livre: Forma 25">
                  <a:extLst>
                    <a:ext uri="{FF2B5EF4-FFF2-40B4-BE49-F238E27FC236}">
                      <a16:creationId xmlns:a16="http://schemas.microsoft.com/office/drawing/2014/main" xmlns="" id="{02DC7E1E-B222-48EC-916F-959C74C759E3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:a16="http://schemas.microsoft.com/office/drawing/2014/main" xmlns="" id="{5B3CCE40-753C-4082-A3EF-B10BAE917DF8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xmlns="" id="{C97B8E62-4440-4F9D-AEF4-D3E073905BDD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xmlns="" id="{DF5EFE97-57D6-4DAF-8F7E-B4577784DA5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:a16="http://schemas.microsoft.com/office/drawing/2014/main" xmlns="" id="{784D839E-5C59-4E23-BFA5-9F2354431A9F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xmlns="" id="{2A7F2D2A-9C67-4724-80D4-8D26A7ED0634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32" name="Forma Livre: Forma 31">
                  <a:extLst>
                    <a:ext uri="{FF2B5EF4-FFF2-40B4-BE49-F238E27FC236}">
                      <a16:creationId xmlns:a16="http://schemas.microsoft.com/office/drawing/2014/main" xmlns="" id="{868CB7B8-565A-4702-AADB-78646F47A6D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orma Livre: Forma 32">
                  <a:extLst>
                    <a:ext uri="{FF2B5EF4-FFF2-40B4-BE49-F238E27FC236}">
                      <a16:creationId xmlns:a16="http://schemas.microsoft.com/office/drawing/2014/main" xmlns="" id="{F6BDFD0E-C980-4B01-968D-59020647AEA1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xmlns="" id="{898A6562-5D39-41CA-9506-39061939F3B4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xmlns="" id="{9D7C107C-5989-49CA-9432-4D7FC206E589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xmlns="" id="{8A7C4990-4F7B-4084-BAC9-47FBEB805EC8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xmlns="" id="{37354495-E27B-4E94-8771-7903A55C1413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xmlns="" id="{9D22B702-1652-4990-A8FC-EDD1E288E8F3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xmlns="" id="{4F24E2D7-AF56-45A4-8B30-05880B6B2190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xmlns="" id="{686F78B3-2DE5-462B-B26A-D0EED7479C9C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xmlns="" id="{51AC5C01-03D4-41C8-9807-5E891D825A73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xmlns="" id="{B888160B-5146-4221-82F3-93A7E2B253CF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xmlns="" id="{27F0B7DF-3819-4F8F-9170-71D6D23E4EF5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xmlns="" id="{099D67E7-705C-4FAD-9B51-9E143771C289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xmlns="" id="{FDD881FF-DADB-409A-9887-2A0049DD752E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xmlns="" id="{FC151881-DD8D-4D00-8557-5FFC09B50F18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xmlns="" id="{CFF584EC-21F6-4920-988A-3223D8DD948F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xmlns="" id="{BD3BC76D-C177-48C5-B27A-95803516248E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2" name="Imagem 151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xmlns="" id="{D62FA05A-5510-46A9-B25F-40C0074A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100" y="-113992"/>
            <a:ext cx="4807684" cy="64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xmlns="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0" y="0"/>
            <a:ext cx="12222908" cy="6860010"/>
            <a:chOff x="-289610" y="1293905"/>
            <a:chExt cx="12222908" cy="6860010"/>
          </a:xfrm>
        </p:grpSpPr>
        <p:sp>
          <p:nvSpPr>
            <p:cNvPr id="2" name="Retângulo 1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Agrupar 258">
              <a:extLst>
                <a:ext uri="{FF2B5EF4-FFF2-40B4-BE49-F238E27FC236}">
                  <a16:creationId xmlns:a16="http://schemas.microsoft.com/office/drawing/2014/main" xmlns="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251" name="Agrupar 250">
                <a:extLst>
                  <a:ext uri="{FF2B5EF4-FFF2-40B4-BE49-F238E27FC236}">
                    <a16:creationId xmlns:a16="http://schemas.microsoft.com/office/drawing/2014/main" xmlns="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252" name="Triângulo isósceles 251">
                  <a:extLst>
                    <a:ext uri="{FF2B5EF4-FFF2-40B4-BE49-F238E27FC236}">
                      <a16:creationId xmlns:a16="http://schemas.microsoft.com/office/drawing/2014/main" xmlns="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>
                  <a:extLst>
                    <a:ext uri="{FF2B5EF4-FFF2-40B4-BE49-F238E27FC236}">
                      <a16:creationId xmlns:a16="http://schemas.microsoft.com/office/drawing/2014/main" xmlns="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>
                  <a:extLst>
                    <a:ext uri="{FF2B5EF4-FFF2-40B4-BE49-F238E27FC236}">
                      <a16:creationId xmlns:a16="http://schemas.microsoft.com/office/drawing/2014/main" xmlns="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>
                  <a:extLst>
                    <a:ext uri="{FF2B5EF4-FFF2-40B4-BE49-F238E27FC236}">
                      <a16:creationId xmlns:a16="http://schemas.microsoft.com/office/drawing/2014/main" xmlns="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xmlns="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>
                <a:extLst>
                  <a:ext uri="{FF2B5EF4-FFF2-40B4-BE49-F238E27FC236}">
                    <a16:creationId xmlns:a16="http://schemas.microsoft.com/office/drawing/2014/main" xmlns="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xmlns="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xmlns="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9" name="Agrupar 218">
                <a:extLst>
                  <a:ext uri="{FF2B5EF4-FFF2-40B4-BE49-F238E27FC236}">
                    <a16:creationId xmlns:a16="http://schemas.microsoft.com/office/drawing/2014/main" xmlns="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220" name="Forma Livre: Forma 219">
                  <a:extLst>
                    <a:ext uri="{FF2B5EF4-FFF2-40B4-BE49-F238E27FC236}">
                      <a16:creationId xmlns:a16="http://schemas.microsoft.com/office/drawing/2014/main" xmlns="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Forma Livre: Forma 220">
                  <a:extLst>
                    <a:ext uri="{FF2B5EF4-FFF2-40B4-BE49-F238E27FC236}">
                      <a16:creationId xmlns:a16="http://schemas.microsoft.com/office/drawing/2014/main" xmlns="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2" name="Elipse 221">
                  <a:extLst>
                    <a:ext uri="{FF2B5EF4-FFF2-40B4-BE49-F238E27FC236}">
                      <a16:creationId xmlns:a16="http://schemas.microsoft.com/office/drawing/2014/main" xmlns="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Elipse 222">
                  <a:extLst>
                    <a:ext uri="{FF2B5EF4-FFF2-40B4-BE49-F238E27FC236}">
                      <a16:creationId xmlns:a16="http://schemas.microsoft.com/office/drawing/2014/main" xmlns="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1" name="Agrupar 150">
                <a:extLst>
                  <a:ext uri="{FF2B5EF4-FFF2-40B4-BE49-F238E27FC236}">
                    <a16:creationId xmlns:a16="http://schemas.microsoft.com/office/drawing/2014/main" xmlns="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215" name="Forma Livre: Forma 214">
                  <a:extLst>
                    <a:ext uri="{FF2B5EF4-FFF2-40B4-BE49-F238E27FC236}">
                      <a16:creationId xmlns:a16="http://schemas.microsoft.com/office/drawing/2014/main" xmlns="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Forma Livre: Forma 215">
                  <a:extLst>
                    <a:ext uri="{FF2B5EF4-FFF2-40B4-BE49-F238E27FC236}">
                      <a16:creationId xmlns:a16="http://schemas.microsoft.com/office/drawing/2014/main" xmlns="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Elipse 216">
                  <a:extLst>
                    <a:ext uri="{FF2B5EF4-FFF2-40B4-BE49-F238E27FC236}">
                      <a16:creationId xmlns:a16="http://schemas.microsoft.com/office/drawing/2014/main" xmlns="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lipse 217">
                  <a:extLst>
                    <a:ext uri="{FF2B5EF4-FFF2-40B4-BE49-F238E27FC236}">
                      <a16:creationId xmlns:a16="http://schemas.microsoft.com/office/drawing/2014/main" xmlns="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1" name="Forma Livre: Forma 130">
                <a:extLst>
                  <a:ext uri="{FF2B5EF4-FFF2-40B4-BE49-F238E27FC236}">
                    <a16:creationId xmlns:a16="http://schemas.microsoft.com/office/drawing/2014/main" xmlns="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Retângulo: Cantos Arredondados 131">
                <a:extLst>
                  <a:ext uri="{FF2B5EF4-FFF2-40B4-BE49-F238E27FC236}">
                    <a16:creationId xmlns:a16="http://schemas.microsoft.com/office/drawing/2014/main" xmlns="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40" name="Agrupar 139">
                <a:extLst>
                  <a:ext uri="{FF2B5EF4-FFF2-40B4-BE49-F238E27FC236}">
                    <a16:creationId xmlns:a16="http://schemas.microsoft.com/office/drawing/2014/main" xmlns="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:a16="http://schemas.microsoft.com/office/drawing/2014/main" xmlns="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Retângulo: Cantos Arredondados 141">
                  <a:extLst>
                    <a:ext uri="{FF2B5EF4-FFF2-40B4-BE49-F238E27FC236}">
                      <a16:creationId xmlns:a16="http://schemas.microsoft.com/office/drawing/2014/main" xmlns="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9" name="Agrupar 138">
                <a:extLst>
                  <a:ext uri="{FF2B5EF4-FFF2-40B4-BE49-F238E27FC236}">
                    <a16:creationId xmlns:a16="http://schemas.microsoft.com/office/drawing/2014/main" xmlns="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36" name="Retângulo: Cantos Arredondados 135">
                  <a:extLst>
                    <a:ext uri="{FF2B5EF4-FFF2-40B4-BE49-F238E27FC236}">
                      <a16:creationId xmlns:a16="http://schemas.microsoft.com/office/drawing/2014/main" xmlns="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etângulo: Cantos Arredondados 137">
                  <a:extLst>
                    <a:ext uri="{FF2B5EF4-FFF2-40B4-BE49-F238E27FC236}">
                      <a16:creationId xmlns:a16="http://schemas.microsoft.com/office/drawing/2014/main" xmlns="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xmlns="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44" name="Retângulo: Cantos Arredondados 143">
                  <a:extLst>
                    <a:ext uri="{FF2B5EF4-FFF2-40B4-BE49-F238E27FC236}">
                      <a16:creationId xmlns:a16="http://schemas.microsoft.com/office/drawing/2014/main" xmlns="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: Cantos Arredondados 144">
                  <a:extLst>
                    <a:ext uri="{FF2B5EF4-FFF2-40B4-BE49-F238E27FC236}">
                      <a16:creationId xmlns:a16="http://schemas.microsoft.com/office/drawing/2014/main" xmlns="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7" name="Agrupar 156">
                <a:extLst>
                  <a:ext uri="{FF2B5EF4-FFF2-40B4-BE49-F238E27FC236}">
                    <a16:creationId xmlns:a16="http://schemas.microsoft.com/office/drawing/2014/main" xmlns="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213" name="Forma Livre: Forma 212">
                  <a:extLst>
                    <a:ext uri="{FF2B5EF4-FFF2-40B4-BE49-F238E27FC236}">
                      <a16:creationId xmlns:a16="http://schemas.microsoft.com/office/drawing/2014/main" xmlns="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Forma Livre: Forma 213">
                  <a:extLst>
                    <a:ext uri="{FF2B5EF4-FFF2-40B4-BE49-F238E27FC236}">
                      <a16:creationId xmlns:a16="http://schemas.microsoft.com/office/drawing/2014/main" xmlns="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xmlns="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4" name="Agrupar 223">
                <a:extLst>
                  <a:ext uri="{FF2B5EF4-FFF2-40B4-BE49-F238E27FC236}">
                    <a16:creationId xmlns:a16="http://schemas.microsoft.com/office/drawing/2014/main" xmlns="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225" name="Agrupar 224">
                  <a:extLst>
                    <a:ext uri="{FF2B5EF4-FFF2-40B4-BE49-F238E27FC236}">
                      <a16:creationId xmlns:a16="http://schemas.microsoft.com/office/drawing/2014/main" xmlns="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29" name="Retângulo 228">
                    <a:extLst>
                      <a:ext uri="{FF2B5EF4-FFF2-40B4-BE49-F238E27FC236}">
                        <a16:creationId xmlns:a16="http://schemas.microsoft.com/office/drawing/2014/main" xmlns="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Retângulo 229">
                    <a:extLst>
                      <a:ext uri="{FF2B5EF4-FFF2-40B4-BE49-F238E27FC236}">
                        <a16:creationId xmlns:a16="http://schemas.microsoft.com/office/drawing/2014/main" xmlns="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6" name="Agrupar 225">
                  <a:extLst>
                    <a:ext uri="{FF2B5EF4-FFF2-40B4-BE49-F238E27FC236}">
                      <a16:creationId xmlns:a16="http://schemas.microsoft.com/office/drawing/2014/main" xmlns="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27" name="Forma Livre: Forma 226">
                    <a:extLst>
                      <a:ext uri="{FF2B5EF4-FFF2-40B4-BE49-F238E27FC236}">
                        <a16:creationId xmlns:a16="http://schemas.microsoft.com/office/drawing/2014/main" xmlns="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Forma Livre: Forma 227">
                    <a:extLst>
                      <a:ext uri="{FF2B5EF4-FFF2-40B4-BE49-F238E27FC236}">
                        <a16:creationId xmlns:a16="http://schemas.microsoft.com/office/drawing/2014/main" xmlns="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1" name="Agrupar 230">
                <a:extLst>
                  <a:ext uri="{FF2B5EF4-FFF2-40B4-BE49-F238E27FC236}">
                    <a16:creationId xmlns:a16="http://schemas.microsoft.com/office/drawing/2014/main" xmlns="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232" name="Agrupar 231">
                  <a:extLst>
                    <a:ext uri="{FF2B5EF4-FFF2-40B4-BE49-F238E27FC236}">
                      <a16:creationId xmlns:a16="http://schemas.microsoft.com/office/drawing/2014/main" xmlns="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36" name="Retângulo 235">
                    <a:extLst>
                      <a:ext uri="{FF2B5EF4-FFF2-40B4-BE49-F238E27FC236}">
                        <a16:creationId xmlns:a16="http://schemas.microsoft.com/office/drawing/2014/main" xmlns="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Retângulo 236">
                    <a:extLst>
                      <a:ext uri="{FF2B5EF4-FFF2-40B4-BE49-F238E27FC236}">
                        <a16:creationId xmlns:a16="http://schemas.microsoft.com/office/drawing/2014/main" xmlns="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3" name="Agrupar 232">
                  <a:extLst>
                    <a:ext uri="{FF2B5EF4-FFF2-40B4-BE49-F238E27FC236}">
                      <a16:creationId xmlns:a16="http://schemas.microsoft.com/office/drawing/2014/main" xmlns="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34" name="Forma Livre: Forma 233">
                    <a:extLst>
                      <a:ext uri="{FF2B5EF4-FFF2-40B4-BE49-F238E27FC236}">
                        <a16:creationId xmlns:a16="http://schemas.microsoft.com/office/drawing/2014/main" xmlns="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Forma Livre: Forma 234">
                    <a:extLst>
                      <a:ext uri="{FF2B5EF4-FFF2-40B4-BE49-F238E27FC236}">
                        <a16:creationId xmlns:a16="http://schemas.microsoft.com/office/drawing/2014/main" xmlns="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8" name="Agrupar 237">
                <a:extLst>
                  <a:ext uri="{FF2B5EF4-FFF2-40B4-BE49-F238E27FC236}">
                    <a16:creationId xmlns:a16="http://schemas.microsoft.com/office/drawing/2014/main" xmlns="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239" name="Agrupar 238">
                  <a:extLst>
                    <a:ext uri="{FF2B5EF4-FFF2-40B4-BE49-F238E27FC236}">
                      <a16:creationId xmlns:a16="http://schemas.microsoft.com/office/drawing/2014/main" xmlns="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43" name="Retângulo 242">
                    <a:extLst>
                      <a:ext uri="{FF2B5EF4-FFF2-40B4-BE49-F238E27FC236}">
                        <a16:creationId xmlns:a16="http://schemas.microsoft.com/office/drawing/2014/main" xmlns="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4" name="Retângulo 243">
                    <a:extLst>
                      <a:ext uri="{FF2B5EF4-FFF2-40B4-BE49-F238E27FC236}">
                        <a16:creationId xmlns:a16="http://schemas.microsoft.com/office/drawing/2014/main" xmlns="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40" name="Agrupar 239">
                  <a:extLst>
                    <a:ext uri="{FF2B5EF4-FFF2-40B4-BE49-F238E27FC236}">
                      <a16:creationId xmlns:a16="http://schemas.microsoft.com/office/drawing/2014/main" xmlns="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41" name="Forma Livre: Forma 240">
                    <a:extLst>
                      <a:ext uri="{FF2B5EF4-FFF2-40B4-BE49-F238E27FC236}">
                        <a16:creationId xmlns:a16="http://schemas.microsoft.com/office/drawing/2014/main" xmlns="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2" name="Forma Livre: Forma 241">
                    <a:extLst>
                      <a:ext uri="{FF2B5EF4-FFF2-40B4-BE49-F238E27FC236}">
                        <a16:creationId xmlns:a16="http://schemas.microsoft.com/office/drawing/2014/main" xmlns="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0" name="Agrupar 249">
                <a:extLst>
                  <a:ext uri="{FF2B5EF4-FFF2-40B4-BE49-F238E27FC236}">
                    <a16:creationId xmlns:a16="http://schemas.microsoft.com/office/drawing/2014/main" xmlns="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245" name="Triângulo isósceles 244">
                  <a:extLst>
                    <a:ext uri="{FF2B5EF4-FFF2-40B4-BE49-F238E27FC236}">
                      <a16:creationId xmlns:a16="http://schemas.microsoft.com/office/drawing/2014/main" xmlns="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>
                  <a:extLst>
                    <a:ext uri="{FF2B5EF4-FFF2-40B4-BE49-F238E27FC236}">
                      <a16:creationId xmlns:a16="http://schemas.microsoft.com/office/drawing/2014/main" xmlns="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>
                  <a:extLst>
                    <a:ext uri="{FF2B5EF4-FFF2-40B4-BE49-F238E27FC236}">
                      <a16:creationId xmlns:a16="http://schemas.microsoft.com/office/drawing/2014/main" xmlns="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>
                  <a:extLst>
                    <a:ext uri="{FF2B5EF4-FFF2-40B4-BE49-F238E27FC236}">
                      <a16:creationId xmlns:a16="http://schemas.microsoft.com/office/drawing/2014/main" xmlns="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xmlns="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257" name="Forma Livre: Forma 256">
                  <a:extLst>
                    <a:ext uri="{FF2B5EF4-FFF2-40B4-BE49-F238E27FC236}">
                      <a16:creationId xmlns:a16="http://schemas.microsoft.com/office/drawing/2014/main" xmlns="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xmlns="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xmlns="" id="{251072AA-A231-4CA8-B341-90CDBAE36C3E}"/>
              </a:ext>
            </a:extLst>
          </p:cNvPr>
          <p:cNvGrpSpPr/>
          <p:nvPr/>
        </p:nvGrpSpPr>
        <p:grpSpPr>
          <a:xfrm>
            <a:off x="15474515" y="2066660"/>
            <a:ext cx="3242239" cy="3192437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xmlns="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xmlns="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xmlns="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xmlns="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xmlns="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xmlns="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xmlns="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xmlns="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xmlns="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xmlns="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xmlns="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xmlns="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xmlns="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xmlns="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xmlns="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xmlns="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xmlns="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xmlns="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xmlns="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xmlns="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xmlns="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xmlns="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xmlns="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xmlns="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xmlns="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xmlns="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xmlns="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xmlns="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xmlns="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xmlns="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xmlns="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xmlns="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xmlns="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xmlns="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xmlns="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xmlns="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xmlns="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xmlns="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xmlns="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xmlns="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xmlns="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xmlns="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598306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upo 121"/>
          <p:cNvGrpSpPr/>
          <p:nvPr/>
        </p:nvGrpSpPr>
        <p:grpSpPr>
          <a:xfrm>
            <a:off x="1745673" y="1262414"/>
            <a:ext cx="8551718" cy="4778258"/>
            <a:chOff x="-289610" y="1293905"/>
            <a:chExt cx="12222908" cy="6860010"/>
          </a:xfrm>
        </p:grpSpPr>
        <p:sp>
          <p:nvSpPr>
            <p:cNvPr id="123" name="Retângulo 122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4" name="Agrupar 258">
              <a:extLst>
                <a:ext uri="{FF2B5EF4-FFF2-40B4-BE49-F238E27FC236}">
                  <a16:creationId xmlns:a16="http://schemas.microsoft.com/office/drawing/2014/main" xmlns="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125" name="Agrupar 250">
                <a:extLst>
                  <a:ext uri="{FF2B5EF4-FFF2-40B4-BE49-F238E27FC236}">
                    <a16:creationId xmlns:a16="http://schemas.microsoft.com/office/drawing/2014/main" xmlns="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185" name="Triângulo isósceles 184">
                  <a:extLst>
                    <a:ext uri="{FF2B5EF4-FFF2-40B4-BE49-F238E27FC236}">
                      <a16:creationId xmlns:a16="http://schemas.microsoft.com/office/drawing/2014/main" xmlns="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>
                  <a:extLst>
                    <a:ext uri="{FF2B5EF4-FFF2-40B4-BE49-F238E27FC236}">
                      <a16:creationId xmlns:a16="http://schemas.microsoft.com/office/drawing/2014/main" xmlns="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>
                  <a:extLst>
                    <a:ext uri="{FF2B5EF4-FFF2-40B4-BE49-F238E27FC236}">
                      <a16:creationId xmlns:a16="http://schemas.microsoft.com/office/drawing/2014/main" xmlns="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>
                  <a:extLst>
                    <a:ext uri="{FF2B5EF4-FFF2-40B4-BE49-F238E27FC236}">
                      <a16:creationId xmlns:a16="http://schemas.microsoft.com/office/drawing/2014/main" xmlns="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6" name="Forma Livre: Forma 127">
                <a:extLst>
                  <a:ext uri="{FF2B5EF4-FFF2-40B4-BE49-F238E27FC236}">
                    <a16:creationId xmlns:a16="http://schemas.microsoft.com/office/drawing/2014/main" xmlns="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126">
                <a:extLst>
                  <a:ext uri="{FF2B5EF4-FFF2-40B4-BE49-F238E27FC236}">
                    <a16:creationId xmlns:a16="http://schemas.microsoft.com/office/drawing/2014/main" xmlns="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1">
                <a:extLst>
                  <a:ext uri="{FF2B5EF4-FFF2-40B4-BE49-F238E27FC236}">
                    <a16:creationId xmlns:a16="http://schemas.microsoft.com/office/drawing/2014/main" xmlns="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xmlns="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Agrupar 218">
                <a:extLst>
                  <a:ext uri="{FF2B5EF4-FFF2-40B4-BE49-F238E27FC236}">
                    <a16:creationId xmlns:a16="http://schemas.microsoft.com/office/drawing/2014/main" xmlns="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181" name="Forma Livre: Forma 219">
                  <a:extLst>
                    <a:ext uri="{FF2B5EF4-FFF2-40B4-BE49-F238E27FC236}">
                      <a16:creationId xmlns:a16="http://schemas.microsoft.com/office/drawing/2014/main" xmlns="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Forma Livre: Forma 220">
                  <a:extLst>
                    <a:ext uri="{FF2B5EF4-FFF2-40B4-BE49-F238E27FC236}">
                      <a16:creationId xmlns:a16="http://schemas.microsoft.com/office/drawing/2014/main" xmlns="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xmlns="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183">
                  <a:extLst>
                    <a:ext uri="{FF2B5EF4-FFF2-40B4-BE49-F238E27FC236}">
                      <a16:creationId xmlns:a16="http://schemas.microsoft.com/office/drawing/2014/main" xmlns="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2" name="Agrupar 150">
                <a:extLst>
                  <a:ext uri="{FF2B5EF4-FFF2-40B4-BE49-F238E27FC236}">
                    <a16:creationId xmlns:a16="http://schemas.microsoft.com/office/drawing/2014/main" xmlns="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177" name="Forma Livre: Forma 214">
                  <a:extLst>
                    <a:ext uri="{FF2B5EF4-FFF2-40B4-BE49-F238E27FC236}">
                      <a16:creationId xmlns:a16="http://schemas.microsoft.com/office/drawing/2014/main" xmlns="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215">
                  <a:extLst>
                    <a:ext uri="{FF2B5EF4-FFF2-40B4-BE49-F238E27FC236}">
                      <a16:creationId xmlns:a16="http://schemas.microsoft.com/office/drawing/2014/main" xmlns="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:a16="http://schemas.microsoft.com/office/drawing/2014/main" xmlns="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Elipse 179">
                  <a:extLst>
                    <a:ext uri="{FF2B5EF4-FFF2-40B4-BE49-F238E27FC236}">
                      <a16:creationId xmlns:a16="http://schemas.microsoft.com/office/drawing/2014/main" xmlns="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3" name="Forma Livre: Forma 130">
                <a:extLst>
                  <a:ext uri="{FF2B5EF4-FFF2-40B4-BE49-F238E27FC236}">
                    <a16:creationId xmlns:a16="http://schemas.microsoft.com/office/drawing/2014/main" xmlns="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1">
                <a:extLst>
                  <a:ext uri="{FF2B5EF4-FFF2-40B4-BE49-F238E27FC236}">
                    <a16:creationId xmlns:a16="http://schemas.microsoft.com/office/drawing/2014/main" xmlns="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35" name="Agrupar 139">
                <a:extLst>
                  <a:ext uri="{FF2B5EF4-FFF2-40B4-BE49-F238E27FC236}">
                    <a16:creationId xmlns:a16="http://schemas.microsoft.com/office/drawing/2014/main" xmlns="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5" name="Retângulo: Cantos Arredondados 140">
                  <a:extLst>
                    <a:ext uri="{FF2B5EF4-FFF2-40B4-BE49-F238E27FC236}">
                      <a16:creationId xmlns:a16="http://schemas.microsoft.com/office/drawing/2014/main" xmlns="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141">
                  <a:extLst>
                    <a:ext uri="{FF2B5EF4-FFF2-40B4-BE49-F238E27FC236}">
                      <a16:creationId xmlns:a16="http://schemas.microsoft.com/office/drawing/2014/main" xmlns="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" name="Agrupar 138">
                <a:extLst>
                  <a:ext uri="{FF2B5EF4-FFF2-40B4-BE49-F238E27FC236}">
                    <a16:creationId xmlns:a16="http://schemas.microsoft.com/office/drawing/2014/main" xmlns="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73" name="Retângulo: Cantos Arredondados 135">
                  <a:extLst>
                    <a:ext uri="{FF2B5EF4-FFF2-40B4-BE49-F238E27FC236}">
                      <a16:creationId xmlns:a16="http://schemas.microsoft.com/office/drawing/2014/main" xmlns="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: Cantos Arredondados 137">
                  <a:extLst>
                    <a:ext uri="{FF2B5EF4-FFF2-40B4-BE49-F238E27FC236}">
                      <a16:creationId xmlns:a16="http://schemas.microsoft.com/office/drawing/2014/main" xmlns="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42">
                <a:extLst>
                  <a:ext uri="{FF2B5EF4-FFF2-40B4-BE49-F238E27FC236}">
                    <a16:creationId xmlns:a16="http://schemas.microsoft.com/office/drawing/2014/main" xmlns="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71" name="Retângulo: Cantos Arredondados 143">
                  <a:extLst>
                    <a:ext uri="{FF2B5EF4-FFF2-40B4-BE49-F238E27FC236}">
                      <a16:creationId xmlns:a16="http://schemas.microsoft.com/office/drawing/2014/main" xmlns="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: Cantos Arredondados 144">
                  <a:extLst>
                    <a:ext uri="{FF2B5EF4-FFF2-40B4-BE49-F238E27FC236}">
                      <a16:creationId xmlns:a16="http://schemas.microsoft.com/office/drawing/2014/main" xmlns="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Agrupar 156">
                <a:extLst>
                  <a:ext uri="{FF2B5EF4-FFF2-40B4-BE49-F238E27FC236}">
                    <a16:creationId xmlns:a16="http://schemas.microsoft.com/office/drawing/2014/main" xmlns="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169" name="Forma Livre: Forma 212">
                  <a:extLst>
                    <a:ext uri="{FF2B5EF4-FFF2-40B4-BE49-F238E27FC236}">
                      <a16:creationId xmlns:a16="http://schemas.microsoft.com/office/drawing/2014/main" xmlns="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213">
                  <a:extLst>
                    <a:ext uri="{FF2B5EF4-FFF2-40B4-BE49-F238E27FC236}">
                      <a16:creationId xmlns:a16="http://schemas.microsoft.com/office/drawing/2014/main" xmlns="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9" name="Retângulo 138">
                <a:extLst>
                  <a:ext uri="{FF2B5EF4-FFF2-40B4-BE49-F238E27FC236}">
                    <a16:creationId xmlns:a16="http://schemas.microsoft.com/office/drawing/2014/main" xmlns="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0" name="Agrupar 223">
                <a:extLst>
                  <a:ext uri="{FF2B5EF4-FFF2-40B4-BE49-F238E27FC236}">
                    <a16:creationId xmlns:a16="http://schemas.microsoft.com/office/drawing/2014/main" xmlns="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163" name="Agrupar 224">
                  <a:extLst>
                    <a:ext uri="{FF2B5EF4-FFF2-40B4-BE49-F238E27FC236}">
                      <a16:creationId xmlns:a16="http://schemas.microsoft.com/office/drawing/2014/main" xmlns="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7" name="Retângulo 166">
                    <a:extLst>
                      <a:ext uri="{FF2B5EF4-FFF2-40B4-BE49-F238E27FC236}">
                        <a16:creationId xmlns:a16="http://schemas.microsoft.com/office/drawing/2014/main" xmlns="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 167">
                    <a:extLst>
                      <a:ext uri="{FF2B5EF4-FFF2-40B4-BE49-F238E27FC236}">
                        <a16:creationId xmlns:a16="http://schemas.microsoft.com/office/drawing/2014/main" xmlns="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4" name="Agrupar 225">
                  <a:extLst>
                    <a:ext uri="{FF2B5EF4-FFF2-40B4-BE49-F238E27FC236}">
                      <a16:creationId xmlns:a16="http://schemas.microsoft.com/office/drawing/2014/main" xmlns="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65" name="Forma Livre: Forma 226">
                    <a:extLst>
                      <a:ext uri="{FF2B5EF4-FFF2-40B4-BE49-F238E27FC236}">
                        <a16:creationId xmlns:a16="http://schemas.microsoft.com/office/drawing/2014/main" xmlns="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Forma Livre: Forma 227">
                    <a:extLst>
                      <a:ext uri="{FF2B5EF4-FFF2-40B4-BE49-F238E27FC236}">
                        <a16:creationId xmlns:a16="http://schemas.microsoft.com/office/drawing/2014/main" xmlns="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1" name="Agrupar 230">
                <a:extLst>
                  <a:ext uri="{FF2B5EF4-FFF2-40B4-BE49-F238E27FC236}">
                    <a16:creationId xmlns:a16="http://schemas.microsoft.com/office/drawing/2014/main" xmlns="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157" name="Agrupar 231">
                  <a:extLst>
                    <a:ext uri="{FF2B5EF4-FFF2-40B4-BE49-F238E27FC236}">
                      <a16:creationId xmlns:a16="http://schemas.microsoft.com/office/drawing/2014/main" xmlns="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1" name="Retângulo 160">
                    <a:extLst>
                      <a:ext uri="{FF2B5EF4-FFF2-40B4-BE49-F238E27FC236}">
                        <a16:creationId xmlns:a16="http://schemas.microsoft.com/office/drawing/2014/main" xmlns="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Retângulo 161">
                    <a:extLst>
                      <a:ext uri="{FF2B5EF4-FFF2-40B4-BE49-F238E27FC236}">
                        <a16:creationId xmlns:a16="http://schemas.microsoft.com/office/drawing/2014/main" xmlns="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8" name="Agrupar 232">
                  <a:extLst>
                    <a:ext uri="{FF2B5EF4-FFF2-40B4-BE49-F238E27FC236}">
                      <a16:creationId xmlns:a16="http://schemas.microsoft.com/office/drawing/2014/main" xmlns="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9" name="Forma Livre: Forma 233">
                    <a:extLst>
                      <a:ext uri="{FF2B5EF4-FFF2-40B4-BE49-F238E27FC236}">
                        <a16:creationId xmlns:a16="http://schemas.microsoft.com/office/drawing/2014/main" xmlns="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Forma Livre: Forma 234">
                    <a:extLst>
                      <a:ext uri="{FF2B5EF4-FFF2-40B4-BE49-F238E27FC236}">
                        <a16:creationId xmlns:a16="http://schemas.microsoft.com/office/drawing/2014/main" xmlns="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2" name="Agrupar 237">
                <a:extLst>
                  <a:ext uri="{FF2B5EF4-FFF2-40B4-BE49-F238E27FC236}">
                    <a16:creationId xmlns:a16="http://schemas.microsoft.com/office/drawing/2014/main" xmlns="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151" name="Agrupar 238">
                  <a:extLst>
                    <a:ext uri="{FF2B5EF4-FFF2-40B4-BE49-F238E27FC236}">
                      <a16:creationId xmlns:a16="http://schemas.microsoft.com/office/drawing/2014/main" xmlns="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55" name="Retângulo 154">
                    <a:extLst>
                      <a:ext uri="{FF2B5EF4-FFF2-40B4-BE49-F238E27FC236}">
                        <a16:creationId xmlns:a16="http://schemas.microsoft.com/office/drawing/2014/main" xmlns="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:a16="http://schemas.microsoft.com/office/drawing/2014/main" xmlns="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2" name="Agrupar 239">
                  <a:extLst>
                    <a:ext uri="{FF2B5EF4-FFF2-40B4-BE49-F238E27FC236}">
                      <a16:creationId xmlns:a16="http://schemas.microsoft.com/office/drawing/2014/main" xmlns="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3" name="Forma Livre: Forma 240">
                    <a:extLst>
                      <a:ext uri="{FF2B5EF4-FFF2-40B4-BE49-F238E27FC236}">
                        <a16:creationId xmlns:a16="http://schemas.microsoft.com/office/drawing/2014/main" xmlns="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Forma Livre: Forma 241">
                    <a:extLst>
                      <a:ext uri="{FF2B5EF4-FFF2-40B4-BE49-F238E27FC236}">
                        <a16:creationId xmlns:a16="http://schemas.microsoft.com/office/drawing/2014/main" xmlns="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3" name="Agrupar 249">
                <a:extLst>
                  <a:ext uri="{FF2B5EF4-FFF2-40B4-BE49-F238E27FC236}">
                    <a16:creationId xmlns:a16="http://schemas.microsoft.com/office/drawing/2014/main" xmlns="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147" name="Triângulo isósceles 146">
                  <a:extLst>
                    <a:ext uri="{FF2B5EF4-FFF2-40B4-BE49-F238E27FC236}">
                      <a16:creationId xmlns:a16="http://schemas.microsoft.com/office/drawing/2014/main" xmlns="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Triângulo isósceles 147">
                  <a:extLst>
                    <a:ext uri="{FF2B5EF4-FFF2-40B4-BE49-F238E27FC236}">
                      <a16:creationId xmlns:a16="http://schemas.microsoft.com/office/drawing/2014/main" xmlns="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Triângulo isósceles 148">
                  <a:extLst>
                    <a:ext uri="{FF2B5EF4-FFF2-40B4-BE49-F238E27FC236}">
                      <a16:creationId xmlns:a16="http://schemas.microsoft.com/office/drawing/2014/main" xmlns="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Triângulo isósceles 149">
                  <a:extLst>
                    <a:ext uri="{FF2B5EF4-FFF2-40B4-BE49-F238E27FC236}">
                      <a16:creationId xmlns:a16="http://schemas.microsoft.com/office/drawing/2014/main" xmlns="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Agrupar 255">
                <a:extLst>
                  <a:ext uri="{FF2B5EF4-FFF2-40B4-BE49-F238E27FC236}">
                    <a16:creationId xmlns:a16="http://schemas.microsoft.com/office/drawing/2014/main" xmlns="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145" name="Forma Livre: Forma 256">
                  <a:extLst>
                    <a:ext uri="{FF2B5EF4-FFF2-40B4-BE49-F238E27FC236}">
                      <a16:creationId xmlns:a16="http://schemas.microsoft.com/office/drawing/2014/main" xmlns="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Forma Livre: Forma 257">
                  <a:extLst>
                    <a:ext uri="{FF2B5EF4-FFF2-40B4-BE49-F238E27FC236}">
                      <a16:creationId xmlns:a16="http://schemas.microsoft.com/office/drawing/2014/main" xmlns="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9" name="Retângulo 188"/>
          <p:cNvSpPr/>
          <p:nvPr/>
        </p:nvSpPr>
        <p:spPr>
          <a:xfrm>
            <a:off x="1774183" y="1270375"/>
            <a:ext cx="8531630" cy="4779187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Forma livre 200"/>
          <p:cNvSpPr/>
          <p:nvPr/>
        </p:nvSpPr>
        <p:spPr>
          <a:xfrm flipH="1">
            <a:off x="3247117" y="446183"/>
            <a:ext cx="7050605" cy="5581896"/>
          </a:xfrm>
          <a:custGeom>
            <a:avLst/>
            <a:gdLst/>
            <a:ahLst/>
            <a:cxnLst/>
            <a:rect l="l" t="t" r="r" b="b"/>
            <a:pathLst>
              <a:path w="7050605" h="5620561">
                <a:moveTo>
                  <a:pt x="1828142" y="0"/>
                </a:moveTo>
                <a:lnTo>
                  <a:pt x="6503615" y="0"/>
                </a:lnTo>
                <a:cubicBezTo>
                  <a:pt x="6823325" y="181912"/>
                  <a:pt x="6929682" y="442610"/>
                  <a:pt x="7017103" y="670935"/>
                </a:cubicBezTo>
                <a:cubicBezTo>
                  <a:pt x="7164307" y="1055399"/>
                  <a:pt x="6804090" y="1781031"/>
                  <a:pt x="6372867" y="2073708"/>
                </a:cubicBezTo>
                <a:cubicBezTo>
                  <a:pt x="5941644" y="2366385"/>
                  <a:pt x="4938921" y="2226108"/>
                  <a:pt x="4429767" y="2426999"/>
                </a:cubicBezTo>
                <a:cubicBezTo>
                  <a:pt x="3920613" y="2627890"/>
                  <a:pt x="3601958" y="2858222"/>
                  <a:pt x="3317940" y="3279054"/>
                </a:cubicBezTo>
                <a:cubicBezTo>
                  <a:pt x="3033922" y="3699886"/>
                  <a:pt x="3274645" y="4501717"/>
                  <a:pt x="2725658" y="4951990"/>
                </a:cubicBezTo>
                <a:cubicBezTo>
                  <a:pt x="2436972" y="5188767"/>
                  <a:pt x="1837970" y="5429375"/>
                  <a:pt x="1264710" y="5620561"/>
                </a:cubicBezTo>
                <a:lnTo>
                  <a:pt x="0" y="5620561"/>
                </a:lnTo>
                <a:lnTo>
                  <a:pt x="0" y="387962"/>
                </a:lnTo>
                <a:cubicBezTo>
                  <a:pt x="407087" y="229360"/>
                  <a:pt x="1079539" y="99149"/>
                  <a:pt x="18281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" r="24826" b="7309"/>
          <a:stretch/>
        </p:blipFill>
        <p:spPr>
          <a:xfrm>
            <a:off x="3843076" y="420111"/>
            <a:ext cx="6451769" cy="5620562"/>
          </a:xfrm>
          <a:prstGeom prst="rect">
            <a:avLst/>
          </a:prstGeom>
        </p:spPr>
      </p:pic>
      <p:grpSp>
        <p:nvGrpSpPr>
          <p:cNvPr id="40" name="Grupo 39"/>
          <p:cNvGrpSpPr/>
          <p:nvPr/>
        </p:nvGrpSpPr>
        <p:grpSpPr>
          <a:xfrm>
            <a:off x="1763215" y="420110"/>
            <a:ext cx="8534176" cy="850900"/>
            <a:chOff x="384464" y="1474141"/>
            <a:chExt cx="12296589" cy="120982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xmlns="" id="{2547C724-7AFE-40B0-B40F-D8CD9103DB67}"/>
                </a:ext>
              </a:extLst>
            </p:cNvPr>
            <p:cNvSpPr/>
            <p:nvPr/>
          </p:nvSpPr>
          <p:spPr>
            <a:xfrm>
              <a:off x="384464" y="1474141"/>
              <a:ext cx="12296589" cy="1209821"/>
            </a:xfrm>
            <a:prstGeom prst="rect">
              <a:avLst/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163">
              <a:extLst>
                <a:ext uri="{FF2B5EF4-FFF2-40B4-BE49-F238E27FC236}">
                  <a16:creationId xmlns:a16="http://schemas.microsoft.com/office/drawing/2014/main" xmlns="" id="{953B9B05-8E18-4650-8B4C-6266AC0D785F}"/>
                </a:ext>
              </a:extLst>
            </p:cNvPr>
            <p:cNvGrpSpPr/>
            <p:nvPr/>
          </p:nvGrpSpPr>
          <p:grpSpPr>
            <a:xfrm>
              <a:off x="543596" y="1511631"/>
              <a:ext cx="3245432" cy="1086261"/>
              <a:chOff x="6323543" y="3243924"/>
              <a:chExt cx="5499133" cy="1840585"/>
            </a:xfrm>
          </p:grpSpPr>
          <p:grpSp>
            <p:nvGrpSpPr>
              <p:cNvPr id="8" name="Agrupar 9">
                <a:extLst>
                  <a:ext uri="{FF2B5EF4-FFF2-40B4-BE49-F238E27FC236}">
                    <a16:creationId xmlns:a16="http://schemas.microsoft.com/office/drawing/2014/main" xmlns="" id="{CDD05A4A-BFA5-41E6-901C-143744931FC2}"/>
                  </a:ext>
                </a:extLst>
              </p:cNvPr>
              <p:cNvGrpSpPr/>
              <p:nvPr/>
            </p:nvGrpSpPr>
            <p:grpSpPr>
              <a:xfrm>
                <a:off x="6323543" y="3243924"/>
                <a:ext cx="1759040" cy="1840585"/>
                <a:chOff x="1895062" y="1738688"/>
                <a:chExt cx="3458817" cy="3619161"/>
              </a:xfrm>
            </p:grpSpPr>
            <p:pic>
              <p:nvPicPr>
                <p:cNvPr id="38" name="Imagem 37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8FDA2E5E-1938-440A-9C1E-6A9394451F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39" name="Gráfico 8" descr="Folha">
                  <a:extLst>
                    <a:ext uri="{FF2B5EF4-FFF2-40B4-BE49-F238E27FC236}">
                      <a16:creationId xmlns:a16="http://schemas.microsoft.com/office/drawing/2014/main" xmlns="" id="{51C70773-09B7-43D8-AEE0-B2675CCED8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xmlns="" id="{1126C96D-A7F6-47B0-B4A3-BA74EBBE9C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453" t="22613" r="36124" b="20614"/>
              <a:stretch/>
            </p:blipFill>
            <p:spPr>
              <a:xfrm>
                <a:off x="11178938" y="4020424"/>
                <a:ext cx="643738" cy="723283"/>
              </a:xfrm>
              <a:prstGeom prst="rect">
                <a:avLst/>
              </a:prstGeom>
            </p:spPr>
          </p:pic>
          <p:grpSp>
            <p:nvGrpSpPr>
              <p:cNvPr id="10" name="Grupo 6">
                <a:extLst>
                  <a:ext uri="{FF2B5EF4-FFF2-40B4-BE49-F238E27FC236}">
                    <a16:creationId xmlns:a16="http://schemas.microsoft.com/office/drawing/2014/main" xmlns="" id="{37F9FC34-3EBF-4B85-86EE-8F233D20443B}"/>
                  </a:ext>
                </a:extLst>
              </p:cNvPr>
              <p:cNvGrpSpPr/>
              <p:nvPr/>
            </p:nvGrpSpPr>
            <p:grpSpPr>
              <a:xfrm>
                <a:off x="9436269" y="4088958"/>
                <a:ext cx="480985" cy="723283"/>
                <a:chOff x="2317171" y="1766455"/>
                <a:chExt cx="1381993" cy="2078182"/>
              </a:xfrm>
            </p:grpSpPr>
            <p:sp>
              <p:nvSpPr>
                <p:cNvPr id="35" name="Retângulo 34">
                  <a:extLst>
                    <a:ext uri="{FF2B5EF4-FFF2-40B4-BE49-F238E27FC236}">
                      <a16:creationId xmlns:a16="http://schemas.microsoft.com/office/drawing/2014/main" xmlns="" id="{6CC1EA85-6357-4DA6-8485-2B4FD87AD7BE}"/>
                    </a:ext>
                  </a:extLst>
                </p:cNvPr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" name="Elipse 35">
                  <a:extLst>
                    <a:ext uri="{FF2B5EF4-FFF2-40B4-BE49-F238E27FC236}">
                      <a16:creationId xmlns:a16="http://schemas.microsoft.com/office/drawing/2014/main" xmlns="" id="{448564B1-F2AD-4A4C-BA03-6E2FDF517E55}"/>
                    </a:ext>
                  </a:extLst>
                </p:cNvPr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36">
                  <a:extLst>
                    <a:ext uri="{FF2B5EF4-FFF2-40B4-BE49-F238E27FC236}">
                      <a16:creationId xmlns:a16="http://schemas.microsoft.com/office/drawing/2014/main" xmlns="" id="{D95EDAED-50C9-4A15-A1B3-34DEC40A8BF0}"/>
                    </a:ext>
                  </a:extLst>
                </p:cNvPr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xmlns="" id="{74874B87-6C69-4585-91AA-F4C9B4254229}"/>
                  </a:ext>
                </a:extLst>
              </p:cNvPr>
              <p:cNvSpPr/>
              <p:nvPr/>
            </p:nvSpPr>
            <p:spPr>
              <a:xfrm>
                <a:off x="10004952" y="3916585"/>
                <a:ext cx="100546" cy="654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Agrupar 168">
                <a:extLst>
                  <a:ext uri="{FF2B5EF4-FFF2-40B4-BE49-F238E27FC236}">
                    <a16:creationId xmlns:a16="http://schemas.microsoft.com/office/drawing/2014/main" xmlns="" id="{0D85458B-3F3F-44A0-BDC4-ABD73CF9FBF5}"/>
                  </a:ext>
                </a:extLst>
              </p:cNvPr>
              <p:cNvGrpSpPr/>
              <p:nvPr/>
            </p:nvGrpSpPr>
            <p:grpSpPr>
              <a:xfrm>
                <a:off x="10172783" y="4135084"/>
                <a:ext cx="440526" cy="435112"/>
                <a:chOff x="7371298" y="3089878"/>
                <a:chExt cx="1349616" cy="1333032"/>
              </a:xfrm>
            </p:grpSpPr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xmlns="" id="{F61B33BE-CA9A-4E73-B76E-E03C632F7DB2}"/>
                    </a:ext>
                  </a:extLst>
                </p:cNvPr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xmlns="" id="{492614CE-90F5-475F-8A27-D98949C3C0AA}"/>
                    </a:ext>
                  </a:extLst>
                </p:cNvPr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32">
                  <a:extLst>
                    <a:ext uri="{FF2B5EF4-FFF2-40B4-BE49-F238E27FC236}">
                      <a16:creationId xmlns:a16="http://schemas.microsoft.com/office/drawing/2014/main" xmlns="" id="{BAECA358-D70D-4CB7-A0FF-383FBFD83983}"/>
                    </a:ext>
                  </a:extLst>
                </p:cNvPr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xmlns="" id="{17F10CC8-FEC5-460C-AB4C-394F38821068}"/>
                    </a:ext>
                  </a:extLst>
                </p:cNvPr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3" name="Agrupar 169">
                <a:extLst>
                  <a:ext uri="{FF2B5EF4-FFF2-40B4-BE49-F238E27FC236}">
                    <a16:creationId xmlns:a16="http://schemas.microsoft.com/office/drawing/2014/main" xmlns="" id="{CF1179FF-C214-47D8-8FB6-02BED7D6BD47}"/>
                  </a:ext>
                </a:extLst>
              </p:cNvPr>
              <p:cNvGrpSpPr/>
              <p:nvPr/>
            </p:nvGrpSpPr>
            <p:grpSpPr>
              <a:xfrm>
                <a:off x="10694223" y="4155133"/>
                <a:ext cx="429005" cy="663072"/>
                <a:chOff x="8835314" y="3563051"/>
                <a:chExt cx="1008379" cy="1558560"/>
              </a:xfrm>
            </p:grpSpPr>
            <p:grpSp>
              <p:nvGrpSpPr>
                <p:cNvPr id="25" name="Grupo 28">
                  <a:extLst>
                    <a:ext uri="{FF2B5EF4-FFF2-40B4-BE49-F238E27FC236}">
                      <a16:creationId xmlns:a16="http://schemas.microsoft.com/office/drawing/2014/main" xmlns="" id="{DB0AF2B6-5045-45FC-BB81-AC8F25076ABE}"/>
                    </a:ext>
                  </a:extLst>
                </p:cNvPr>
                <p:cNvGrpSpPr/>
                <p:nvPr/>
              </p:nvGrpSpPr>
              <p:grpSpPr>
                <a:xfrm>
                  <a:off x="8835314" y="3563051"/>
                  <a:ext cx="1008379" cy="1024161"/>
                  <a:chOff x="6437471" y="2391677"/>
                  <a:chExt cx="1670458" cy="1696602"/>
                </a:xfrm>
              </p:grpSpPr>
              <p:sp>
                <p:nvSpPr>
                  <p:cNvPr id="28" name="Elipse 21">
                    <a:extLst>
                      <a:ext uri="{FF2B5EF4-FFF2-40B4-BE49-F238E27FC236}">
                        <a16:creationId xmlns:a16="http://schemas.microsoft.com/office/drawing/2014/main" xmlns="" id="{67D30697-B716-46C2-BD9F-67DAECE57C13}"/>
                      </a:ext>
                    </a:extLst>
                  </p:cNvPr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 de cantos arredondados 25">
                    <a:extLst>
                      <a:ext uri="{FF2B5EF4-FFF2-40B4-BE49-F238E27FC236}">
                        <a16:creationId xmlns:a16="http://schemas.microsoft.com/office/drawing/2014/main" xmlns="" id="{4C4B0F8D-9DAA-40BE-8CFA-AEC9A30756F7}"/>
                      </a:ext>
                    </a:extLst>
                  </p:cNvPr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Retângulo de cantos arredondados 26">
                    <a:extLst>
                      <a:ext uri="{FF2B5EF4-FFF2-40B4-BE49-F238E27FC236}">
                        <a16:creationId xmlns:a16="http://schemas.microsoft.com/office/drawing/2014/main" xmlns="" id="{E6B0681F-6C58-4DE8-A109-C4D6EAD34169}"/>
                      </a:ext>
                    </a:extLst>
                  </p:cNvPr>
                  <p:cNvSpPr/>
                  <p:nvPr/>
                </p:nvSpPr>
                <p:spPr>
                  <a:xfrm flipH="1">
                    <a:off x="7751574" y="2395462"/>
                    <a:ext cx="356355" cy="122310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" name="Semicírculo 182">
                  <a:extLst>
                    <a:ext uri="{FF2B5EF4-FFF2-40B4-BE49-F238E27FC236}">
                      <a16:creationId xmlns:a16="http://schemas.microsoft.com/office/drawing/2014/main" xmlns="" id="{D2E8C747-0D9A-4ED8-AB0D-AA81584FD0C5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tângulo 26">
                  <a:extLst>
                    <a:ext uri="{FF2B5EF4-FFF2-40B4-BE49-F238E27FC236}">
                      <a16:creationId xmlns:a16="http://schemas.microsoft.com/office/drawing/2014/main" xmlns="" id="{C162F442-FEA3-4891-8589-CB3847B769B3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" name="Agrupar 170">
                <a:extLst>
                  <a:ext uri="{FF2B5EF4-FFF2-40B4-BE49-F238E27FC236}">
                    <a16:creationId xmlns:a16="http://schemas.microsoft.com/office/drawing/2014/main" xmlns="" id="{4E14AD50-78E7-4AC5-AD63-4352CD09D4ED}"/>
                  </a:ext>
                </a:extLst>
              </p:cNvPr>
              <p:cNvGrpSpPr/>
              <p:nvPr/>
            </p:nvGrpSpPr>
            <p:grpSpPr>
              <a:xfrm>
                <a:off x="8823947" y="4065596"/>
                <a:ext cx="539750" cy="539750"/>
                <a:chOff x="5117133" y="3021210"/>
                <a:chExt cx="1268689" cy="1268689"/>
              </a:xfrm>
            </p:grpSpPr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xmlns="" id="{A8A09F8F-5A74-49F4-829D-3C8B36795A7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lipse 23">
                  <a:extLst>
                    <a:ext uri="{FF2B5EF4-FFF2-40B4-BE49-F238E27FC236}">
                      <a16:creationId xmlns:a16="http://schemas.microsoft.com/office/drawing/2014/main" xmlns="" id="{26C64329-4B47-4AC8-BF7A-9E95ED6E606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" name="Agrupar 171">
                <a:extLst>
                  <a:ext uri="{FF2B5EF4-FFF2-40B4-BE49-F238E27FC236}">
                    <a16:creationId xmlns:a16="http://schemas.microsoft.com/office/drawing/2014/main" xmlns="" id="{576B9953-5A70-40AA-9640-99367FF3D1C3}"/>
                  </a:ext>
                </a:extLst>
              </p:cNvPr>
              <p:cNvGrpSpPr/>
              <p:nvPr/>
            </p:nvGrpSpPr>
            <p:grpSpPr>
              <a:xfrm>
                <a:off x="8626513" y="3943834"/>
                <a:ext cx="129161" cy="627967"/>
                <a:chOff x="4610100" y="2719150"/>
                <a:chExt cx="303595" cy="1476046"/>
              </a:xfrm>
            </p:grpSpPr>
            <p:sp>
              <p:nvSpPr>
                <p:cNvPr id="21" name="Retângulo: Cantos Arredondados 177">
                  <a:extLst>
                    <a:ext uri="{FF2B5EF4-FFF2-40B4-BE49-F238E27FC236}">
                      <a16:creationId xmlns:a16="http://schemas.microsoft.com/office/drawing/2014/main" xmlns="" id="{F8775A1E-62CD-4D03-B126-17161FADC3F6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: Cantos Arredondados 178">
                  <a:extLst>
                    <a:ext uri="{FF2B5EF4-FFF2-40B4-BE49-F238E27FC236}">
                      <a16:creationId xmlns:a16="http://schemas.microsoft.com/office/drawing/2014/main" xmlns="" id="{51D4DE3F-8113-44D2-BDFD-F98BA10D5853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" name="Agrupar 172">
                <a:extLst>
                  <a:ext uri="{FF2B5EF4-FFF2-40B4-BE49-F238E27FC236}">
                    <a16:creationId xmlns:a16="http://schemas.microsoft.com/office/drawing/2014/main" xmlns="" id="{E034B95C-6410-4AC9-9850-C986C22A9AD3}"/>
                  </a:ext>
                </a:extLst>
              </p:cNvPr>
              <p:cNvGrpSpPr/>
              <p:nvPr/>
            </p:nvGrpSpPr>
            <p:grpSpPr>
              <a:xfrm>
                <a:off x="8029790" y="3719107"/>
                <a:ext cx="539750" cy="872965"/>
                <a:chOff x="4482788" y="3939782"/>
                <a:chExt cx="1268689" cy="2051917"/>
              </a:xfrm>
            </p:grpSpPr>
            <p:grpSp>
              <p:nvGrpSpPr>
                <p:cNvPr id="17" name="Agrupar 173">
                  <a:extLst>
                    <a:ext uri="{FF2B5EF4-FFF2-40B4-BE49-F238E27FC236}">
                      <a16:creationId xmlns:a16="http://schemas.microsoft.com/office/drawing/2014/main" xmlns="" id="{CB331BF0-4E16-4801-BB6F-786359EBD926}"/>
                    </a:ext>
                  </a:extLst>
                </p:cNvPr>
                <p:cNvGrpSpPr/>
                <p:nvPr/>
              </p:nvGrpSpPr>
              <p:grpSpPr>
                <a:xfrm>
                  <a:off x="4482788" y="4723010"/>
                  <a:ext cx="1268689" cy="1268689"/>
                  <a:chOff x="5117133" y="3021210"/>
                  <a:chExt cx="1268689" cy="1268689"/>
                </a:xfrm>
              </p:grpSpPr>
              <p:sp>
                <p:nvSpPr>
                  <p:cNvPr id="19" name="Elipse 18">
                    <a:extLst>
                      <a:ext uri="{FF2B5EF4-FFF2-40B4-BE49-F238E27FC236}">
                        <a16:creationId xmlns:a16="http://schemas.microsoft.com/office/drawing/2014/main" xmlns="" id="{D711B944-9967-40BD-AC6F-493E99A17712}"/>
                      </a:ext>
                    </a:extLst>
                  </p:cNvPr>
                  <p:cNvSpPr/>
                  <p:nvPr/>
                </p:nvSpPr>
                <p:spPr>
                  <a:xfrm>
                    <a:off x="5117133" y="3021210"/>
                    <a:ext cx="1268689" cy="1268689"/>
                  </a:xfrm>
                  <a:prstGeom prst="ellipse">
                    <a:avLst/>
                  </a:prstGeom>
                  <a:solidFill>
                    <a:srgbClr val="8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Elipse 19">
                    <a:extLst>
                      <a:ext uri="{FF2B5EF4-FFF2-40B4-BE49-F238E27FC236}">
                        <a16:creationId xmlns:a16="http://schemas.microsoft.com/office/drawing/2014/main" xmlns="" id="{C7AAE4B9-DD2A-4697-AD2C-DECEDB0420BB}"/>
                      </a:ext>
                    </a:extLst>
                  </p:cNvPr>
                  <p:cNvSpPr/>
                  <p:nvPr/>
                </p:nvSpPr>
                <p:spPr>
                  <a:xfrm>
                    <a:off x="5353466" y="3253023"/>
                    <a:ext cx="798098" cy="798098"/>
                  </a:xfrm>
                  <a:prstGeom prst="ellipse">
                    <a:avLst/>
                  </a:prstGeom>
                  <a:solidFill>
                    <a:srgbClr val="69B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8" name="Retângulo: Cantos Arredondados 174">
                  <a:extLst>
                    <a:ext uri="{FF2B5EF4-FFF2-40B4-BE49-F238E27FC236}">
                      <a16:creationId xmlns:a16="http://schemas.microsoft.com/office/drawing/2014/main" xmlns="" id="{4FF28D47-9C29-4C32-A22C-2EA47915B6D1}"/>
                    </a:ext>
                  </a:extLst>
                </p:cNvPr>
                <p:cNvSpPr/>
                <p:nvPr/>
              </p:nvSpPr>
              <p:spPr>
                <a:xfrm>
                  <a:off x="4482788" y="3939782"/>
                  <a:ext cx="236335" cy="1595146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" name="Retângulo de cantos arredondados 2"/>
          <p:cNvSpPr/>
          <p:nvPr/>
        </p:nvSpPr>
        <p:spPr>
          <a:xfrm>
            <a:off x="3970366" y="1712321"/>
            <a:ext cx="4117327" cy="3877513"/>
          </a:xfrm>
          <a:prstGeom prst="roundRect">
            <a:avLst>
              <a:gd name="adj" fmla="val 4876"/>
            </a:avLst>
          </a:prstGeom>
          <a:solidFill>
            <a:srgbClr val="C7E2EB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192704" y="1973496"/>
            <a:ext cx="2063283" cy="543261"/>
          </a:xfrm>
          <a:prstGeom prst="roundRect">
            <a:avLst>
              <a:gd name="adj" fmla="val 20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67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Agrupar 145">
            <a:extLst>
              <a:ext uri="{FF2B5EF4-FFF2-40B4-BE49-F238E27FC236}">
                <a16:creationId xmlns:a16="http://schemas.microsoft.com/office/drawing/2014/main" xmlns="" id="{E376279B-44C2-456D-A7B7-31B3752BC58F}"/>
              </a:ext>
            </a:extLst>
          </p:cNvPr>
          <p:cNvGrpSpPr/>
          <p:nvPr/>
        </p:nvGrpSpPr>
        <p:grpSpPr>
          <a:xfrm>
            <a:off x="1818291" y="1177663"/>
            <a:ext cx="8543719" cy="4779275"/>
            <a:chOff x="1753672" y="1261397"/>
            <a:chExt cx="8543719" cy="4779275"/>
          </a:xfrm>
        </p:grpSpPr>
        <p:grpSp>
          <p:nvGrpSpPr>
            <p:cNvPr id="6" name="Grupo 121">
              <a:extLst>
                <a:ext uri="{FF2B5EF4-FFF2-40B4-BE49-F238E27FC236}">
                  <a16:creationId xmlns:a16="http://schemas.microsoft.com/office/drawing/2014/main" xmlns="" id="{851E8DC4-5514-48E0-9CCF-0A1A31255110}"/>
                </a:ext>
              </a:extLst>
            </p:cNvPr>
            <p:cNvGrpSpPr/>
            <p:nvPr/>
          </p:nvGrpSpPr>
          <p:grpSpPr>
            <a:xfrm>
              <a:off x="1753672" y="1262414"/>
              <a:ext cx="8543719" cy="4778258"/>
              <a:chOff x="-278177" y="1293905"/>
              <a:chExt cx="12211475" cy="6860010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xmlns="" id="{E9AF94CB-9BED-4290-9623-49AA055C9090}"/>
                  </a:ext>
                </a:extLst>
              </p:cNvPr>
              <p:cNvSpPr/>
              <p:nvPr/>
            </p:nvSpPr>
            <p:spPr>
              <a:xfrm>
                <a:off x="-264538" y="1293905"/>
                <a:ext cx="12197836" cy="6860010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" name="Agrupar 258">
                <a:extLst>
                  <a:ext uri="{FF2B5EF4-FFF2-40B4-BE49-F238E27FC236}">
                    <a16:creationId xmlns:a16="http://schemas.microsoft.com/office/drawing/2014/main" xmlns="" id="{7C1654D5-0A7F-40E9-BE4E-2D3F41BCF37E}"/>
                  </a:ext>
                </a:extLst>
              </p:cNvPr>
              <p:cNvGrpSpPr/>
              <p:nvPr/>
            </p:nvGrpSpPr>
            <p:grpSpPr>
              <a:xfrm>
                <a:off x="-278177" y="1293905"/>
                <a:ext cx="12209215" cy="6860010"/>
                <a:chOff x="-13635" y="0"/>
                <a:chExt cx="12205636" cy="6858000"/>
              </a:xfrm>
            </p:grpSpPr>
            <p:grpSp>
              <p:nvGrpSpPr>
                <p:cNvPr id="9" name="Agrupar 250">
                  <a:extLst>
                    <a:ext uri="{FF2B5EF4-FFF2-40B4-BE49-F238E27FC236}">
                      <a16:creationId xmlns:a16="http://schemas.microsoft.com/office/drawing/2014/main" xmlns="" id="{8610E8AA-D9EC-4921-938B-54EACFABA017}"/>
                    </a:ext>
                  </a:extLst>
                </p:cNvPr>
                <p:cNvGrpSpPr/>
                <p:nvPr/>
              </p:nvGrpSpPr>
              <p:grpSpPr>
                <a:xfrm>
                  <a:off x="6799147" y="3380052"/>
                  <a:ext cx="2526842" cy="2110529"/>
                  <a:chOff x="4723437" y="2567515"/>
                  <a:chExt cx="3498067" cy="2921739"/>
                </a:xfrm>
              </p:grpSpPr>
              <p:sp>
                <p:nvSpPr>
                  <p:cNvPr id="69" name="Triângulo isósceles 68">
                    <a:extLst>
                      <a:ext uri="{FF2B5EF4-FFF2-40B4-BE49-F238E27FC236}">
                        <a16:creationId xmlns:a16="http://schemas.microsoft.com/office/drawing/2014/main" xmlns="" id="{59DA1F70-A9B0-4DBA-8944-2CD59B90A185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0E758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Triângulo isósceles 69">
                    <a:extLst>
                      <a:ext uri="{FF2B5EF4-FFF2-40B4-BE49-F238E27FC236}">
                        <a16:creationId xmlns:a16="http://schemas.microsoft.com/office/drawing/2014/main" xmlns="" id="{F824168D-7178-45B1-98DE-2D62EA116B70}"/>
                      </a:ext>
                    </a:extLst>
                  </p:cNvPr>
                  <p:cNvSpPr/>
                  <p:nvPr/>
                </p:nvSpPr>
                <p:spPr>
                  <a:xfrm>
                    <a:off x="5689983" y="2569125"/>
                    <a:ext cx="1553300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Triângulo isósceles 70">
                    <a:extLst>
                      <a:ext uri="{FF2B5EF4-FFF2-40B4-BE49-F238E27FC236}">
                        <a16:creationId xmlns:a16="http://schemas.microsoft.com/office/drawing/2014/main" xmlns="" id="{F3AC1502-606A-48E3-BE64-F9891CF8EBAA}"/>
                      </a:ext>
                    </a:extLst>
                  </p:cNvPr>
                  <p:cNvSpPr/>
                  <p:nvPr/>
                </p:nvSpPr>
                <p:spPr>
                  <a:xfrm flipV="1">
                    <a:off x="5696283" y="3828981"/>
                    <a:ext cx="1030222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Triângulo isósceles 71">
                    <a:extLst>
                      <a:ext uri="{FF2B5EF4-FFF2-40B4-BE49-F238E27FC236}">
                        <a16:creationId xmlns:a16="http://schemas.microsoft.com/office/drawing/2014/main" xmlns="" id="{858AEDE2-9AEA-4A7C-AE99-E03FB7A1D6E5}"/>
                      </a:ext>
                    </a:extLst>
                  </p:cNvPr>
                  <p:cNvSpPr/>
                  <p:nvPr/>
                </p:nvSpPr>
                <p:spPr>
                  <a:xfrm flipV="1">
                    <a:off x="6714567" y="3845793"/>
                    <a:ext cx="526711" cy="43993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Forma Livre: Forma 127">
                  <a:extLst>
                    <a:ext uri="{FF2B5EF4-FFF2-40B4-BE49-F238E27FC236}">
                      <a16:creationId xmlns:a16="http://schemas.microsoft.com/office/drawing/2014/main" xmlns="" id="{0220FEBD-9DC1-426F-B6D5-1C56310ED0D4}"/>
                    </a:ext>
                  </a:extLst>
                </p:cNvPr>
                <p:cNvSpPr/>
                <p:nvPr/>
              </p:nvSpPr>
              <p:spPr>
                <a:xfrm>
                  <a:off x="2042774" y="2041163"/>
                  <a:ext cx="3176926" cy="546118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xmlns="" id="{0321296D-96E3-438F-9701-4FFF08CE9B8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2041163"/>
                </a:xfrm>
                <a:prstGeom prst="rect">
                  <a:avLst/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: Cantos Arredondados 121">
                  <a:extLst>
                    <a:ext uri="{FF2B5EF4-FFF2-40B4-BE49-F238E27FC236}">
                      <a16:creationId xmlns:a16="http://schemas.microsoft.com/office/drawing/2014/main" xmlns="" id="{14F6C0D7-C6B2-4BE3-BDCD-FC1FE48B1E61}"/>
                    </a:ext>
                  </a:extLst>
                </p:cNvPr>
                <p:cNvSpPr/>
                <p:nvPr/>
              </p:nvSpPr>
              <p:spPr>
                <a:xfrm>
                  <a:off x="1573125" y="2575334"/>
                  <a:ext cx="4091075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xmlns="" id="{100A13C3-E39E-4BED-AF1F-698600F570C1}"/>
                    </a:ext>
                  </a:extLst>
                </p:cNvPr>
                <p:cNvSpPr/>
                <p:nvPr/>
              </p:nvSpPr>
              <p:spPr>
                <a:xfrm>
                  <a:off x="3716676" y="3376283"/>
                  <a:ext cx="1947524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xmlns="" id="{7B95F54C-2989-41E2-8247-20A564C73ADA}"/>
                    </a:ext>
                  </a:extLst>
                </p:cNvPr>
                <p:cNvSpPr/>
                <p:nvPr/>
              </p:nvSpPr>
              <p:spPr>
                <a:xfrm>
                  <a:off x="0" y="1"/>
                  <a:ext cx="12192000" cy="675372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218">
                  <a:extLst>
                    <a:ext uri="{FF2B5EF4-FFF2-40B4-BE49-F238E27FC236}">
                      <a16:creationId xmlns:a16="http://schemas.microsoft.com/office/drawing/2014/main" xmlns="" id="{05A16382-89DD-47F5-9979-107A5AA598DB}"/>
                    </a:ext>
                  </a:extLst>
                </p:cNvPr>
                <p:cNvGrpSpPr/>
                <p:nvPr/>
              </p:nvGrpSpPr>
              <p:grpSpPr>
                <a:xfrm>
                  <a:off x="2891392" y="3450225"/>
                  <a:ext cx="1813935" cy="2130991"/>
                  <a:chOff x="3188663" y="806806"/>
                  <a:chExt cx="1996492" cy="1998562"/>
                </a:xfrm>
              </p:grpSpPr>
              <p:sp>
                <p:nvSpPr>
                  <p:cNvPr id="65" name="Forma Livre: Forma 219">
                    <a:extLst>
                      <a:ext uri="{FF2B5EF4-FFF2-40B4-BE49-F238E27FC236}">
                        <a16:creationId xmlns:a16="http://schemas.microsoft.com/office/drawing/2014/main" xmlns="" id="{57C573B1-D922-4464-8512-3B2582F38983}"/>
                      </a:ext>
                    </a:extLst>
                  </p:cNvPr>
                  <p:cNvSpPr/>
                  <p:nvPr/>
                </p:nvSpPr>
                <p:spPr>
                  <a:xfrm>
                    <a:off x="3188663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Forma Livre: Forma 220">
                    <a:extLst>
                      <a:ext uri="{FF2B5EF4-FFF2-40B4-BE49-F238E27FC236}">
                        <a16:creationId xmlns:a16="http://schemas.microsoft.com/office/drawing/2014/main" xmlns="" id="{5C52AA45-0680-475C-B4A0-86D5094B290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Elipse 66">
                    <a:extLst>
                      <a:ext uri="{FF2B5EF4-FFF2-40B4-BE49-F238E27FC236}">
                        <a16:creationId xmlns:a16="http://schemas.microsoft.com/office/drawing/2014/main" xmlns="" id="{7E74A318-7D5F-423E-9739-E98FBDA64385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Elipse 67">
                    <a:extLst>
                      <a:ext uri="{FF2B5EF4-FFF2-40B4-BE49-F238E27FC236}">
                        <a16:creationId xmlns:a16="http://schemas.microsoft.com/office/drawing/2014/main" xmlns="" id="{01ADDBA2-129C-490B-922F-CC67730B8E49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" name="Agrupar 150">
                  <a:extLst>
                    <a:ext uri="{FF2B5EF4-FFF2-40B4-BE49-F238E27FC236}">
                      <a16:creationId xmlns:a16="http://schemas.microsoft.com/office/drawing/2014/main" xmlns="" id="{7B2C1ACC-8DFE-44B7-BB2E-82B3BE06BFB9}"/>
                    </a:ext>
                  </a:extLst>
                </p:cNvPr>
                <p:cNvGrpSpPr/>
                <p:nvPr/>
              </p:nvGrpSpPr>
              <p:grpSpPr>
                <a:xfrm>
                  <a:off x="15765" y="1996968"/>
                  <a:ext cx="3004039" cy="3577078"/>
                  <a:chOff x="3215435" y="806806"/>
                  <a:chExt cx="1969720" cy="1998562"/>
                </a:xfrm>
              </p:grpSpPr>
              <p:sp>
                <p:nvSpPr>
                  <p:cNvPr id="61" name="Forma Livre: Forma 214">
                    <a:extLst>
                      <a:ext uri="{FF2B5EF4-FFF2-40B4-BE49-F238E27FC236}">
                        <a16:creationId xmlns:a16="http://schemas.microsoft.com/office/drawing/2014/main" xmlns="" id="{A4F7DBF4-CAB1-491F-9E97-F5AC304B3B99}"/>
                      </a:ext>
                    </a:extLst>
                  </p:cNvPr>
                  <p:cNvSpPr/>
                  <p:nvPr/>
                </p:nvSpPr>
                <p:spPr>
                  <a:xfrm>
                    <a:off x="3215435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2" name="Forma Livre: Forma 215">
                    <a:extLst>
                      <a:ext uri="{FF2B5EF4-FFF2-40B4-BE49-F238E27FC236}">
                        <a16:creationId xmlns:a16="http://schemas.microsoft.com/office/drawing/2014/main" xmlns="" id="{8FEBF06D-D986-4B89-9868-B29A68D3184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Elipse 62">
                    <a:extLst>
                      <a:ext uri="{FF2B5EF4-FFF2-40B4-BE49-F238E27FC236}">
                        <a16:creationId xmlns:a16="http://schemas.microsoft.com/office/drawing/2014/main" xmlns="" id="{51D36840-E8C1-444C-A606-67B202B32918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>
                    <a:extLst>
                      <a:ext uri="{FF2B5EF4-FFF2-40B4-BE49-F238E27FC236}">
                        <a16:creationId xmlns:a16="http://schemas.microsoft.com/office/drawing/2014/main" xmlns="" id="{9D364790-F712-4542-BC21-6E55E8D23EE5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" name="Forma Livre: Forma 130">
                  <a:extLst>
                    <a:ext uri="{FF2B5EF4-FFF2-40B4-BE49-F238E27FC236}">
                      <a16:creationId xmlns:a16="http://schemas.microsoft.com/office/drawing/2014/main" xmlns="" id="{B4E58C78-6132-4EE3-B21D-45158C3FDDD4}"/>
                    </a:ext>
                  </a:extLst>
                </p:cNvPr>
                <p:cNvSpPr/>
                <p:nvPr/>
              </p:nvSpPr>
              <p:spPr>
                <a:xfrm>
                  <a:off x="7565859" y="615250"/>
                  <a:ext cx="2490960" cy="428199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: Cantos Arredondados 131">
                  <a:extLst>
                    <a:ext uri="{FF2B5EF4-FFF2-40B4-BE49-F238E27FC236}">
                      <a16:creationId xmlns:a16="http://schemas.microsoft.com/office/drawing/2014/main" xmlns="" id="{F92977AA-62E6-4547-BA9A-412C4F87FC52}"/>
                    </a:ext>
                  </a:extLst>
                </p:cNvPr>
                <p:cNvSpPr/>
                <p:nvPr/>
              </p:nvSpPr>
              <p:spPr>
                <a:xfrm>
                  <a:off x="7278883" y="1041123"/>
                  <a:ext cx="3064913" cy="4187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19" name="Agrupar 139">
                  <a:extLst>
                    <a:ext uri="{FF2B5EF4-FFF2-40B4-BE49-F238E27FC236}">
                      <a16:creationId xmlns:a16="http://schemas.microsoft.com/office/drawing/2014/main" xmlns="" id="{0F6EAC50-3929-47C7-823D-6699B3376C79}"/>
                    </a:ext>
                  </a:extLst>
                </p:cNvPr>
                <p:cNvGrpSpPr/>
                <p:nvPr/>
              </p:nvGrpSpPr>
              <p:grpSpPr>
                <a:xfrm>
                  <a:off x="2437673" y="956199"/>
                  <a:ext cx="1671775" cy="616450"/>
                  <a:chOff x="2128213" y="1594206"/>
                  <a:chExt cx="3176926" cy="1171459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59" name="Retângulo: Cantos Arredondados 140">
                    <a:extLst>
                      <a:ext uri="{FF2B5EF4-FFF2-40B4-BE49-F238E27FC236}">
                        <a16:creationId xmlns:a16="http://schemas.microsoft.com/office/drawing/2014/main" xmlns="" id="{8CCC95CA-D69C-4C90-AAB4-1B0F19284166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: Cantos Arredondados 141">
                    <a:extLst>
                      <a:ext uri="{FF2B5EF4-FFF2-40B4-BE49-F238E27FC236}">
                        <a16:creationId xmlns:a16="http://schemas.microsoft.com/office/drawing/2014/main" xmlns="" id="{CE0F47A9-FAB2-4E39-A81F-DE5BD1E0D55A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" name="Agrupar 138">
                  <a:extLst>
                    <a:ext uri="{FF2B5EF4-FFF2-40B4-BE49-F238E27FC236}">
                      <a16:creationId xmlns:a16="http://schemas.microsoft.com/office/drawing/2014/main" xmlns="" id="{6820016E-7090-426F-BA53-E346C24EC5CA}"/>
                    </a:ext>
                  </a:extLst>
                </p:cNvPr>
                <p:cNvGrpSpPr/>
                <p:nvPr/>
              </p:nvGrpSpPr>
              <p:grpSpPr>
                <a:xfrm>
                  <a:off x="816810" y="507239"/>
                  <a:ext cx="2062787" cy="760632"/>
                  <a:chOff x="2128213" y="1594206"/>
                  <a:chExt cx="3176926" cy="1171459"/>
                </a:xfrm>
              </p:grpSpPr>
              <p:sp>
                <p:nvSpPr>
                  <p:cNvPr id="57" name="Retângulo: Cantos Arredondados 135">
                    <a:extLst>
                      <a:ext uri="{FF2B5EF4-FFF2-40B4-BE49-F238E27FC236}">
                        <a16:creationId xmlns:a16="http://schemas.microsoft.com/office/drawing/2014/main" xmlns="" id="{EEE453FE-A1A5-4F59-8D9C-AED177B0ED17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: Cantos Arredondados 137">
                    <a:extLst>
                      <a:ext uri="{FF2B5EF4-FFF2-40B4-BE49-F238E27FC236}">
                        <a16:creationId xmlns:a16="http://schemas.microsoft.com/office/drawing/2014/main" xmlns="" id="{4D992454-7C6C-4B6C-8371-CF9793771F43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142">
                  <a:extLst>
                    <a:ext uri="{FF2B5EF4-FFF2-40B4-BE49-F238E27FC236}">
                      <a16:creationId xmlns:a16="http://schemas.microsoft.com/office/drawing/2014/main" xmlns="" id="{F9ACDFD8-3A84-4340-8F40-6FE5188795B4}"/>
                    </a:ext>
                  </a:extLst>
                </p:cNvPr>
                <p:cNvGrpSpPr/>
                <p:nvPr/>
              </p:nvGrpSpPr>
              <p:grpSpPr>
                <a:xfrm>
                  <a:off x="9358607" y="608625"/>
                  <a:ext cx="1696196" cy="625455"/>
                  <a:chOff x="2128213" y="1594206"/>
                  <a:chExt cx="3176926" cy="1171459"/>
                </a:xfrm>
              </p:grpSpPr>
              <p:sp>
                <p:nvSpPr>
                  <p:cNvPr id="55" name="Retângulo: Cantos Arredondados 143">
                    <a:extLst>
                      <a:ext uri="{FF2B5EF4-FFF2-40B4-BE49-F238E27FC236}">
                        <a16:creationId xmlns:a16="http://schemas.microsoft.com/office/drawing/2014/main" xmlns="" id="{1A72B9E5-DAFD-41D0-B506-53D8E1625D44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: Cantos Arredondados 144">
                    <a:extLst>
                      <a:ext uri="{FF2B5EF4-FFF2-40B4-BE49-F238E27FC236}">
                        <a16:creationId xmlns:a16="http://schemas.microsoft.com/office/drawing/2014/main" xmlns="" id="{428D8BD5-87F4-4F28-A587-E2E3B968285D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156">
                  <a:extLst>
                    <a:ext uri="{FF2B5EF4-FFF2-40B4-BE49-F238E27FC236}">
                      <a16:creationId xmlns:a16="http://schemas.microsoft.com/office/drawing/2014/main" xmlns="" id="{D4F4684A-5B9B-4F7F-9AF0-9D7705FE223F}"/>
                    </a:ext>
                  </a:extLst>
                </p:cNvPr>
                <p:cNvGrpSpPr/>
                <p:nvPr/>
              </p:nvGrpSpPr>
              <p:grpSpPr>
                <a:xfrm>
                  <a:off x="-13153" y="4289547"/>
                  <a:ext cx="3814826" cy="1338939"/>
                  <a:chOff x="4118183" y="1625605"/>
                  <a:chExt cx="3142836" cy="1103082"/>
                </a:xfrm>
              </p:grpSpPr>
              <p:sp>
                <p:nvSpPr>
                  <p:cNvPr id="53" name="Forma Livre: Forma 212">
                    <a:extLst>
                      <a:ext uri="{FF2B5EF4-FFF2-40B4-BE49-F238E27FC236}">
                        <a16:creationId xmlns:a16="http://schemas.microsoft.com/office/drawing/2014/main" xmlns="" id="{24E2152E-E4E4-455C-81C1-06D9295D6E9A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Forma Livre: Forma 213">
                    <a:extLst>
                      <a:ext uri="{FF2B5EF4-FFF2-40B4-BE49-F238E27FC236}">
                        <a16:creationId xmlns:a16="http://schemas.microsoft.com/office/drawing/2014/main" xmlns="" id="{9CF1873C-AC3B-4003-90E5-36C00EC51BB9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3" name="Retângulo 22">
                  <a:extLst>
                    <a:ext uri="{FF2B5EF4-FFF2-40B4-BE49-F238E27FC236}">
                      <a16:creationId xmlns:a16="http://schemas.microsoft.com/office/drawing/2014/main" xmlns="" id="{C5FD63CC-98EF-435F-B8F7-BE7ACED90232}"/>
                    </a:ext>
                  </a:extLst>
                </p:cNvPr>
                <p:cNvSpPr/>
                <p:nvPr/>
              </p:nvSpPr>
              <p:spPr>
                <a:xfrm>
                  <a:off x="-13635" y="5499093"/>
                  <a:ext cx="12205636" cy="1358907"/>
                </a:xfrm>
                <a:prstGeom prst="rect">
                  <a:avLst/>
                </a:prstGeom>
                <a:solidFill>
                  <a:srgbClr val="8AF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Agrupar 223">
                  <a:extLst>
                    <a:ext uri="{FF2B5EF4-FFF2-40B4-BE49-F238E27FC236}">
                      <a16:creationId xmlns:a16="http://schemas.microsoft.com/office/drawing/2014/main" xmlns="" id="{AE267BB6-5B9B-4553-B565-1D2B3B027922}"/>
                    </a:ext>
                  </a:extLst>
                </p:cNvPr>
                <p:cNvGrpSpPr/>
                <p:nvPr/>
              </p:nvGrpSpPr>
              <p:grpSpPr>
                <a:xfrm>
                  <a:off x="9685805" y="2468964"/>
                  <a:ext cx="2194711" cy="3268755"/>
                  <a:chOff x="3401038" y="1115997"/>
                  <a:chExt cx="1223624" cy="1822438"/>
                </a:xfrm>
              </p:grpSpPr>
              <p:grpSp>
                <p:nvGrpSpPr>
                  <p:cNvPr id="47" name="Agrupar 224">
                    <a:extLst>
                      <a:ext uri="{FF2B5EF4-FFF2-40B4-BE49-F238E27FC236}">
                        <a16:creationId xmlns:a16="http://schemas.microsoft.com/office/drawing/2014/main" xmlns="" id="{C7215A1A-4C95-4704-9027-835BC5CC3F3B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51" name="Retângulo 50">
                      <a:extLst>
                        <a:ext uri="{FF2B5EF4-FFF2-40B4-BE49-F238E27FC236}">
                          <a16:creationId xmlns:a16="http://schemas.microsoft.com/office/drawing/2014/main" xmlns="" id="{6550160D-9BBC-4B21-A7DE-7325C7F65A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 51">
                      <a:extLst>
                        <a:ext uri="{FF2B5EF4-FFF2-40B4-BE49-F238E27FC236}">
                          <a16:creationId xmlns:a16="http://schemas.microsoft.com/office/drawing/2014/main" xmlns="" id="{8DDB3541-2250-4186-80F1-6A51456D3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8" name="Agrupar 225">
                    <a:extLst>
                      <a:ext uri="{FF2B5EF4-FFF2-40B4-BE49-F238E27FC236}">
                        <a16:creationId xmlns:a16="http://schemas.microsoft.com/office/drawing/2014/main" xmlns="" id="{5AA661DB-F3ED-4F6D-B2C7-AE2AD194C704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9" name="Forma Livre: Forma 226">
                      <a:extLst>
                        <a:ext uri="{FF2B5EF4-FFF2-40B4-BE49-F238E27FC236}">
                          <a16:creationId xmlns:a16="http://schemas.microsoft.com/office/drawing/2014/main" xmlns="" id="{85A669AB-B18B-4169-A0C5-8DAA67F6A29C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Forma Livre: Forma 227">
                      <a:extLst>
                        <a:ext uri="{FF2B5EF4-FFF2-40B4-BE49-F238E27FC236}">
                          <a16:creationId xmlns:a16="http://schemas.microsoft.com/office/drawing/2014/main" xmlns="" id="{65CC7E52-CF6A-45A1-BD14-0803AEEF2B31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5" name="Agrupar 230">
                  <a:extLst>
                    <a:ext uri="{FF2B5EF4-FFF2-40B4-BE49-F238E27FC236}">
                      <a16:creationId xmlns:a16="http://schemas.microsoft.com/office/drawing/2014/main" xmlns="" id="{FA82422A-0B36-4BA0-A320-179769BF2E0F}"/>
                    </a:ext>
                  </a:extLst>
                </p:cNvPr>
                <p:cNvGrpSpPr/>
                <p:nvPr/>
              </p:nvGrpSpPr>
              <p:grpSpPr>
                <a:xfrm>
                  <a:off x="8903418" y="3932301"/>
                  <a:ext cx="1296452" cy="1930907"/>
                  <a:chOff x="3401038" y="1115997"/>
                  <a:chExt cx="1223624" cy="1822438"/>
                </a:xfrm>
              </p:grpSpPr>
              <p:grpSp>
                <p:nvGrpSpPr>
                  <p:cNvPr id="41" name="Agrupar 231">
                    <a:extLst>
                      <a:ext uri="{FF2B5EF4-FFF2-40B4-BE49-F238E27FC236}">
                        <a16:creationId xmlns:a16="http://schemas.microsoft.com/office/drawing/2014/main" xmlns="" id="{8BF03DE5-C0DD-437A-BA89-9844AF56A698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45" name="Retângulo 44">
                      <a:extLst>
                        <a:ext uri="{FF2B5EF4-FFF2-40B4-BE49-F238E27FC236}">
                          <a16:creationId xmlns:a16="http://schemas.microsoft.com/office/drawing/2014/main" xmlns="" id="{5F6F169A-965F-43F9-8D93-F5C24745A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Retângulo 45">
                      <a:extLst>
                        <a:ext uri="{FF2B5EF4-FFF2-40B4-BE49-F238E27FC236}">
                          <a16:creationId xmlns:a16="http://schemas.microsoft.com/office/drawing/2014/main" xmlns="" id="{ACDC0F24-6CBF-4CB3-965D-EBD05E5B3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2" name="Agrupar 232">
                    <a:extLst>
                      <a:ext uri="{FF2B5EF4-FFF2-40B4-BE49-F238E27FC236}">
                        <a16:creationId xmlns:a16="http://schemas.microsoft.com/office/drawing/2014/main" xmlns="" id="{D18EB072-4467-475F-960A-C5FCED6681A5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3" name="Forma Livre: Forma 233">
                      <a:extLst>
                        <a:ext uri="{FF2B5EF4-FFF2-40B4-BE49-F238E27FC236}">
                          <a16:creationId xmlns:a16="http://schemas.microsoft.com/office/drawing/2014/main" xmlns="" id="{84D723A2-D226-4F49-9F28-B3F4ACB33476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Forma Livre: Forma 234">
                      <a:extLst>
                        <a:ext uri="{FF2B5EF4-FFF2-40B4-BE49-F238E27FC236}">
                          <a16:creationId xmlns:a16="http://schemas.microsoft.com/office/drawing/2014/main" xmlns="" id="{033D0620-0659-4C42-BF6A-101DA89391DD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6" name="Agrupar 237">
                  <a:extLst>
                    <a:ext uri="{FF2B5EF4-FFF2-40B4-BE49-F238E27FC236}">
                      <a16:creationId xmlns:a16="http://schemas.microsoft.com/office/drawing/2014/main" xmlns="" id="{F118C516-EB70-4FA7-B018-613CE0A2A76F}"/>
                    </a:ext>
                  </a:extLst>
                </p:cNvPr>
                <p:cNvGrpSpPr/>
                <p:nvPr/>
              </p:nvGrpSpPr>
              <p:grpSpPr>
                <a:xfrm>
                  <a:off x="11228675" y="4505315"/>
                  <a:ext cx="898990" cy="1338936"/>
                  <a:chOff x="3401038" y="1115997"/>
                  <a:chExt cx="1223624" cy="1822438"/>
                </a:xfrm>
              </p:grpSpPr>
              <p:grpSp>
                <p:nvGrpSpPr>
                  <p:cNvPr id="35" name="Agrupar 238">
                    <a:extLst>
                      <a:ext uri="{FF2B5EF4-FFF2-40B4-BE49-F238E27FC236}">
                        <a16:creationId xmlns:a16="http://schemas.microsoft.com/office/drawing/2014/main" xmlns="" id="{F88ABD12-B129-4A62-90FB-41EA43DA0205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39" name="Retângulo 38">
                      <a:extLst>
                        <a:ext uri="{FF2B5EF4-FFF2-40B4-BE49-F238E27FC236}">
                          <a16:creationId xmlns:a16="http://schemas.microsoft.com/office/drawing/2014/main" xmlns="" id="{2B6C15C9-FB6E-4B31-A9FD-8FA8688DD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" name="Retângulo 39">
                      <a:extLst>
                        <a:ext uri="{FF2B5EF4-FFF2-40B4-BE49-F238E27FC236}">
                          <a16:creationId xmlns:a16="http://schemas.microsoft.com/office/drawing/2014/main" xmlns="" id="{F3A3D907-63D1-4463-96DE-DDA663E9F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6" name="Agrupar 239">
                    <a:extLst>
                      <a:ext uri="{FF2B5EF4-FFF2-40B4-BE49-F238E27FC236}">
                        <a16:creationId xmlns:a16="http://schemas.microsoft.com/office/drawing/2014/main" xmlns="" id="{79E8A5F8-D3E1-48C2-887E-DC751F47738E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37" name="Forma Livre: Forma 240">
                      <a:extLst>
                        <a:ext uri="{FF2B5EF4-FFF2-40B4-BE49-F238E27FC236}">
                          <a16:creationId xmlns:a16="http://schemas.microsoft.com/office/drawing/2014/main" xmlns="" id="{149ED1FE-1165-47B8-9E4F-6EED4BDEF13E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Forma Livre: Forma 241">
                      <a:extLst>
                        <a:ext uri="{FF2B5EF4-FFF2-40B4-BE49-F238E27FC236}">
                          <a16:creationId xmlns:a16="http://schemas.microsoft.com/office/drawing/2014/main" xmlns="" id="{52818520-0A55-42A4-AB74-154A28B6DF62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7" name="Agrupar 249">
                  <a:extLst>
                    <a:ext uri="{FF2B5EF4-FFF2-40B4-BE49-F238E27FC236}">
                      <a16:creationId xmlns:a16="http://schemas.microsoft.com/office/drawing/2014/main" xmlns="" id="{D602CA4C-2053-4CD1-8294-9512FE5FAC69}"/>
                    </a:ext>
                  </a:extLst>
                </p:cNvPr>
                <p:cNvGrpSpPr/>
                <p:nvPr/>
              </p:nvGrpSpPr>
              <p:grpSpPr>
                <a:xfrm>
                  <a:off x="4723437" y="2567515"/>
                  <a:ext cx="3538422" cy="2921739"/>
                  <a:chOff x="4723437" y="2567515"/>
                  <a:chExt cx="3498067" cy="2921739"/>
                </a:xfrm>
              </p:grpSpPr>
              <p:sp>
                <p:nvSpPr>
                  <p:cNvPr id="31" name="Triângulo isósceles 30">
                    <a:extLst>
                      <a:ext uri="{FF2B5EF4-FFF2-40B4-BE49-F238E27FC236}">
                        <a16:creationId xmlns:a16="http://schemas.microsoft.com/office/drawing/2014/main" xmlns="" id="{349A91D8-4035-4CEC-9097-15FC7A15A5A7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1696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Triângulo isósceles 31">
                    <a:extLst>
                      <a:ext uri="{FF2B5EF4-FFF2-40B4-BE49-F238E27FC236}">
                        <a16:creationId xmlns:a16="http://schemas.microsoft.com/office/drawing/2014/main" xmlns="" id="{41012439-EA68-4A86-8080-2897B0756770}"/>
                      </a:ext>
                    </a:extLst>
                  </p:cNvPr>
                  <p:cNvSpPr/>
                  <p:nvPr/>
                </p:nvSpPr>
                <p:spPr>
                  <a:xfrm>
                    <a:off x="5705908" y="2571966"/>
                    <a:ext cx="1533123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Triângulo isósceles 32">
                    <a:extLst>
                      <a:ext uri="{FF2B5EF4-FFF2-40B4-BE49-F238E27FC236}">
                        <a16:creationId xmlns:a16="http://schemas.microsoft.com/office/drawing/2014/main" xmlns="" id="{3B8ABB2D-3755-4190-AC57-04B5A9E7A1CF}"/>
                      </a:ext>
                    </a:extLst>
                  </p:cNvPr>
                  <p:cNvSpPr/>
                  <p:nvPr/>
                </p:nvSpPr>
                <p:spPr>
                  <a:xfrm flipV="1">
                    <a:off x="5704822" y="3846781"/>
                    <a:ext cx="963794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Triângulo isósceles 33">
                    <a:extLst>
                      <a:ext uri="{FF2B5EF4-FFF2-40B4-BE49-F238E27FC236}">
                        <a16:creationId xmlns:a16="http://schemas.microsoft.com/office/drawing/2014/main" xmlns="" id="{E8764286-B833-4088-B600-A1592DB5C2BA}"/>
                      </a:ext>
                    </a:extLst>
                  </p:cNvPr>
                  <p:cNvSpPr/>
                  <p:nvPr/>
                </p:nvSpPr>
                <p:spPr>
                  <a:xfrm flipV="1">
                    <a:off x="6670908" y="3852130"/>
                    <a:ext cx="567045" cy="4399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" name="Agrupar 255">
                  <a:extLst>
                    <a:ext uri="{FF2B5EF4-FFF2-40B4-BE49-F238E27FC236}">
                      <a16:creationId xmlns:a16="http://schemas.microsoft.com/office/drawing/2014/main" xmlns="" id="{937879C4-E854-4E4E-8E55-ABD873FD4996}"/>
                    </a:ext>
                  </a:extLst>
                </p:cNvPr>
                <p:cNvGrpSpPr/>
                <p:nvPr/>
              </p:nvGrpSpPr>
              <p:grpSpPr>
                <a:xfrm>
                  <a:off x="2176537" y="3986337"/>
                  <a:ext cx="4346984" cy="1525717"/>
                  <a:chOff x="4118183" y="1636870"/>
                  <a:chExt cx="3142836" cy="1103082"/>
                </a:xfrm>
              </p:grpSpPr>
              <p:sp>
                <p:nvSpPr>
                  <p:cNvPr id="29" name="Forma Livre: Forma 256">
                    <a:extLst>
                      <a:ext uri="{FF2B5EF4-FFF2-40B4-BE49-F238E27FC236}">
                        <a16:creationId xmlns:a16="http://schemas.microsoft.com/office/drawing/2014/main" xmlns="" id="{BF703E33-9B85-4F31-8A18-CD36C02C60F0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Forma Livre: Forma 257">
                    <a:extLst>
                      <a:ext uri="{FF2B5EF4-FFF2-40B4-BE49-F238E27FC236}">
                        <a16:creationId xmlns:a16="http://schemas.microsoft.com/office/drawing/2014/main" xmlns="" id="{BF57A365-036F-4144-B7E2-9A5A3CF425C6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xmlns="" id="{1CEF5F3E-332F-4119-AEFF-AA8BBA0BDD82}"/>
                </a:ext>
              </a:extLst>
            </p:cNvPr>
            <p:cNvSpPr/>
            <p:nvPr/>
          </p:nvSpPr>
          <p:spPr>
            <a:xfrm>
              <a:off x="1753672" y="1261397"/>
              <a:ext cx="8542978" cy="4779187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2">
            <a:extLst>
              <a:ext uri="{FF2B5EF4-FFF2-40B4-BE49-F238E27FC236}">
                <a16:creationId xmlns:a16="http://schemas.microsoft.com/office/drawing/2014/main" xmlns="" id="{63BE5846-9D58-461D-8DD6-B3486B65E86C}"/>
              </a:ext>
            </a:extLst>
          </p:cNvPr>
          <p:cNvSpPr/>
          <p:nvPr/>
        </p:nvSpPr>
        <p:spPr>
          <a:xfrm>
            <a:off x="3595096" y="1958202"/>
            <a:ext cx="4990110" cy="3404802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xmlns="" id="{AB50771A-3EB0-4C9C-97E8-01571DC41AB5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xmlns="" id="{4CA40A91-E4C6-41D9-BE76-B9EDE584FC67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xmlns="" id="{5FB3990F-E046-4B16-A34A-F9DE4ADE37B3}"/>
              </a:ext>
            </a:extLst>
          </p:cNvPr>
          <p:cNvSpPr txBox="1"/>
          <p:nvPr/>
        </p:nvSpPr>
        <p:spPr>
          <a:xfrm>
            <a:off x="4305172" y="2317447"/>
            <a:ext cx="1285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kado Black" panose="02000000000000000000" pitchFamily="50" charset="0"/>
              </a:rPr>
              <a:t>CADASTRO</a:t>
            </a:r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xmlns="" id="{8C1BC482-D051-4632-B00C-D92138E89F37}"/>
              </a:ext>
            </a:extLst>
          </p:cNvPr>
          <p:cNvSpPr/>
          <p:nvPr/>
        </p:nvSpPr>
        <p:spPr>
          <a:xfrm>
            <a:off x="3910183" y="2909622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:a16="http://schemas.microsoft.com/office/drawing/2014/main" xmlns="" id="{8107DAB7-B7D5-443B-A496-48975E1CB354}"/>
              </a:ext>
            </a:extLst>
          </p:cNvPr>
          <p:cNvSpPr/>
          <p:nvPr/>
        </p:nvSpPr>
        <p:spPr>
          <a:xfrm>
            <a:off x="3921400" y="3390021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xmlns="" id="{E8416620-9DC7-4B2D-808D-7070FA20BE45}"/>
              </a:ext>
            </a:extLst>
          </p:cNvPr>
          <p:cNvSpPr/>
          <p:nvPr/>
        </p:nvSpPr>
        <p:spPr>
          <a:xfrm>
            <a:off x="3903712" y="3872876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xmlns="" id="{F74CD27C-9686-44C5-8BC0-7E86A2300B8D}"/>
              </a:ext>
            </a:extLst>
          </p:cNvPr>
          <p:cNvSpPr/>
          <p:nvPr/>
        </p:nvSpPr>
        <p:spPr>
          <a:xfrm>
            <a:off x="4302914" y="4501877"/>
            <a:ext cx="1268837" cy="335393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5" name="Agrupar 144">
            <a:extLst>
              <a:ext uri="{FF2B5EF4-FFF2-40B4-BE49-F238E27FC236}">
                <a16:creationId xmlns:a16="http://schemas.microsoft.com/office/drawing/2014/main" xmlns="" id="{A1C7128F-AD13-4646-A000-271701D82C14}"/>
              </a:ext>
            </a:extLst>
          </p:cNvPr>
          <p:cNvGrpSpPr/>
          <p:nvPr/>
        </p:nvGrpSpPr>
        <p:grpSpPr>
          <a:xfrm>
            <a:off x="6399600" y="2866180"/>
            <a:ext cx="1944609" cy="1817406"/>
            <a:chOff x="6399600" y="2866180"/>
            <a:chExt cx="1944609" cy="1817406"/>
          </a:xfrm>
        </p:grpSpPr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xmlns="" id="{BF892DDC-CB26-4442-BBBA-D4B3C3F39323}"/>
                </a:ext>
              </a:extLst>
            </p:cNvPr>
            <p:cNvGrpSpPr/>
            <p:nvPr/>
          </p:nvGrpSpPr>
          <p:grpSpPr>
            <a:xfrm>
              <a:off x="6784927" y="3671993"/>
              <a:ext cx="960846" cy="667065"/>
              <a:chOff x="8496139" y="2806618"/>
              <a:chExt cx="1997901" cy="1387039"/>
            </a:xfrm>
          </p:grpSpPr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xmlns="" id="{CAF92414-F481-4785-84CD-33EC46ED6720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C453F2C2-A1D3-4C63-A584-F23803E7A6AD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xmlns="" id="{ABA787F6-A92F-4725-B7DC-F1BA0D264585}"/>
                </a:ext>
              </a:extLst>
            </p:cNvPr>
            <p:cNvSpPr/>
            <p:nvPr/>
          </p:nvSpPr>
          <p:spPr>
            <a:xfrm>
              <a:off x="6790061" y="4446639"/>
              <a:ext cx="989280" cy="23694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xmlns="" id="{5134CEEA-435A-402C-A0BA-445C5B7728FE}"/>
                </a:ext>
              </a:extLst>
            </p:cNvPr>
            <p:cNvGrpSpPr/>
            <p:nvPr/>
          </p:nvGrpSpPr>
          <p:grpSpPr>
            <a:xfrm rot="20769997">
              <a:off x="7274349" y="3494533"/>
              <a:ext cx="1069860" cy="953560"/>
              <a:chOff x="10010203" y="2780896"/>
              <a:chExt cx="2224576" cy="1982752"/>
            </a:xfrm>
          </p:grpSpPr>
          <p:sp>
            <p:nvSpPr>
              <p:cNvPr id="125" name="Arco 124">
                <a:extLst>
                  <a:ext uri="{FF2B5EF4-FFF2-40B4-BE49-F238E27FC236}">
                    <a16:creationId xmlns:a16="http://schemas.microsoft.com/office/drawing/2014/main" xmlns="" id="{9A7AD0A8-D211-4280-88CA-2F7DB9DF61F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xmlns="" id="{E6367523-01E4-425A-9B98-C5FE6D616F95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xmlns="" id="{BC100A20-C4CE-4506-B1A8-C1EB24687559}"/>
                  </a:ext>
                </a:extLst>
              </p:cNvPr>
              <p:cNvSpPr/>
              <p:nvPr/>
            </p:nvSpPr>
            <p:spPr>
              <a:xfrm rot="2180057">
                <a:off x="11634631" y="3792968"/>
                <a:ext cx="287193" cy="256627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xmlns="" id="{5F5D28A0-7B8F-4FF1-A94E-B97772E2E8E1}"/>
                </a:ext>
              </a:extLst>
            </p:cNvPr>
            <p:cNvSpPr/>
            <p:nvPr/>
          </p:nvSpPr>
          <p:spPr>
            <a:xfrm>
              <a:off x="6949901" y="4391298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xmlns="" id="{CEBE3B81-EF9F-4A47-92BE-00D7A33892AE}"/>
                </a:ext>
              </a:extLst>
            </p:cNvPr>
            <p:cNvSpPr/>
            <p:nvPr/>
          </p:nvSpPr>
          <p:spPr>
            <a:xfrm>
              <a:off x="7300107" y="4391990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2" name="Agrupar 111">
              <a:extLst>
                <a:ext uri="{FF2B5EF4-FFF2-40B4-BE49-F238E27FC236}">
                  <a16:creationId xmlns:a16="http://schemas.microsoft.com/office/drawing/2014/main" xmlns="" id="{873A9C96-6C15-407A-A3B5-B30326E9B720}"/>
                </a:ext>
              </a:extLst>
            </p:cNvPr>
            <p:cNvGrpSpPr/>
            <p:nvPr/>
          </p:nvGrpSpPr>
          <p:grpSpPr>
            <a:xfrm rot="8100000">
              <a:off x="6785259" y="3726230"/>
              <a:ext cx="190527" cy="413604"/>
              <a:chOff x="7903266" y="3924381"/>
              <a:chExt cx="562164" cy="1220369"/>
            </a:xfrm>
          </p:grpSpPr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xmlns="" id="{42831E4A-24FF-4218-8316-C51E0C6BCE30}"/>
                  </a:ext>
                </a:extLst>
              </p:cNvPr>
              <p:cNvSpPr/>
              <p:nvPr/>
            </p:nvSpPr>
            <p:spPr>
              <a:xfrm>
                <a:off x="7957685" y="3957533"/>
                <a:ext cx="435637" cy="1187217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orma Livre: Forma 123">
                <a:extLst>
                  <a:ext uri="{FF2B5EF4-FFF2-40B4-BE49-F238E27FC236}">
                    <a16:creationId xmlns:a16="http://schemas.microsoft.com/office/drawing/2014/main" xmlns="" id="{1EB7BB95-C38A-469E-A1F3-9BBE3948E069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xmlns="" id="{D1132134-43CC-4932-A47A-5AFECB673625}"/>
                </a:ext>
              </a:extLst>
            </p:cNvPr>
            <p:cNvGrpSpPr/>
            <p:nvPr/>
          </p:nvGrpSpPr>
          <p:grpSpPr>
            <a:xfrm rot="13500000" flipH="1">
              <a:off x="7607883" y="3708036"/>
              <a:ext cx="190527" cy="413605"/>
              <a:chOff x="7903266" y="3924381"/>
              <a:chExt cx="562164" cy="1220369"/>
            </a:xfrm>
          </p:grpSpPr>
          <p:sp>
            <p:nvSpPr>
              <p:cNvPr id="121" name="Retângulo: Cantos Arredondados 120">
                <a:extLst>
                  <a:ext uri="{FF2B5EF4-FFF2-40B4-BE49-F238E27FC236}">
                    <a16:creationId xmlns:a16="http://schemas.microsoft.com/office/drawing/2014/main" xmlns="" id="{5DC45F1D-CADC-4D6D-81F1-F914DF8F2991}"/>
                  </a:ext>
                </a:extLst>
              </p:cNvPr>
              <p:cNvSpPr/>
              <p:nvPr/>
            </p:nvSpPr>
            <p:spPr>
              <a:xfrm>
                <a:off x="7957679" y="3957535"/>
                <a:ext cx="435638" cy="1187215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Forma Livre: Forma 121">
                <a:extLst>
                  <a:ext uri="{FF2B5EF4-FFF2-40B4-BE49-F238E27FC236}">
                    <a16:creationId xmlns:a16="http://schemas.microsoft.com/office/drawing/2014/main" xmlns="" id="{CAD72D26-7BCD-45C4-86CB-A0E8B56CEE04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xmlns="" id="{2550EA38-F927-4C96-BFC0-4218CBF54626}"/>
                </a:ext>
              </a:extLst>
            </p:cNvPr>
            <p:cNvGrpSpPr/>
            <p:nvPr/>
          </p:nvGrpSpPr>
          <p:grpSpPr>
            <a:xfrm>
              <a:off x="6988755" y="3571446"/>
              <a:ext cx="587407" cy="957103"/>
              <a:chOff x="8597048" y="1895779"/>
              <a:chExt cx="1850872" cy="2655364"/>
            </a:xfrm>
          </p:grpSpPr>
          <p:sp>
            <p:nvSpPr>
              <p:cNvPr id="119" name="Forma Livre: Forma 118">
                <a:extLst>
                  <a:ext uri="{FF2B5EF4-FFF2-40B4-BE49-F238E27FC236}">
                    <a16:creationId xmlns:a16="http://schemas.microsoft.com/office/drawing/2014/main" xmlns="" id="{63CDEC96-143C-48DA-9B2F-86318DA02E84}"/>
                  </a:ext>
                </a:extLst>
              </p:cNvPr>
              <p:cNvSpPr/>
              <p:nvPr/>
            </p:nvSpPr>
            <p:spPr>
              <a:xfrm>
                <a:off x="8597048" y="3833285"/>
                <a:ext cx="1850872" cy="717858"/>
              </a:xfrm>
              <a:custGeom>
                <a:avLst/>
                <a:gdLst>
                  <a:gd name="connsiteX0" fmla="*/ 0 w 1800188"/>
                  <a:gd name="connsiteY0" fmla="*/ 0 h 717859"/>
                  <a:gd name="connsiteX1" fmla="*/ 1800188 w 1800188"/>
                  <a:gd name="connsiteY1" fmla="*/ 0 h 717859"/>
                  <a:gd name="connsiteX2" fmla="*/ 1752805 w 1800188"/>
                  <a:gd name="connsiteY2" fmla="*/ 152645 h 717859"/>
                  <a:gd name="connsiteX3" fmla="*/ 900094 w 1800188"/>
                  <a:gd name="connsiteY3" fmla="*/ 717859 h 717859"/>
                  <a:gd name="connsiteX4" fmla="*/ 47383 w 1800188"/>
                  <a:gd name="connsiteY4" fmla="*/ 152645 h 717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188" h="717859">
                    <a:moveTo>
                      <a:pt x="0" y="0"/>
                    </a:moveTo>
                    <a:lnTo>
                      <a:pt x="1800188" y="0"/>
                    </a:lnTo>
                    <a:lnTo>
                      <a:pt x="1752805" y="152645"/>
                    </a:lnTo>
                    <a:cubicBezTo>
                      <a:pt x="1612316" y="484797"/>
                      <a:pt x="1283422" y="717859"/>
                      <a:pt x="900094" y="717859"/>
                    </a:cubicBezTo>
                    <a:cubicBezTo>
                      <a:pt x="516766" y="717859"/>
                      <a:pt x="187872" y="484797"/>
                      <a:pt x="47383" y="152645"/>
                    </a:cubicBezTo>
                    <a:close/>
                  </a:path>
                </a:pathLst>
              </a:custGeom>
              <a:solidFill>
                <a:srgbClr val="BCA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orma Livre: Forma 119">
                <a:extLst>
                  <a:ext uri="{FF2B5EF4-FFF2-40B4-BE49-F238E27FC236}">
                    <a16:creationId xmlns:a16="http://schemas.microsoft.com/office/drawing/2014/main" xmlns="" id="{8F4BF30F-CA37-401F-9B0F-BDF3E42330FC}"/>
                  </a:ext>
                </a:extLst>
              </p:cNvPr>
              <p:cNvSpPr/>
              <p:nvPr/>
            </p:nvSpPr>
            <p:spPr>
              <a:xfrm>
                <a:off x="8597048" y="1895779"/>
                <a:ext cx="1850872" cy="1937505"/>
              </a:xfrm>
              <a:custGeom>
                <a:avLst/>
                <a:gdLst>
                  <a:gd name="connsiteX0" fmla="*/ 925436 w 1850872"/>
                  <a:gd name="connsiteY0" fmla="*/ 0 h 1937505"/>
                  <a:gd name="connsiteX1" fmla="*/ 1850872 w 1850872"/>
                  <a:gd name="connsiteY1" fmla="*/ 925436 h 1937505"/>
                  <a:gd name="connsiteX2" fmla="*/ 1850872 w 1850872"/>
                  <a:gd name="connsiteY2" fmla="*/ 1452055 h 1937505"/>
                  <a:gd name="connsiteX3" fmla="*/ 1850872 w 1850872"/>
                  <a:gd name="connsiteY3" fmla="*/ 1509447 h 1937505"/>
                  <a:gd name="connsiteX4" fmla="*/ 1850872 w 1850872"/>
                  <a:gd name="connsiteY4" fmla="*/ 1937505 h 1937505"/>
                  <a:gd name="connsiteX5" fmla="*/ 0 w 1850872"/>
                  <a:gd name="connsiteY5" fmla="*/ 1937505 h 1937505"/>
                  <a:gd name="connsiteX6" fmla="*/ 0 w 1850872"/>
                  <a:gd name="connsiteY6" fmla="*/ 1509447 h 1937505"/>
                  <a:gd name="connsiteX7" fmla="*/ 0 w 1850872"/>
                  <a:gd name="connsiteY7" fmla="*/ 1452055 h 1937505"/>
                  <a:gd name="connsiteX8" fmla="*/ 0 w 1850872"/>
                  <a:gd name="connsiteY8" fmla="*/ 925436 h 1937505"/>
                  <a:gd name="connsiteX9" fmla="*/ 925436 w 1850872"/>
                  <a:gd name="connsiteY9" fmla="*/ 0 h 193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50872" h="1937505">
                    <a:moveTo>
                      <a:pt x="925436" y="0"/>
                    </a:moveTo>
                    <a:cubicBezTo>
                      <a:pt x="1436540" y="0"/>
                      <a:pt x="1850872" y="414332"/>
                      <a:pt x="1850872" y="925436"/>
                    </a:cubicBezTo>
                    <a:lnTo>
                      <a:pt x="1850872" y="1452055"/>
                    </a:lnTo>
                    <a:lnTo>
                      <a:pt x="1850872" y="1509447"/>
                    </a:lnTo>
                    <a:lnTo>
                      <a:pt x="1850872" y="1937505"/>
                    </a:lnTo>
                    <a:lnTo>
                      <a:pt x="0" y="1937505"/>
                    </a:lnTo>
                    <a:lnTo>
                      <a:pt x="0" y="1509447"/>
                    </a:lnTo>
                    <a:lnTo>
                      <a:pt x="0" y="1452055"/>
                    </a:lnTo>
                    <a:lnTo>
                      <a:pt x="0" y="925436"/>
                    </a:lnTo>
                    <a:cubicBezTo>
                      <a:pt x="0" y="414332"/>
                      <a:pt x="414332" y="0"/>
                      <a:pt x="925436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xmlns="" id="{FD16FA6A-7C7E-4ACA-8ECF-A883DFEAF783}"/>
                </a:ext>
              </a:extLst>
            </p:cNvPr>
            <p:cNvGrpSpPr/>
            <p:nvPr/>
          </p:nvGrpSpPr>
          <p:grpSpPr>
            <a:xfrm>
              <a:off x="6983364" y="3801161"/>
              <a:ext cx="598190" cy="296005"/>
              <a:chOff x="8908752" y="3075198"/>
              <a:chExt cx="1243826" cy="615488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xmlns="" id="{8D8CCDA1-A495-4E36-919B-0786E26EAE29}"/>
                  </a:ext>
                </a:extLst>
              </p:cNvPr>
              <p:cNvSpPr/>
              <p:nvPr/>
            </p:nvSpPr>
            <p:spPr>
              <a:xfrm>
                <a:off x="9755248" y="3113298"/>
                <a:ext cx="207850" cy="551053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>
                <a:extLst>
                  <a:ext uri="{FF2B5EF4-FFF2-40B4-BE49-F238E27FC236}">
                    <a16:creationId xmlns:a16="http://schemas.microsoft.com/office/drawing/2014/main" xmlns="" id="{AE4D8914-E2D4-4E4B-9639-1D7B0309D1FA}"/>
                  </a:ext>
                </a:extLst>
              </p:cNvPr>
              <p:cNvSpPr/>
              <p:nvPr/>
            </p:nvSpPr>
            <p:spPr>
              <a:xfrm>
                <a:off x="9067280" y="3075198"/>
                <a:ext cx="207850" cy="580445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117">
                <a:extLst>
                  <a:ext uri="{FF2B5EF4-FFF2-40B4-BE49-F238E27FC236}">
                    <a16:creationId xmlns:a16="http://schemas.microsoft.com/office/drawing/2014/main" xmlns="" id="{45B653C2-9BF3-45D9-82BA-12B63119A79B}"/>
                  </a:ext>
                </a:extLst>
              </p:cNvPr>
              <p:cNvSpPr/>
              <p:nvPr/>
            </p:nvSpPr>
            <p:spPr>
              <a:xfrm>
                <a:off x="8908752" y="3590048"/>
                <a:ext cx="1243826" cy="100638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xmlns="" id="{E2084F58-B6F9-45DE-B925-D2B71120526F}"/>
                </a:ext>
              </a:extLst>
            </p:cNvPr>
            <p:cNvSpPr/>
            <p:nvPr/>
          </p:nvSpPr>
          <p:spPr>
            <a:xfrm>
              <a:off x="6837391" y="3049460"/>
              <a:ext cx="890135" cy="890135"/>
            </a:xfrm>
            <a:prstGeom prst="roundRect">
              <a:avLst>
                <a:gd name="adj" fmla="val 36055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xmlns="" id="{7F41EF19-3A78-4F5D-8D05-8CEF600CF3D0}"/>
                </a:ext>
              </a:extLst>
            </p:cNvPr>
            <p:cNvGrpSpPr/>
            <p:nvPr/>
          </p:nvGrpSpPr>
          <p:grpSpPr>
            <a:xfrm>
              <a:off x="6939722" y="3220883"/>
              <a:ext cx="685474" cy="597265"/>
              <a:chOff x="8194640" y="1189136"/>
              <a:chExt cx="2773895" cy="2416940"/>
            </a:xfrm>
          </p:grpSpPr>
          <p:sp>
            <p:nvSpPr>
              <p:cNvPr id="106" name="Retângulo: Cantos Arredondados 105">
                <a:extLst>
                  <a:ext uri="{FF2B5EF4-FFF2-40B4-BE49-F238E27FC236}">
                    <a16:creationId xmlns:a16="http://schemas.microsoft.com/office/drawing/2014/main" xmlns="" id="{32E8B1EC-F5AF-41B0-BDDA-9B07F2216421}"/>
                  </a:ext>
                </a:extLst>
              </p:cNvPr>
              <p:cNvSpPr/>
              <p:nvPr/>
            </p:nvSpPr>
            <p:spPr>
              <a:xfrm>
                <a:off x="8194640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:a16="http://schemas.microsoft.com/office/drawing/2014/main" xmlns="" id="{60C2B67E-00A4-4101-B88F-6A5FD9CAC2F5}"/>
                  </a:ext>
                </a:extLst>
              </p:cNvPr>
              <p:cNvSpPr/>
              <p:nvPr/>
            </p:nvSpPr>
            <p:spPr>
              <a:xfrm>
                <a:off x="9443858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xmlns="" id="{F8771C75-E005-441A-9F55-1932FAD61F2A}"/>
                  </a:ext>
                </a:extLst>
              </p:cNvPr>
              <p:cNvSpPr/>
              <p:nvPr/>
            </p:nvSpPr>
            <p:spPr>
              <a:xfrm>
                <a:off x="8743145" y="1912158"/>
                <a:ext cx="1645038" cy="169391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xmlns="" id="{8F425210-6CC6-41AE-BA0C-408C8917C179}"/>
                </a:ext>
              </a:extLst>
            </p:cNvPr>
            <p:cNvGrpSpPr/>
            <p:nvPr/>
          </p:nvGrpSpPr>
          <p:grpSpPr>
            <a:xfrm>
              <a:off x="7227879" y="3575971"/>
              <a:ext cx="86347" cy="21988"/>
              <a:chOff x="9410036" y="2492658"/>
              <a:chExt cx="179542" cy="45719"/>
            </a:xfrm>
          </p:grpSpPr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xmlns="" id="{28D072A2-6B3C-446A-9826-590230C65774}"/>
                  </a:ext>
                </a:extLst>
              </p:cNvPr>
              <p:cNvSpPr/>
              <p:nvPr/>
            </p:nvSpPr>
            <p:spPr>
              <a:xfrm rot="2913196">
                <a:off x="9423059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xmlns="" id="{1C53B105-0022-4E95-8588-10A5BF3009A0}"/>
                  </a:ext>
                </a:extLst>
              </p:cNvPr>
              <p:cNvSpPr/>
              <p:nvPr/>
            </p:nvSpPr>
            <p:spPr>
              <a:xfrm rot="18686804" flipH="1">
                <a:off x="9530836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xmlns="" id="{A2EC06C0-26D1-46A0-8585-0A06B94CDD24}"/>
                </a:ext>
              </a:extLst>
            </p:cNvPr>
            <p:cNvGrpSpPr/>
            <p:nvPr/>
          </p:nvGrpSpPr>
          <p:grpSpPr>
            <a:xfrm>
              <a:off x="7208107" y="3653546"/>
              <a:ext cx="137883" cy="69507"/>
              <a:chOff x="9376066" y="2653960"/>
              <a:chExt cx="286703" cy="144528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:a16="http://schemas.microsoft.com/office/drawing/2014/main" xmlns="" id="{E95E98E0-71E9-4DE7-B665-DBFF73D24F45}"/>
                  </a:ext>
                </a:extLst>
              </p:cNvPr>
              <p:cNvSpPr/>
              <p:nvPr/>
            </p:nvSpPr>
            <p:spPr>
              <a:xfrm>
                <a:off x="9376066" y="2653960"/>
                <a:ext cx="286703" cy="144528"/>
              </a:xfrm>
              <a:custGeom>
                <a:avLst/>
                <a:gdLst>
                  <a:gd name="connsiteX0" fmla="*/ 678 w 1637116"/>
                  <a:gd name="connsiteY0" fmla="*/ 0 h 825276"/>
                  <a:gd name="connsiteX1" fmla="*/ 1636439 w 1637116"/>
                  <a:gd name="connsiteY1" fmla="*/ 0 h 825276"/>
                  <a:gd name="connsiteX2" fmla="*/ 1637116 w 1637116"/>
                  <a:gd name="connsiteY2" fmla="*/ 6718 h 825276"/>
                  <a:gd name="connsiteX3" fmla="*/ 818558 w 1637116"/>
                  <a:gd name="connsiteY3" fmla="*/ 825276 h 825276"/>
                  <a:gd name="connsiteX4" fmla="*/ 0 w 1637116"/>
                  <a:gd name="connsiteY4" fmla="*/ 6718 h 82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116" h="825276">
                    <a:moveTo>
                      <a:pt x="678" y="0"/>
                    </a:moveTo>
                    <a:lnTo>
                      <a:pt x="1636439" y="0"/>
                    </a:lnTo>
                    <a:lnTo>
                      <a:pt x="1637116" y="6718"/>
                    </a:lnTo>
                    <a:cubicBezTo>
                      <a:pt x="1637116" y="458795"/>
                      <a:pt x="1270635" y="825276"/>
                      <a:pt x="818558" y="825276"/>
                    </a:cubicBezTo>
                    <a:cubicBezTo>
                      <a:pt x="366481" y="825276"/>
                      <a:pt x="0" y="458795"/>
                      <a:pt x="0" y="6718"/>
                    </a:cubicBezTo>
                    <a:close/>
                  </a:path>
                </a:pathLst>
              </a:custGeom>
              <a:solidFill>
                <a:srgbClr val="C756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xmlns="" id="{A261914D-10C7-48FA-BB59-7790C76C3A75}"/>
                  </a:ext>
                </a:extLst>
              </p:cNvPr>
              <p:cNvSpPr/>
              <p:nvPr/>
            </p:nvSpPr>
            <p:spPr>
              <a:xfrm rot="20829726">
                <a:off x="9478428" y="2711401"/>
                <a:ext cx="138158" cy="82086"/>
              </a:xfrm>
              <a:prstGeom prst="ellipse">
                <a:avLst/>
              </a:prstGeom>
              <a:solidFill>
                <a:srgbClr val="FF5B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5" name="Agrupar 134">
              <a:extLst>
                <a:ext uri="{FF2B5EF4-FFF2-40B4-BE49-F238E27FC236}">
                  <a16:creationId xmlns:a16="http://schemas.microsoft.com/office/drawing/2014/main" xmlns="" id="{1DC9A5C2-B1A0-4A66-BC2D-A793273E1FD5}"/>
                </a:ext>
              </a:extLst>
            </p:cNvPr>
            <p:cNvGrpSpPr/>
            <p:nvPr/>
          </p:nvGrpSpPr>
          <p:grpSpPr>
            <a:xfrm>
              <a:off x="7061629" y="3425331"/>
              <a:ext cx="433019" cy="173544"/>
              <a:chOff x="7061629" y="3425331"/>
              <a:chExt cx="433019" cy="173544"/>
            </a:xfrm>
          </p:grpSpPr>
          <p:sp>
            <p:nvSpPr>
              <p:cNvPr id="132" name="Semicírculo 131">
                <a:extLst>
                  <a:ext uri="{FF2B5EF4-FFF2-40B4-BE49-F238E27FC236}">
                    <a16:creationId xmlns:a16="http://schemas.microsoft.com/office/drawing/2014/main" xmlns="" id="{D08ADF38-3EBE-4C98-9C7A-68BFB3ED5762}"/>
                  </a:ext>
                </a:extLst>
              </p:cNvPr>
              <p:cNvSpPr/>
              <p:nvPr/>
            </p:nvSpPr>
            <p:spPr>
              <a:xfrm>
                <a:off x="7061629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Semicírculo 132">
                <a:extLst>
                  <a:ext uri="{FF2B5EF4-FFF2-40B4-BE49-F238E27FC236}">
                    <a16:creationId xmlns:a16="http://schemas.microsoft.com/office/drawing/2014/main" xmlns="" id="{333973E7-1D9C-482E-B7CB-2B81D4A8596D}"/>
                  </a:ext>
                </a:extLst>
              </p:cNvPr>
              <p:cNvSpPr/>
              <p:nvPr/>
            </p:nvSpPr>
            <p:spPr>
              <a:xfrm>
                <a:off x="7321104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Agrupar 143">
              <a:extLst>
                <a:ext uri="{FF2B5EF4-FFF2-40B4-BE49-F238E27FC236}">
                  <a16:creationId xmlns:a16="http://schemas.microsoft.com/office/drawing/2014/main" xmlns="" id="{A76E86D9-59C6-43E9-9853-CC306E30E7B3}"/>
                </a:ext>
              </a:extLst>
            </p:cNvPr>
            <p:cNvGrpSpPr/>
            <p:nvPr/>
          </p:nvGrpSpPr>
          <p:grpSpPr>
            <a:xfrm>
              <a:off x="6399600" y="2866180"/>
              <a:ext cx="1700543" cy="1524911"/>
              <a:chOff x="6399600" y="2866180"/>
              <a:chExt cx="1700543" cy="1524911"/>
            </a:xfrm>
          </p:grpSpPr>
          <p:sp>
            <p:nvSpPr>
              <p:cNvPr id="136" name="Círculo: Vazio 135">
                <a:extLst>
                  <a:ext uri="{FF2B5EF4-FFF2-40B4-BE49-F238E27FC236}">
                    <a16:creationId xmlns:a16="http://schemas.microsoft.com/office/drawing/2014/main" xmlns="" id="{1B9D947A-EA6C-4DE8-9441-E07A4DB8FB5C}"/>
                  </a:ext>
                </a:extLst>
              </p:cNvPr>
              <p:cNvSpPr/>
              <p:nvPr/>
            </p:nvSpPr>
            <p:spPr>
              <a:xfrm>
                <a:off x="6399600" y="3100037"/>
                <a:ext cx="169763" cy="169763"/>
              </a:xfrm>
              <a:prstGeom prst="donu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Círculo: Vazio 136">
                <a:extLst>
                  <a:ext uri="{FF2B5EF4-FFF2-40B4-BE49-F238E27FC236}">
                    <a16:creationId xmlns:a16="http://schemas.microsoft.com/office/drawing/2014/main" xmlns="" id="{BF49D241-88EB-43B9-9363-A8B1F48E3069}"/>
                  </a:ext>
                </a:extLst>
              </p:cNvPr>
              <p:cNvSpPr/>
              <p:nvPr/>
            </p:nvSpPr>
            <p:spPr>
              <a:xfrm>
                <a:off x="7989446" y="4285446"/>
                <a:ext cx="105645" cy="105645"/>
              </a:xfrm>
              <a:prstGeom prst="donut">
                <a:avLst/>
              </a:prstGeom>
              <a:solidFill>
                <a:srgbClr val="C7E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Forma Livre: Forma 139">
                <a:extLst>
                  <a:ext uri="{FF2B5EF4-FFF2-40B4-BE49-F238E27FC236}">
                    <a16:creationId xmlns:a16="http://schemas.microsoft.com/office/drawing/2014/main" xmlns="" id="{7DC16311-3DE8-4FD3-BED7-831ABCA94261}"/>
                  </a:ext>
                </a:extLst>
              </p:cNvPr>
              <p:cNvSpPr/>
              <p:nvPr/>
            </p:nvSpPr>
            <p:spPr>
              <a:xfrm>
                <a:off x="6503589" y="4132958"/>
                <a:ext cx="123052" cy="106079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169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140">
                <a:extLst>
                  <a:ext uri="{FF2B5EF4-FFF2-40B4-BE49-F238E27FC236}">
                    <a16:creationId xmlns:a16="http://schemas.microsoft.com/office/drawing/2014/main" xmlns="" id="{47FB2BD5-8683-472B-A1B8-F4907D643081}"/>
                  </a:ext>
                </a:extLst>
              </p:cNvPr>
              <p:cNvSpPr/>
              <p:nvPr/>
            </p:nvSpPr>
            <p:spPr>
              <a:xfrm rot="20602230">
                <a:off x="7883288" y="3149154"/>
                <a:ext cx="216855" cy="186944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Círculo: Vazio 141">
                <a:extLst>
                  <a:ext uri="{FF2B5EF4-FFF2-40B4-BE49-F238E27FC236}">
                    <a16:creationId xmlns:a16="http://schemas.microsoft.com/office/drawing/2014/main" xmlns="" id="{0011EE51-AA73-482C-A18D-0139C5DB849C}"/>
                  </a:ext>
                </a:extLst>
              </p:cNvPr>
              <p:cNvSpPr/>
              <p:nvPr/>
            </p:nvSpPr>
            <p:spPr>
              <a:xfrm>
                <a:off x="7481781" y="2866180"/>
                <a:ext cx="79301" cy="79301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055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51DBDF42-8D74-4821-8C1E-FBF0BFACC7CE}"/>
              </a:ext>
            </a:extLst>
          </p:cNvPr>
          <p:cNvSpPr/>
          <p:nvPr/>
        </p:nvSpPr>
        <p:spPr>
          <a:xfrm>
            <a:off x="1765020" y="1261397"/>
            <a:ext cx="8531630" cy="4779187"/>
          </a:xfrm>
          <a:prstGeom prst="rect">
            <a:avLst/>
          </a:prstGeom>
          <a:solidFill>
            <a:srgbClr val="EBF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5" name="Imagem 264">
            <a:extLst>
              <a:ext uri="{FF2B5EF4-FFF2-40B4-BE49-F238E27FC236}">
                <a16:creationId xmlns:a16="http://schemas.microsoft.com/office/drawing/2014/main" xmlns="" id="{745A3887-5100-482F-918F-FEE0C0633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" b="65081"/>
          <a:stretch/>
        </p:blipFill>
        <p:spPr>
          <a:xfrm>
            <a:off x="1753609" y="1265080"/>
            <a:ext cx="8541236" cy="18660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</p:pic>
      <p:sp>
        <p:nvSpPr>
          <p:cNvPr id="74" name="Retângulo 73">
            <a:extLst>
              <a:ext uri="{FF2B5EF4-FFF2-40B4-BE49-F238E27FC236}">
                <a16:creationId xmlns:a16="http://schemas.microsoft.com/office/drawing/2014/main" xmlns="" id="{C280CCB6-A7AF-4D7A-88EF-A08A2590D122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xmlns="" id="{5E58C6A6-F4F3-4E7F-B4CF-3F72F4EDF4C8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6" name="Agrupar 265">
            <a:extLst>
              <a:ext uri="{FF2B5EF4-FFF2-40B4-BE49-F238E27FC236}">
                <a16:creationId xmlns:a16="http://schemas.microsoft.com/office/drawing/2014/main" xmlns="" id="{AC615FE1-1B80-4453-B3AC-F3375148A29A}"/>
              </a:ext>
            </a:extLst>
          </p:cNvPr>
          <p:cNvGrpSpPr/>
          <p:nvPr/>
        </p:nvGrpSpPr>
        <p:grpSpPr>
          <a:xfrm>
            <a:off x="2222695" y="2126031"/>
            <a:ext cx="1821696" cy="3134049"/>
            <a:chOff x="2222695" y="2126031"/>
            <a:chExt cx="1821696" cy="3134049"/>
          </a:xfrm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xmlns="" id="{4E29B8C4-568E-4715-AF0A-1D8F36CFB791}"/>
                </a:ext>
              </a:extLst>
            </p:cNvPr>
            <p:cNvSpPr/>
            <p:nvPr/>
          </p:nvSpPr>
          <p:spPr>
            <a:xfrm>
              <a:off x="2222695" y="2126031"/>
              <a:ext cx="1821696" cy="1600792"/>
            </a:xfrm>
            <a:prstGeom prst="roundRect">
              <a:avLst>
                <a:gd name="adj" fmla="val 63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0" name="Retângulo: Cantos Arredondados 129">
              <a:extLst>
                <a:ext uri="{FF2B5EF4-FFF2-40B4-BE49-F238E27FC236}">
                  <a16:creationId xmlns:a16="http://schemas.microsoft.com/office/drawing/2014/main" xmlns="" id="{0ED5B4F7-9836-4FD1-8F83-7A26530555A5}"/>
                </a:ext>
              </a:extLst>
            </p:cNvPr>
            <p:cNvSpPr/>
            <p:nvPr/>
          </p:nvSpPr>
          <p:spPr>
            <a:xfrm>
              <a:off x="2222695" y="4130079"/>
              <a:ext cx="1821696" cy="1130001"/>
            </a:xfrm>
            <a:prstGeom prst="roundRect">
              <a:avLst>
                <a:gd name="adj" fmla="val 1027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4" name="Imagem 13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xmlns="" id="{D62FA05A-5510-46A9-B25F-40C0074A1B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7"/>
          <a:stretch/>
        </p:blipFill>
        <p:spPr>
          <a:xfrm>
            <a:off x="2101750" y="2141437"/>
            <a:ext cx="2063585" cy="2627990"/>
          </a:xfrm>
          <a:prstGeom prst="rect">
            <a:avLst/>
          </a:prstGeom>
        </p:spPr>
      </p:pic>
      <p:sp>
        <p:nvSpPr>
          <p:cNvPr id="270" name="Retângulo: Cantos Arredondados 269">
            <a:extLst>
              <a:ext uri="{FF2B5EF4-FFF2-40B4-BE49-F238E27FC236}">
                <a16:creationId xmlns:a16="http://schemas.microsoft.com/office/drawing/2014/main" xmlns="" id="{FE151FF2-9162-455F-B183-DEA3E7F67882}"/>
              </a:ext>
            </a:extLst>
          </p:cNvPr>
          <p:cNvSpPr/>
          <p:nvPr/>
        </p:nvSpPr>
        <p:spPr>
          <a:xfrm>
            <a:off x="9046378" y="1477804"/>
            <a:ext cx="1110191" cy="21823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>
                <a:latin typeface="Century Gothic" panose="020B0502020202020204" pitchFamily="34" charset="0"/>
              </a:rPr>
              <a:t>ALTERAR PERFIL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xmlns="" id="{CEA7DEE6-654F-44CE-81B5-A831C231F3ED}"/>
              </a:ext>
            </a:extLst>
          </p:cNvPr>
          <p:cNvGrpSpPr/>
          <p:nvPr/>
        </p:nvGrpSpPr>
        <p:grpSpPr>
          <a:xfrm>
            <a:off x="4534782" y="3713786"/>
            <a:ext cx="8567480" cy="1938638"/>
            <a:chOff x="1107548" y="2411549"/>
            <a:chExt cx="8567480" cy="1938638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xmlns="" id="{8E98D0F4-E429-4C5A-A468-CF1886AB4E41}"/>
                </a:ext>
              </a:extLst>
            </p:cNvPr>
            <p:cNvGrpSpPr/>
            <p:nvPr/>
          </p:nvGrpSpPr>
          <p:grpSpPr>
            <a:xfrm>
              <a:off x="1107548" y="2411549"/>
              <a:ext cx="8541236" cy="1938638"/>
              <a:chOff x="1820775" y="1178680"/>
              <a:chExt cx="8541236" cy="1938638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xmlns="" id="{1A055171-824A-4465-90EA-BCB2CDACB428}"/>
                  </a:ext>
                </a:extLst>
              </p:cNvPr>
              <p:cNvSpPr/>
              <p:nvPr/>
            </p:nvSpPr>
            <p:spPr>
              <a:xfrm>
                <a:off x="1820775" y="1178680"/>
                <a:ext cx="8541236" cy="1938638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xmlns="" id="{7EAD7E54-5C38-4E16-9FBC-54535AF21543}"/>
                  </a:ext>
                </a:extLst>
              </p:cNvPr>
              <p:cNvSpPr/>
              <p:nvPr/>
            </p:nvSpPr>
            <p:spPr>
              <a:xfrm>
                <a:off x="1827833" y="1178680"/>
                <a:ext cx="8532595" cy="1422164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Agrupar 6">
                <a:extLst>
                  <a:ext uri="{FF2B5EF4-FFF2-40B4-BE49-F238E27FC236}">
                    <a16:creationId xmlns:a16="http://schemas.microsoft.com/office/drawing/2014/main" xmlns="" id="{679B36A2-E962-459B-A45F-395EBF711414}"/>
                  </a:ext>
                </a:extLst>
              </p:cNvPr>
              <p:cNvGrpSpPr/>
              <p:nvPr/>
            </p:nvGrpSpPr>
            <p:grpSpPr>
              <a:xfrm>
                <a:off x="1827833" y="1178681"/>
                <a:ext cx="8532595" cy="1017145"/>
                <a:chOff x="1827833" y="1178681"/>
                <a:chExt cx="8532595" cy="1017145"/>
              </a:xfrm>
            </p:grpSpPr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xmlns="" id="{38BE6DF3-E46F-4FD3-9E0C-44393D626C80}"/>
                    </a:ext>
                  </a:extLst>
                </p:cNvPr>
                <p:cNvSpPr/>
                <p:nvPr/>
              </p:nvSpPr>
              <p:spPr>
                <a:xfrm>
                  <a:off x="1827833" y="1178681"/>
                  <a:ext cx="8532595" cy="470560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Forma Livre: Forma 130">
                  <a:extLst>
                    <a:ext uri="{FF2B5EF4-FFF2-40B4-BE49-F238E27FC236}">
                      <a16:creationId xmlns:a16="http://schemas.microsoft.com/office/drawing/2014/main" xmlns="" id="{D5E2C4FF-B563-4F44-A97B-C1B674861C8B}"/>
                    </a:ext>
                  </a:extLst>
                </p:cNvPr>
                <p:cNvSpPr/>
                <p:nvPr/>
              </p:nvSpPr>
              <p:spPr>
                <a:xfrm>
                  <a:off x="7122815" y="1607351"/>
                  <a:ext cx="1743303" cy="298344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: Cantos Arredondados 131">
                  <a:extLst>
                    <a:ext uri="{FF2B5EF4-FFF2-40B4-BE49-F238E27FC236}">
                      <a16:creationId xmlns:a16="http://schemas.microsoft.com/office/drawing/2014/main" xmlns="" id="{78EC02DB-054A-4CB5-86F2-CE7CB061055E}"/>
                    </a:ext>
                  </a:extLst>
                </p:cNvPr>
                <p:cNvSpPr/>
                <p:nvPr/>
              </p:nvSpPr>
              <p:spPr>
                <a:xfrm>
                  <a:off x="6921974" y="1904074"/>
                  <a:ext cx="2144985" cy="29175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xmlns="" id="{D8543A6D-F56F-4C64-B8A3-FA1A96CA3E36}"/>
                  </a:ext>
                </a:extLst>
              </p:cNvPr>
              <p:cNvGrpSpPr/>
              <p:nvPr/>
            </p:nvGrpSpPr>
            <p:grpSpPr>
              <a:xfrm>
                <a:off x="2399480" y="1532095"/>
                <a:ext cx="7165079" cy="742316"/>
                <a:chOff x="2399480" y="1532095"/>
                <a:chExt cx="7165079" cy="742316"/>
              </a:xfrm>
            </p:grpSpPr>
            <p:sp>
              <p:nvSpPr>
                <p:cNvPr id="81" name="Retângulo: Cantos Arredondados 140">
                  <a:extLst>
                    <a:ext uri="{FF2B5EF4-FFF2-40B4-BE49-F238E27FC236}">
                      <a16:creationId xmlns:a16="http://schemas.microsoft.com/office/drawing/2014/main" xmlns="" id="{88394368-D7EA-4C0F-B0ED-B8376DD2A29A}"/>
                    </a:ext>
                  </a:extLst>
                </p:cNvPr>
                <p:cNvSpPr/>
                <p:nvPr/>
              </p:nvSpPr>
              <p:spPr>
                <a:xfrm>
                  <a:off x="3533844" y="2026791"/>
                  <a:ext cx="1169995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141">
                  <a:extLst>
                    <a:ext uri="{FF2B5EF4-FFF2-40B4-BE49-F238E27FC236}">
                      <a16:creationId xmlns:a16="http://schemas.microsoft.com/office/drawing/2014/main" xmlns="" id="{DE8F5958-87E7-4831-99C6-2B81AA807E6C}"/>
                    </a:ext>
                  </a:extLst>
                </p:cNvPr>
                <p:cNvSpPr/>
                <p:nvPr/>
              </p:nvSpPr>
              <p:spPr>
                <a:xfrm>
                  <a:off x="3699056" y="1844904"/>
                  <a:ext cx="839571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135">
                  <a:extLst>
                    <a:ext uri="{FF2B5EF4-FFF2-40B4-BE49-F238E27FC236}">
                      <a16:creationId xmlns:a16="http://schemas.microsoft.com/office/drawing/2014/main" xmlns="" id="{15C32696-2ABD-454F-A0CF-81372A7FDFC6}"/>
                    </a:ext>
                  </a:extLst>
                </p:cNvPr>
                <p:cNvSpPr/>
                <p:nvPr/>
              </p:nvSpPr>
              <p:spPr>
                <a:xfrm>
                  <a:off x="2399480" y="1756523"/>
                  <a:ext cx="1443645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37">
                  <a:extLst>
                    <a:ext uri="{FF2B5EF4-FFF2-40B4-BE49-F238E27FC236}">
                      <a16:creationId xmlns:a16="http://schemas.microsoft.com/office/drawing/2014/main" xmlns="" id="{BF11E97C-C6BB-4A89-8AB2-46043CE0E841}"/>
                    </a:ext>
                  </a:extLst>
                </p:cNvPr>
                <p:cNvSpPr/>
                <p:nvPr/>
              </p:nvSpPr>
              <p:spPr>
                <a:xfrm>
                  <a:off x="2603333" y="1532095"/>
                  <a:ext cx="1035938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143">
                  <a:extLst>
                    <a:ext uri="{FF2B5EF4-FFF2-40B4-BE49-F238E27FC236}">
                      <a16:creationId xmlns:a16="http://schemas.microsoft.com/office/drawing/2014/main" xmlns="" id="{6EC26B1C-6D48-49FA-BDEB-0EF4616E8656}"/>
                    </a:ext>
                  </a:extLst>
                </p:cNvPr>
                <p:cNvSpPr/>
                <p:nvPr/>
              </p:nvSpPr>
              <p:spPr>
                <a:xfrm>
                  <a:off x="8377473" y="1787279"/>
                  <a:ext cx="1187086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: Cantos Arredondados 144">
                  <a:extLst>
                    <a:ext uri="{FF2B5EF4-FFF2-40B4-BE49-F238E27FC236}">
                      <a16:creationId xmlns:a16="http://schemas.microsoft.com/office/drawing/2014/main" xmlns="" id="{EBD7A5A9-1FB5-43F8-B4FB-77FF46376FF1}"/>
                    </a:ext>
                  </a:extLst>
                </p:cNvPr>
                <p:cNvSpPr/>
                <p:nvPr/>
              </p:nvSpPr>
              <p:spPr>
                <a:xfrm>
                  <a:off x="8545098" y="1602735"/>
                  <a:ext cx="851835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xmlns="" id="{0143B5FB-DCDC-46F3-B402-A7D82CB0884E}"/>
                </a:ext>
              </a:extLst>
            </p:cNvPr>
            <p:cNvSpPr/>
            <p:nvPr/>
          </p:nvSpPr>
          <p:spPr>
            <a:xfrm>
              <a:off x="1132050" y="2411549"/>
              <a:ext cx="8542978" cy="1938638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8957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xmlns="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05" y="-52733"/>
            <a:ext cx="12222908" cy="68600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598659" y="2041761"/>
            <a:ext cx="4092274" cy="1142130"/>
            <a:chOff x="1598659" y="2041761"/>
            <a:chExt cx="4092274" cy="1142130"/>
          </a:xfrm>
        </p:grpSpPr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xmlns="" id="{81057A5D-5139-4BEE-846D-4F40EB2ED096}"/>
                </a:ext>
              </a:extLst>
            </p:cNvPr>
            <p:cNvSpPr/>
            <p:nvPr/>
          </p:nvSpPr>
          <p:spPr>
            <a:xfrm>
              <a:off x="2068445" y="2041761"/>
              <a:ext cx="3177857" cy="546278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21">
              <a:extLst>
                <a:ext uri="{FF2B5EF4-FFF2-40B4-BE49-F238E27FC236}">
                  <a16:creationId xmlns:a16="http://schemas.microsoft.com/office/drawing/2014/main" xmlns="" id="{E97B694C-A3A2-4E45-A630-EE12E774E02C}"/>
                </a:ext>
              </a:extLst>
            </p:cNvPr>
            <p:cNvSpPr/>
            <p:nvPr/>
          </p:nvSpPr>
          <p:spPr>
            <a:xfrm>
              <a:off x="1598659" y="2576089"/>
              <a:ext cx="4092274" cy="6078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8995534" y="-1931956"/>
            <a:ext cx="2149584" cy="3529846"/>
            <a:chOff x="9116180" y="650814"/>
            <a:chExt cx="2149584" cy="3529846"/>
          </a:xfrm>
        </p:grpSpPr>
        <p:grpSp>
          <p:nvGrpSpPr>
            <p:cNvPr id="16" name="Grupo 15"/>
            <p:cNvGrpSpPr/>
            <p:nvPr/>
          </p:nvGrpSpPr>
          <p:grpSpPr>
            <a:xfrm>
              <a:off x="9214444" y="650814"/>
              <a:ext cx="1855552" cy="1415838"/>
              <a:chOff x="9214444" y="650814"/>
              <a:chExt cx="1855552" cy="1415838"/>
            </a:xfrm>
          </p:grpSpPr>
          <p:sp>
            <p:nvSpPr>
              <p:cNvPr id="15" name="Retângulo de cantos arredondados 14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de cantos arredondados 182"/>
              <p:cNvSpPr/>
              <p:nvPr/>
            </p:nvSpPr>
            <p:spPr>
              <a:xfrm>
                <a:off x="9656831" y="976173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Retângulo de cantos arredondados 183"/>
              <p:cNvSpPr/>
              <p:nvPr/>
            </p:nvSpPr>
            <p:spPr>
              <a:xfrm>
                <a:off x="10020667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Retângulo de cantos arredondados 184"/>
              <p:cNvSpPr/>
              <p:nvPr/>
            </p:nvSpPr>
            <p:spPr>
              <a:xfrm>
                <a:off x="9494302" y="166863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 de cantos arredondados 188"/>
              <p:cNvSpPr/>
              <p:nvPr/>
            </p:nvSpPr>
            <p:spPr>
              <a:xfrm>
                <a:off x="10656718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Retângulo de cantos arredondados 185"/>
              <p:cNvSpPr/>
              <p:nvPr/>
            </p:nvSpPr>
            <p:spPr>
              <a:xfrm>
                <a:off x="10224180" y="140031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 de cantos arredondados 187"/>
              <p:cNvSpPr/>
              <p:nvPr/>
            </p:nvSpPr>
            <p:spPr>
              <a:xfrm>
                <a:off x="10965369" y="133226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7" name="Grupo 196"/>
            <p:cNvGrpSpPr/>
            <p:nvPr/>
          </p:nvGrpSpPr>
          <p:grpSpPr>
            <a:xfrm>
              <a:off x="9116180" y="1749735"/>
              <a:ext cx="1890123" cy="1313136"/>
              <a:chOff x="9214444" y="644029"/>
              <a:chExt cx="1890123" cy="1313136"/>
            </a:xfrm>
          </p:grpSpPr>
          <p:sp>
            <p:nvSpPr>
              <p:cNvPr id="198" name="Retângulo de cantos arredondados 197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 de cantos arredondados 198"/>
              <p:cNvSpPr/>
              <p:nvPr/>
            </p:nvSpPr>
            <p:spPr>
              <a:xfrm>
                <a:off x="9702782" y="1192907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0" name="Retângulo de cantos arredondados 199"/>
              <p:cNvSpPr/>
              <p:nvPr/>
            </p:nvSpPr>
            <p:spPr>
              <a:xfrm>
                <a:off x="9990667" y="64402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 de cantos arredondados 200"/>
              <p:cNvSpPr/>
              <p:nvPr/>
            </p:nvSpPr>
            <p:spPr>
              <a:xfrm>
                <a:off x="9441989" y="152618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Retângulo de cantos arredondados 201"/>
              <p:cNvSpPr/>
              <p:nvPr/>
            </p:nvSpPr>
            <p:spPr>
              <a:xfrm>
                <a:off x="10999940" y="106382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3" name="Retângulo de cantos arredondados 202"/>
              <p:cNvSpPr/>
              <p:nvPr/>
            </p:nvSpPr>
            <p:spPr>
              <a:xfrm>
                <a:off x="10401971" y="1002302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4" name="Retângulo de cantos arredondados 203"/>
              <p:cNvSpPr/>
              <p:nvPr/>
            </p:nvSpPr>
            <p:spPr>
              <a:xfrm>
                <a:off x="10440620" y="1559151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Grupo 204"/>
            <p:cNvGrpSpPr/>
            <p:nvPr/>
          </p:nvGrpSpPr>
          <p:grpSpPr>
            <a:xfrm>
              <a:off x="9116180" y="3022251"/>
              <a:ext cx="2149584" cy="1158409"/>
              <a:chOff x="9214444" y="762675"/>
              <a:chExt cx="2149584" cy="1158409"/>
            </a:xfrm>
          </p:grpSpPr>
          <p:sp>
            <p:nvSpPr>
              <p:cNvPr id="206" name="Retângulo de cantos arredondados 205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Retângulo de cantos arredondados 206"/>
              <p:cNvSpPr/>
              <p:nvPr/>
            </p:nvSpPr>
            <p:spPr>
              <a:xfrm>
                <a:off x="9755095" y="126956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 de cantos arredondados 207"/>
              <p:cNvSpPr/>
              <p:nvPr/>
            </p:nvSpPr>
            <p:spPr>
              <a:xfrm>
                <a:off x="10217817" y="99390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 de cantos arredondados 208"/>
              <p:cNvSpPr/>
              <p:nvPr/>
            </p:nvSpPr>
            <p:spPr>
              <a:xfrm>
                <a:off x="9337362" y="152307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de cantos arredondados 209"/>
              <p:cNvSpPr/>
              <p:nvPr/>
            </p:nvSpPr>
            <p:spPr>
              <a:xfrm>
                <a:off x="11259401" y="762675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 de cantos arredondados 210"/>
              <p:cNvSpPr/>
              <p:nvPr/>
            </p:nvSpPr>
            <p:spPr>
              <a:xfrm>
                <a:off x="10512974" y="144387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 de cantos arredondados 211"/>
              <p:cNvSpPr/>
              <p:nvPr/>
            </p:nvSpPr>
            <p:spPr>
              <a:xfrm>
                <a:off x="10896714" y="116068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21" name="Retângulo 120">
            <a:extLst>
              <a:ext uri="{FF2B5EF4-FFF2-40B4-BE49-F238E27FC236}">
                <a16:creationId xmlns:a16="http://schemas.microsoft.com/office/drawing/2014/main" xmlns="" id="{2E3E3965-8D52-4BDB-B31F-B46D940988F2}"/>
              </a:ext>
            </a:extLst>
          </p:cNvPr>
          <p:cNvSpPr/>
          <p:nvPr/>
        </p:nvSpPr>
        <p:spPr>
          <a:xfrm>
            <a:off x="25072" y="0"/>
            <a:ext cx="12195575" cy="2041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: Cantos Arredondados 128">
            <a:extLst>
              <a:ext uri="{FF2B5EF4-FFF2-40B4-BE49-F238E27FC236}">
                <a16:creationId xmlns:a16="http://schemas.microsoft.com/office/drawing/2014/main" xmlns="" id="{ED72B461-D594-49DB-BD62-C3F147F1AE8F}"/>
              </a:ext>
            </a:extLst>
          </p:cNvPr>
          <p:cNvSpPr/>
          <p:nvPr/>
        </p:nvSpPr>
        <p:spPr>
          <a:xfrm>
            <a:off x="3742838" y="3377272"/>
            <a:ext cx="1948095" cy="60780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xmlns="" id="{40EB827B-B66B-4F0F-93B1-E16B9FA0C74D}"/>
              </a:ext>
            </a:extLst>
          </p:cNvPr>
          <p:cNvSpPr/>
          <p:nvPr/>
        </p:nvSpPr>
        <p:spPr>
          <a:xfrm>
            <a:off x="25072" y="1"/>
            <a:ext cx="12195575" cy="675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7306089" y="665324"/>
            <a:ext cx="3065812" cy="844409"/>
            <a:chOff x="7306089" y="678024"/>
            <a:chExt cx="3065812" cy="844409"/>
          </a:xfrm>
        </p:grpSpPr>
        <p:sp>
          <p:nvSpPr>
            <p:cNvPr id="131" name="Forma Livre: Forma 130">
              <a:extLst>
                <a:ext uri="{FF2B5EF4-FFF2-40B4-BE49-F238E27FC236}">
                  <a16:creationId xmlns:a16="http://schemas.microsoft.com/office/drawing/2014/main" xmlns="" id="{F05CF5AD-3B5D-4610-875B-D11F3FD3C459}"/>
                </a:ext>
              </a:extLst>
            </p:cNvPr>
            <p:cNvSpPr/>
            <p:nvPr/>
          </p:nvSpPr>
          <p:spPr>
            <a:xfrm>
              <a:off x="7578636" y="678024"/>
              <a:ext cx="2491690" cy="428324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:a16="http://schemas.microsoft.com/office/drawing/2014/main" xmlns="" id="{CB985EC1-59D1-4D08-8BD1-AD965203D661}"/>
                </a:ext>
              </a:extLst>
            </p:cNvPr>
            <p:cNvSpPr/>
            <p:nvPr/>
          </p:nvSpPr>
          <p:spPr>
            <a:xfrm>
              <a:off x="7306089" y="1103572"/>
              <a:ext cx="3065812" cy="41886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463460" y="956479"/>
            <a:ext cx="1672265" cy="616631"/>
            <a:chOff x="2463460" y="956479"/>
            <a:chExt cx="1672265" cy="616631"/>
          </a:xfrm>
        </p:grpSpPr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xmlns="" id="{D81AF46D-B496-4709-90D5-1C0B09E303C7}"/>
                </a:ext>
              </a:extLst>
            </p:cNvPr>
            <p:cNvSpPr/>
            <p:nvPr/>
          </p:nvSpPr>
          <p:spPr>
            <a:xfrm>
              <a:off x="2463460" y="1217609"/>
              <a:ext cx="1672265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xmlns="" id="{918388EA-5968-488E-9EF4-CAE47482886B}"/>
                </a:ext>
              </a:extLst>
            </p:cNvPr>
            <p:cNvSpPr/>
            <p:nvPr/>
          </p:nvSpPr>
          <p:spPr>
            <a:xfrm>
              <a:off x="2699596" y="956479"/>
              <a:ext cx="1199993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842122" y="507388"/>
            <a:ext cx="2063392" cy="760855"/>
            <a:chOff x="842122" y="507388"/>
            <a:chExt cx="2063392" cy="760855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xmlns="" id="{EAF424EB-C69F-44A1-BDE1-EB9EE6663EA4}"/>
                </a:ext>
              </a:extLst>
            </p:cNvPr>
            <p:cNvSpPr/>
            <p:nvPr/>
          </p:nvSpPr>
          <p:spPr>
            <a:xfrm>
              <a:off x="842122" y="829593"/>
              <a:ext cx="2063392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: Cantos Arredondados 137">
              <a:extLst>
                <a:ext uri="{FF2B5EF4-FFF2-40B4-BE49-F238E27FC236}">
                  <a16:creationId xmlns:a16="http://schemas.microsoft.com/office/drawing/2014/main" xmlns="" id="{484643BF-5F6A-41E8-9420-DAEFD7AD55C4}"/>
                </a:ext>
              </a:extLst>
            </p:cNvPr>
            <p:cNvSpPr/>
            <p:nvPr/>
          </p:nvSpPr>
          <p:spPr>
            <a:xfrm>
              <a:off x="1133488" y="507388"/>
              <a:ext cx="1480660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9386423" y="608803"/>
            <a:ext cx="1696693" cy="625638"/>
            <a:chOff x="9386423" y="608803"/>
            <a:chExt cx="1696693" cy="625638"/>
          </a:xfrm>
        </p:grpSpPr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xmlns="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xmlns="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xmlns="" id="{251072AA-A231-4CA8-B341-90CDBAE36C3E}"/>
              </a:ext>
            </a:extLst>
          </p:cNvPr>
          <p:cNvGrpSpPr/>
          <p:nvPr/>
        </p:nvGrpSpPr>
        <p:grpSpPr>
          <a:xfrm>
            <a:off x="13167250" y="3642471"/>
            <a:ext cx="2257302" cy="2222629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xmlns="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xmlns="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xmlns="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xmlns="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xmlns="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xmlns="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xmlns="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xmlns="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xmlns="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xmlns="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xmlns="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xmlns="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xmlns="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xmlns="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xmlns="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xmlns="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xmlns="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xmlns="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xmlns="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xmlns="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xmlns="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xmlns="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xmlns="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xmlns="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xmlns="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xmlns="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xmlns="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xmlns="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xmlns="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xmlns="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xmlns="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xmlns="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xmlns="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xmlns="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xmlns="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xmlns="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xmlns="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xmlns="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xmlns="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xmlns="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xmlns="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xmlns="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grpSp>
        <p:nvGrpSpPr>
          <p:cNvPr id="180" name="Grupo 179"/>
          <p:cNvGrpSpPr/>
          <p:nvPr/>
        </p:nvGrpSpPr>
        <p:grpSpPr>
          <a:xfrm>
            <a:off x="2321155" y="1635990"/>
            <a:ext cx="2647282" cy="976158"/>
            <a:chOff x="9386423" y="608803"/>
            <a:chExt cx="1696693" cy="625638"/>
          </a:xfrm>
        </p:grpSpPr>
        <p:sp>
          <p:nvSpPr>
            <p:cNvPr id="181" name="Retângulo: Cantos Arredondados 143">
              <a:extLst>
                <a:ext uri="{FF2B5EF4-FFF2-40B4-BE49-F238E27FC236}">
                  <a16:creationId xmlns:a16="http://schemas.microsoft.com/office/drawing/2014/main" xmlns="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44">
              <a:extLst>
                <a:ext uri="{FF2B5EF4-FFF2-40B4-BE49-F238E27FC236}">
                  <a16:creationId xmlns:a16="http://schemas.microsoft.com/office/drawing/2014/main" xmlns="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118">
            <a:extLst>
              <a:ext uri="{FF2B5EF4-FFF2-40B4-BE49-F238E27FC236}">
                <a16:creationId xmlns:a16="http://schemas.microsoft.com/office/drawing/2014/main" xmlns="" id="{82680299-D945-413A-9902-801C8596340B}"/>
              </a:ext>
            </a:extLst>
          </p:cNvPr>
          <p:cNvSpPr/>
          <p:nvPr/>
        </p:nvSpPr>
        <p:spPr>
          <a:xfrm>
            <a:off x="0" y="5333685"/>
            <a:ext cx="12220647" cy="1540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5313575"/>
            <a:ext cx="12222908" cy="1717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29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1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40521 1.48148E-6 " pathEditMode="relative" rAng="0" ptsTypes="AA">
                                      <p:cBhvr>
                                        <p:cTn id="10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51563 -4.81481E-6 " pathEditMode="relative" rAng="0" ptsTypes="AA">
                                      <p:cBhvr>
                                        <p:cTn id="12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7.40741E-7 L 0.05938 7.40741E-7 " pathEditMode="relative" rAng="0" ptsTypes="AA">
                                      <p:cBhvr>
                                        <p:cTn id="14" dur="8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33333E-6 L 0.52031 -3.33333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1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10000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Motion origin="layout" path="M -0.00078 -0.02083 L -0.00078 1.06899 " pathEditMode="relative" rAng="0" ptsTypes="AA">
                                      <p:cBhvr>
                                        <p:cTn id="18" dur="8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xmlns="" id="{C73CF333-AE45-4F30-BC20-79F783789BB5}"/>
              </a:ext>
            </a:extLst>
          </p:cNvPr>
          <p:cNvGrpSpPr/>
          <p:nvPr/>
        </p:nvGrpSpPr>
        <p:grpSpPr>
          <a:xfrm>
            <a:off x="737975" y="494462"/>
            <a:ext cx="1850872" cy="1850872"/>
            <a:chOff x="5944305" y="2142860"/>
            <a:chExt cx="1850872" cy="1850872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xmlns="" id="{D6C38EEE-505A-47C8-A621-4BECBC807DBD}"/>
                </a:ext>
              </a:extLst>
            </p:cNvPr>
            <p:cNvSpPr/>
            <p:nvPr/>
          </p:nvSpPr>
          <p:spPr>
            <a:xfrm>
              <a:off x="5944305" y="2142860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xmlns="" id="{4118FB69-B3CE-4E62-841D-65BB45950875}"/>
                </a:ext>
              </a:extLst>
            </p:cNvPr>
            <p:cNvSpPr/>
            <p:nvPr/>
          </p:nvSpPr>
          <p:spPr>
            <a:xfrm>
              <a:off x="6068017" y="2254803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EB6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xmlns="" id="{1BB5C6F9-2A6F-4410-BC56-491296D67598}"/>
                </a:ext>
              </a:extLst>
            </p:cNvPr>
            <p:cNvGrpSpPr/>
            <p:nvPr/>
          </p:nvGrpSpPr>
          <p:grpSpPr>
            <a:xfrm>
              <a:off x="6371741" y="2634381"/>
              <a:ext cx="995999" cy="867830"/>
              <a:chOff x="6157083" y="2499303"/>
              <a:chExt cx="1425317" cy="1241902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xmlns="" id="{D444D965-054C-42AC-A71E-6818A66A4A47}"/>
                  </a:ext>
                </a:extLst>
              </p:cNvPr>
              <p:cNvGrpSpPr/>
              <p:nvPr/>
            </p:nvGrpSpPr>
            <p:grpSpPr>
              <a:xfrm>
                <a:off x="6157083" y="2499303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33" name="Retângulo: Cantos Arredondados 32">
                  <a:extLst>
                    <a:ext uri="{FF2B5EF4-FFF2-40B4-BE49-F238E27FC236}">
                      <a16:creationId xmlns:a16="http://schemas.microsoft.com/office/drawing/2014/main" xmlns="" id="{C34EAEE3-128F-4448-9003-1CB7F4504A66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: Cantos Arredondados 33">
                  <a:extLst>
                    <a:ext uri="{FF2B5EF4-FFF2-40B4-BE49-F238E27FC236}">
                      <a16:creationId xmlns:a16="http://schemas.microsoft.com/office/drawing/2014/main" xmlns="" id="{CCD9F08B-7BC6-464E-A9FE-8F77F0722D37}"/>
                    </a:ext>
                  </a:extLst>
                </p:cNvPr>
                <p:cNvSpPr/>
                <p:nvPr/>
              </p:nvSpPr>
              <p:spPr>
                <a:xfrm>
                  <a:off x="9443859" y="1189136"/>
                  <a:ext cx="1524676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: Cantos Arredondados 34">
                  <a:extLst>
                    <a:ext uri="{FF2B5EF4-FFF2-40B4-BE49-F238E27FC236}">
                      <a16:creationId xmlns:a16="http://schemas.microsoft.com/office/drawing/2014/main" xmlns="" id="{121AC2D1-49BD-441C-B5B7-5A28CE66F02B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xmlns="" id="{A47BDB21-A7AE-4DAB-84C4-1CABABC45737}"/>
                  </a:ext>
                </a:extLst>
              </p:cNvPr>
              <p:cNvGrpSpPr/>
              <p:nvPr/>
            </p:nvGrpSpPr>
            <p:grpSpPr>
              <a:xfrm>
                <a:off x="6472818" y="2767996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xmlns="" id="{B2FCB47C-1FB9-4C15-9466-5995849B6B0D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31" name="Elipse 30">
                    <a:extLst>
                      <a:ext uri="{FF2B5EF4-FFF2-40B4-BE49-F238E27FC236}">
                        <a16:creationId xmlns:a16="http://schemas.microsoft.com/office/drawing/2014/main" xmlns="" id="{C464D14D-A218-4163-BFAA-4EEF5DF92F85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>
                    <a:extLst>
                      <a:ext uri="{FF2B5EF4-FFF2-40B4-BE49-F238E27FC236}">
                        <a16:creationId xmlns:a16="http://schemas.microsoft.com/office/drawing/2014/main" xmlns="" id="{4DB0BCC1-8AEA-40CF-A8A8-4B52B45C0AD4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20">
                  <a:extLst>
                    <a:ext uri="{FF2B5EF4-FFF2-40B4-BE49-F238E27FC236}">
                      <a16:creationId xmlns:a16="http://schemas.microsoft.com/office/drawing/2014/main" xmlns="" id="{71AC3E3F-1636-4BFB-88B0-A843A9B17BDA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29" name="Forma Livre: Forma 28">
                    <a:extLst>
                      <a:ext uri="{FF2B5EF4-FFF2-40B4-BE49-F238E27FC236}">
                        <a16:creationId xmlns:a16="http://schemas.microsoft.com/office/drawing/2014/main" xmlns="" id="{91238DCB-7837-4B5B-A0A0-ABE14A658AD5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Elipse 29">
                    <a:extLst>
                      <a:ext uri="{FF2B5EF4-FFF2-40B4-BE49-F238E27FC236}">
                        <a16:creationId xmlns:a16="http://schemas.microsoft.com/office/drawing/2014/main" xmlns="" id="{04CB5DAC-0C36-48B3-87E1-9E4802FA16F7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21">
                  <a:extLst>
                    <a:ext uri="{FF2B5EF4-FFF2-40B4-BE49-F238E27FC236}">
                      <a16:creationId xmlns:a16="http://schemas.microsoft.com/office/drawing/2014/main" xmlns="" id="{4B0E4F6A-FEDD-479C-ACBC-5EF9B6439DEE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sp>
                <p:nvSpPr>
                  <p:cNvPr id="27" name="Retângulo: Cantos Arredondados 26">
                    <a:extLst>
                      <a:ext uri="{FF2B5EF4-FFF2-40B4-BE49-F238E27FC236}">
                        <a16:creationId xmlns:a16="http://schemas.microsoft.com/office/drawing/2014/main" xmlns="" id="{821D6989-044C-4CB0-8BB7-928479DCED16}"/>
                      </a:ext>
                    </a:extLst>
                  </p:cNvPr>
                  <p:cNvSpPr/>
                  <p:nvPr/>
                </p:nvSpPr>
                <p:spPr>
                  <a:xfrm>
                    <a:off x="9661786" y="2023011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25" name="Retângulo: Cantos Arredondados 24">
                    <a:extLst>
                      <a:ext uri="{FF2B5EF4-FFF2-40B4-BE49-F238E27FC236}">
                        <a16:creationId xmlns:a16="http://schemas.microsoft.com/office/drawing/2014/main" xmlns="" id="{BC09142C-0FAA-45AF-BEBA-DC98E511D88F}"/>
                      </a:ext>
                    </a:extLst>
                  </p:cNvPr>
                  <p:cNvSpPr/>
                  <p:nvPr/>
                </p:nvSpPr>
                <p:spPr>
                  <a:xfrm>
                    <a:off x="9133742" y="2029353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029" name="Agrupar 1028">
            <a:extLst>
              <a:ext uri="{FF2B5EF4-FFF2-40B4-BE49-F238E27FC236}">
                <a16:creationId xmlns:a16="http://schemas.microsoft.com/office/drawing/2014/main" xmlns="" id="{F2142755-A8E4-436E-9723-1C7FAA9BB9C7}"/>
              </a:ext>
            </a:extLst>
          </p:cNvPr>
          <p:cNvGrpSpPr/>
          <p:nvPr/>
        </p:nvGrpSpPr>
        <p:grpSpPr>
          <a:xfrm>
            <a:off x="2972193" y="530378"/>
            <a:ext cx="1850872" cy="1850872"/>
            <a:chOff x="2972193" y="530378"/>
            <a:chExt cx="1850872" cy="1850872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xmlns="" id="{464C949E-C012-43C8-9728-5DEE2FBCA2D7}"/>
                </a:ext>
              </a:extLst>
            </p:cNvPr>
            <p:cNvSpPr/>
            <p:nvPr/>
          </p:nvSpPr>
          <p:spPr>
            <a:xfrm>
              <a:off x="2972193" y="530378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26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:a16="http://schemas.microsoft.com/office/drawing/2014/main" xmlns="" id="{DB4B9B26-1131-4C51-86A6-D553A9061FD8}"/>
                </a:ext>
              </a:extLst>
            </p:cNvPr>
            <p:cNvSpPr/>
            <p:nvPr/>
          </p:nvSpPr>
          <p:spPr>
            <a:xfrm>
              <a:off x="3084136" y="642321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xmlns="" id="{58B0228F-102D-4DA8-9578-5923162B0019}"/>
                </a:ext>
              </a:extLst>
            </p:cNvPr>
            <p:cNvSpPr/>
            <p:nvPr/>
          </p:nvSpPr>
          <p:spPr>
            <a:xfrm>
              <a:off x="3305588" y="1510443"/>
              <a:ext cx="1181124" cy="758863"/>
            </a:xfrm>
            <a:prstGeom prst="ellipse">
              <a:avLst/>
            </a:prstGeom>
            <a:solidFill>
              <a:srgbClr val="F09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xmlns="" id="{0594FF8F-F977-4644-8741-AA4B0039AD0B}"/>
                </a:ext>
              </a:extLst>
            </p:cNvPr>
            <p:cNvSpPr/>
            <p:nvPr/>
          </p:nvSpPr>
          <p:spPr>
            <a:xfrm>
              <a:off x="3084745" y="1310763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xmlns="" id="{8D0B91EF-C23C-41BC-B131-4F663007E755}"/>
                </a:ext>
              </a:extLst>
            </p:cNvPr>
            <p:cNvGrpSpPr/>
            <p:nvPr/>
          </p:nvGrpSpPr>
          <p:grpSpPr>
            <a:xfrm>
              <a:off x="3608484" y="1208327"/>
              <a:ext cx="550550" cy="289640"/>
              <a:chOff x="9133742" y="2023011"/>
              <a:chExt cx="787861" cy="414488"/>
            </a:xfrm>
          </p:grpSpPr>
          <p:sp>
            <p:nvSpPr>
              <p:cNvPr id="72" name="Retângulo: Cantos Arredondados 71">
                <a:extLst>
                  <a:ext uri="{FF2B5EF4-FFF2-40B4-BE49-F238E27FC236}">
                    <a16:creationId xmlns:a16="http://schemas.microsoft.com/office/drawing/2014/main" xmlns="" id="{4D079701-F99E-4754-B7A9-F38BCBDCAF0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70" name="Retângulo: Cantos Arredondados 69">
                <a:extLst>
                  <a:ext uri="{FF2B5EF4-FFF2-40B4-BE49-F238E27FC236}">
                    <a16:creationId xmlns:a16="http://schemas.microsoft.com/office/drawing/2014/main" xmlns="" id="{FAD9FE04-78F7-4521-A501-19CFFD2D8F8B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xmlns="" id="{310B7404-01A1-46F6-A88E-C1826563B17F}"/>
                </a:ext>
              </a:extLst>
            </p:cNvPr>
            <p:cNvSpPr/>
            <p:nvPr/>
          </p:nvSpPr>
          <p:spPr>
            <a:xfrm rot="20326220">
              <a:off x="3117104" y="1520939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xmlns="" id="{D028969B-7078-4693-BBC2-A52F99A6942D}"/>
                </a:ext>
              </a:extLst>
            </p:cNvPr>
            <p:cNvSpPr/>
            <p:nvPr/>
          </p:nvSpPr>
          <p:spPr>
            <a:xfrm flipH="1">
              <a:off x="4290484" y="129935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xmlns="" id="{A4D62E93-70E6-4D6C-A84D-2878D7EA5005}"/>
                </a:ext>
              </a:extLst>
            </p:cNvPr>
            <p:cNvSpPr/>
            <p:nvPr/>
          </p:nvSpPr>
          <p:spPr>
            <a:xfrm rot="1273780" flipH="1">
              <a:off x="4260333" y="152134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9" name="Arco 88">
              <a:extLst>
                <a:ext uri="{FF2B5EF4-FFF2-40B4-BE49-F238E27FC236}">
                  <a16:creationId xmlns:a16="http://schemas.microsoft.com/office/drawing/2014/main" xmlns="" id="{7571AB5E-9CD5-473B-A203-4EA8D5434693}"/>
                </a:ext>
              </a:extLst>
            </p:cNvPr>
            <p:cNvSpPr/>
            <p:nvPr/>
          </p:nvSpPr>
          <p:spPr>
            <a:xfrm rot="5693653">
              <a:off x="3724091" y="1548797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Arco 91">
              <a:extLst>
                <a:ext uri="{FF2B5EF4-FFF2-40B4-BE49-F238E27FC236}">
                  <a16:creationId xmlns:a16="http://schemas.microsoft.com/office/drawing/2014/main" xmlns="" id="{36C30AA7-B711-4BA5-8D63-43C4CDDF271F}"/>
                </a:ext>
              </a:extLst>
            </p:cNvPr>
            <p:cNvSpPr/>
            <p:nvPr/>
          </p:nvSpPr>
          <p:spPr>
            <a:xfrm rot="16477670" flipH="1">
              <a:off x="3894779" y="1548796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Forma Livre: Forma 89">
              <a:extLst>
                <a:ext uri="{FF2B5EF4-FFF2-40B4-BE49-F238E27FC236}">
                  <a16:creationId xmlns:a16="http://schemas.microsoft.com/office/drawing/2014/main" xmlns="" id="{F4E88F11-C98F-4671-8FB8-ED1589FE41FC}"/>
                </a:ext>
              </a:extLst>
            </p:cNvPr>
            <p:cNvSpPr/>
            <p:nvPr/>
          </p:nvSpPr>
          <p:spPr>
            <a:xfrm rot="18900000">
              <a:off x="3793266" y="1411645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xmlns="" id="{2BC3FBAA-02A4-45F8-92EA-7C801DB5D63A}"/>
                </a:ext>
              </a:extLst>
            </p:cNvPr>
            <p:cNvSpPr/>
            <p:nvPr/>
          </p:nvSpPr>
          <p:spPr>
            <a:xfrm rot="5568744" flipV="1">
              <a:off x="3694297" y="747662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:a16="http://schemas.microsoft.com/office/drawing/2014/main" xmlns="" id="{8C25956F-8898-4BDA-A80C-1E2BBCA1DE27}"/>
                </a:ext>
              </a:extLst>
            </p:cNvPr>
            <p:cNvSpPr/>
            <p:nvPr/>
          </p:nvSpPr>
          <p:spPr>
            <a:xfrm rot="17555682" flipH="1" flipV="1">
              <a:off x="4002339" y="776171"/>
              <a:ext cx="312650" cy="155740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9" name="Forma Livre: Forma 98">
              <a:extLst>
                <a:ext uri="{FF2B5EF4-FFF2-40B4-BE49-F238E27FC236}">
                  <a16:creationId xmlns:a16="http://schemas.microsoft.com/office/drawing/2014/main" xmlns="" id="{80562E9F-1ABA-4B19-A3F6-B96B761BE72D}"/>
                </a:ext>
              </a:extLst>
            </p:cNvPr>
            <p:cNvSpPr/>
            <p:nvPr/>
          </p:nvSpPr>
          <p:spPr>
            <a:xfrm rot="3680372" flipV="1">
              <a:off x="3441467" y="798006"/>
              <a:ext cx="329476" cy="161596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xmlns="" id="{13E0F29D-2A90-41B2-99E6-859037540A27}"/>
              </a:ext>
            </a:extLst>
          </p:cNvPr>
          <p:cNvGrpSpPr/>
          <p:nvPr/>
        </p:nvGrpSpPr>
        <p:grpSpPr>
          <a:xfrm>
            <a:off x="840367" y="2689306"/>
            <a:ext cx="1850872" cy="1850872"/>
            <a:chOff x="876531" y="2615622"/>
            <a:chExt cx="1850872" cy="1850872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xmlns="" id="{D160809C-96B6-428E-B59D-F2A071AB7063}"/>
                </a:ext>
              </a:extLst>
            </p:cNvPr>
            <p:cNvSpPr/>
            <p:nvPr/>
          </p:nvSpPr>
          <p:spPr>
            <a:xfrm>
              <a:off x="876531" y="261562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8AC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xmlns="" id="{E5AB016B-B568-48BE-A3A3-E12FA4B5A80C}"/>
                </a:ext>
              </a:extLst>
            </p:cNvPr>
            <p:cNvSpPr/>
            <p:nvPr/>
          </p:nvSpPr>
          <p:spPr>
            <a:xfrm>
              <a:off x="980490" y="2709209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FDBE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xmlns="" id="{3300532F-8B6E-41A6-AD8D-7AD1D8DF3AA9}"/>
                </a:ext>
              </a:extLst>
            </p:cNvPr>
            <p:cNvSpPr/>
            <p:nvPr/>
          </p:nvSpPr>
          <p:spPr>
            <a:xfrm>
              <a:off x="1209926" y="3595687"/>
              <a:ext cx="1181124" cy="758863"/>
            </a:xfrm>
            <a:prstGeom prst="ellipse">
              <a:avLst/>
            </a:prstGeom>
            <a:solidFill>
              <a:srgbClr val="FED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xmlns="" id="{117BFDF5-1297-475B-A0A7-69FB0222CF8B}"/>
                </a:ext>
              </a:extLst>
            </p:cNvPr>
            <p:cNvGrpSpPr/>
            <p:nvPr/>
          </p:nvGrpSpPr>
          <p:grpSpPr>
            <a:xfrm>
              <a:off x="1512822" y="3293571"/>
              <a:ext cx="550550" cy="289640"/>
              <a:chOff x="9133742" y="2023011"/>
              <a:chExt cx="787861" cy="414488"/>
            </a:xfrm>
          </p:grpSpPr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xmlns="" id="{13C61C4D-9A30-43A7-858A-D4ADAE4A624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xmlns="" id="{6F4D7882-8DFD-47FA-A9B3-14F0E1DEBDF7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3" name="Arco 112">
              <a:extLst>
                <a:ext uri="{FF2B5EF4-FFF2-40B4-BE49-F238E27FC236}">
                  <a16:creationId xmlns:a16="http://schemas.microsoft.com/office/drawing/2014/main" xmlns="" id="{B76D2224-2B8B-4586-A1DD-CD92D846E94A}"/>
                </a:ext>
              </a:extLst>
            </p:cNvPr>
            <p:cNvSpPr/>
            <p:nvPr/>
          </p:nvSpPr>
          <p:spPr>
            <a:xfrm rot="5693653">
              <a:off x="1638495" y="3687209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Arco 113">
              <a:extLst>
                <a:ext uri="{FF2B5EF4-FFF2-40B4-BE49-F238E27FC236}">
                  <a16:creationId xmlns:a16="http://schemas.microsoft.com/office/drawing/2014/main" xmlns="" id="{4055520C-6FEC-49F1-8DD4-60D3DEE900FA}"/>
                </a:ext>
              </a:extLst>
            </p:cNvPr>
            <p:cNvSpPr/>
            <p:nvPr/>
          </p:nvSpPr>
          <p:spPr>
            <a:xfrm rot="16477670" flipH="1">
              <a:off x="1809183" y="3687208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Forma Livre: Forma 114">
              <a:extLst>
                <a:ext uri="{FF2B5EF4-FFF2-40B4-BE49-F238E27FC236}">
                  <a16:creationId xmlns:a16="http://schemas.microsoft.com/office/drawing/2014/main" xmlns="" id="{48D428B4-FC42-42D9-A3F5-E69EFA18F92D}"/>
                </a:ext>
              </a:extLst>
            </p:cNvPr>
            <p:cNvSpPr/>
            <p:nvPr/>
          </p:nvSpPr>
          <p:spPr>
            <a:xfrm rot="18900000">
              <a:off x="1707670" y="3550057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xmlns="" id="{178F2E01-F192-4F33-BEB1-BAFFE27D31FD}"/>
                </a:ext>
              </a:extLst>
            </p:cNvPr>
            <p:cNvSpPr/>
            <p:nvPr/>
          </p:nvSpPr>
          <p:spPr>
            <a:xfrm>
              <a:off x="1155378" y="3082882"/>
              <a:ext cx="109094" cy="10909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xmlns="" id="{53C80881-D92C-448E-A592-1AD38A29E8C8}"/>
                </a:ext>
              </a:extLst>
            </p:cNvPr>
            <p:cNvSpPr/>
            <p:nvPr/>
          </p:nvSpPr>
          <p:spPr>
            <a:xfrm>
              <a:off x="2221018" y="3028154"/>
              <a:ext cx="235005" cy="23500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xmlns="" id="{8932B27B-6595-416B-B749-A4E774727BF9}"/>
                </a:ext>
              </a:extLst>
            </p:cNvPr>
            <p:cNvSpPr/>
            <p:nvPr/>
          </p:nvSpPr>
          <p:spPr>
            <a:xfrm>
              <a:off x="2296147" y="3455723"/>
              <a:ext cx="78554" cy="7855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xmlns="" id="{64830AAC-1C2E-4DA6-B20A-68D73BF38341}"/>
                </a:ext>
              </a:extLst>
            </p:cNvPr>
            <p:cNvSpPr/>
            <p:nvPr/>
          </p:nvSpPr>
          <p:spPr>
            <a:xfrm>
              <a:off x="1987384" y="2882031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xmlns="" id="{93863BB4-226C-4B30-BB0D-7B4BA1574356}"/>
                </a:ext>
              </a:extLst>
            </p:cNvPr>
            <p:cNvSpPr/>
            <p:nvPr/>
          </p:nvSpPr>
          <p:spPr>
            <a:xfrm>
              <a:off x="2412783" y="3327407"/>
              <a:ext cx="108767" cy="10876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xmlns="" id="{5A8BAF9F-DEBE-4BA3-A0EF-808B867B098B}"/>
                </a:ext>
              </a:extLst>
            </p:cNvPr>
            <p:cNvSpPr/>
            <p:nvPr/>
          </p:nvSpPr>
          <p:spPr>
            <a:xfrm>
              <a:off x="1608753" y="2930494"/>
              <a:ext cx="79095" cy="7909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xmlns="" id="{7E377431-960B-4646-BBFE-DF27DB3F6C8F}"/>
                </a:ext>
              </a:extLst>
            </p:cNvPr>
            <p:cNvSpPr/>
            <p:nvPr/>
          </p:nvSpPr>
          <p:spPr>
            <a:xfrm>
              <a:off x="1676624" y="2765132"/>
              <a:ext cx="136176" cy="136176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xmlns="" id="{4F9B0B0E-106A-46AF-A0C1-8A2B3B88D72E}"/>
                </a:ext>
              </a:extLst>
            </p:cNvPr>
            <p:cNvSpPr/>
            <p:nvPr/>
          </p:nvSpPr>
          <p:spPr>
            <a:xfrm>
              <a:off x="1136486" y="3345396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:a16="http://schemas.microsoft.com/office/drawing/2014/main" xmlns="" id="{E4C47E47-B823-46A3-85FF-555D3A60202B}"/>
                </a:ext>
              </a:extLst>
            </p:cNvPr>
            <p:cNvSpPr/>
            <p:nvPr/>
          </p:nvSpPr>
          <p:spPr>
            <a:xfrm>
              <a:off x="980407" y="3541058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xmlns="" id="{96A4805F-F418-408C-897D-A439A4ABDCC4}"/>
                </a:ext>
              </a:extLst>
            </p:cNvPr>
            <p:cNvSpPr/>
            <p:nvPr/>
          </p:nvSpPr>
          <p:spPr>
            <a:xfrm>
              <a:off x="2418928" y="3608838"/>
              <a:ext cx="139881" cy="139881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: Forma 131">
              <a:extLst>
                <a:ext uri="{FF2B5EF4-FFF2-40B4-BE49-F238E27FC236}">
                  <a16:creationId xmlns:a16="http://schemas.microsoft.com/office/drawing/2014/main" xmlns="" id="{630EC703-C71B-4402-BC08-27AC1542DCB9}"/>
                </a:ext>
              </a:extLst>
            </p:cNvPr>
            <p:cNvSpPr/>
            <p:nvPr/>
          </p:nvSpPr>
          <p:spPr>
            <a:xfrm rot="4389162">
              <a:off x="1344689" y="2746822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5" name="Agrupar 1024">
            <a:extLst>
              <a:ext uri="{FF2B5EF4-FFF2-40B4-BE49-F238E27FC236}">
                <a16:creationId xmlns:a16="http://schemas.microsoft.com/office/drawing/2014/main" xmlns="" id="{B36FEDB4-DFC7-4EE6-B54E-814975DCA51A}"/>
              </a:ext>
            </a:extLst>
          </p:cNvPr>
          <p:cNvGrpSpPr/>
          <p:nvPr/>
        </p:nvGrpSpPr>
        <p:grpSpPr>
          <a:xfrm>
            <a:off x="2964798" y="2658986"/>
            <a:ext cx="1850872" cy="1850872"/>
            <a:chOff x="2970505" y="2689306"/>
            <a:chExt cx="1850872" cy="1850872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xmlns="" id="{B83EC494-3EDB-41C5-AFE6-8D811F167936}"/>
                </a:ext>
              </a:extLst>
            </p:cNvPr>
            <p:cNvSpPr/>
            <p:nvPr/>
          </p:nvSpPr>
          <p:spPr>
            <a:xfrm>
              <a:off x="2970505" y="2689306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3E98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tângulo: Cantos Arredondados 159">
              <a:extLst>
                <a:ext uri="{FF2B5EF4-FFF2-40B4-BE49-F238E27FC236}">
                  <a16:creationId xmlns:a16="http://schemas.microsoft.com/office/drawing/2014/main" xmlns="" id="{6CD18BC9-B5BF-45B7-AEEB-3CE9646A401D}"/>
                </a:ext>
              </a:extLst>
            </p:cNvPr>
            <p:cNvSpPr/>
            <p:nvPr/>
          </p:nvSpPr>
          <p:spPr>
            <a:xfrm>
              <a:off x="3082578" y="2795345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4FB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xmlns="" id="{F7FD5F15-D5D7-4F42-9D16-F7AC49F6C07D}"/>
                </a:ext>
              </a:extLst>
            </p:cNvPr>
            <p:cNvGrpSpPr/>
            <p:nvPr/>
          </p:nvGrpSpPr>
          <p:grpSpPr>
            <a:xfrm>
              <a:off x="3518472" y="3238595"/>
              <a:ext cx="739329" cy="388955"/>
              <a:chOff x="9133742" y="2023011"/>
              <a:chExt cx="787861" cy="414488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xmlns="" id="{C4742BF6-46D1-44C0-B9E6-840790F4C739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xmlns="" id="{1B8348CE-DA53-41AF-9FA3-13D8AA70DD83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xmlns="" id="{34F44C0C-7148-4078-B1D6-9A152C27EA05}"/>
                </a:ext>
              </a:extLst>
            </p:cNvPr>
            <p:cNvSpPr/>
            <p:nvPr/>
          </p:nvSpPr>
          <p:spPr>
            <a:xfrm rot="18900000">
              <a:off x="3814233" y="3597713"/>
              <a:ext cx="158817" cy="158817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xmlns="" id="{05191972-E189-4538-9CF7-A1FDD86AEE34}"/>
                </a:ext>
              </a:extLst>
            </p:cNvPr>
            <p:cNvSpPr/>
            <p:nvPr/>
          </p:nvSpPr>
          <p:spPr>
            <a:xfrm rot="18900000">
              <a:off x="3826445" y="3611399"/>
              <a:ext cx="131359" cy="13135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Forma Livre: Forma 160">
              <a:extLst>
                <a:ext uri="{FF2B5EF4-FFF2-40B4-BE49-F238E27FC236}">
                  <a16:creationId xmlns:a16="http://schemas.microsoft.com/office/drawing/2014/main" xmlns="" id="{8BD80499-EB95-48AB-824D-51A039397228}"/>
                </a:ext>
              </a:extLst>
            </p:cNvPr>
            <p:cNvSpPr/>
            <p:nvPr/>
          </p:nvSpPr>
          <p:spPr>
            <a:xfrm>
              <a:off x="3295501" y="3902312"/>
              <a:ext cx="1222090" cy="514860"/>
            </a:xfrm>
            <a:custGeom>
              <a:avLst/>
              <a:gdLst>
                <a:gd name="connsiteX0" fmla="*/ 628135 w 1222090"/>
                <a:gd name="connsiteY0" fmla="*/ 0 h 514860"/>
                <a:gd name="connsiteX1" fmla="*/ 1149629 w 1222090"/>
                <a:gd name="connsiteY1" fmla="*/ 159294 h 514860"/>
                <a:gd name="connsiteX2" fmla="*/ 1222090 w 1222090"/>
                <a:gd name="connsiteY2" fmla="*/ 219081 h 514860"/>
                <a:gd name="connsiteX3" fmla="*/ 1174638 w 1222090"/>
                <a:gd name="connsiteY3" fmla="*/ 276594 h 514860"/>
                <a:gd name="connsiteX4" fmla="*/ 599411 w 1222090"/>
                <a:gd name="connsiteY4" fmla="*/ 514860 h 514860"/>
                <a:gd name="connsiteX5" fmla="*/ 24185 w 1222090"/>
                <a:gd name="connsiteY5" fmla="*/ 276594 h 514860"/>
                <a:gd name="connsiteX6" fmla="*/ 0 w 1222090"/>
                <a:gd name="connsiteY6" fmla="*/ 247282 h 514860"/>
                <a:gd name="connsiteX7" fmla="*/ 106641 w 1222090"/>
                <a:gd name="connsiteY7" fmla="*/ 159294 h 514860"/>
                <a:gd name="connsiteX8" fmla="*/ 628135 w 1222090"/>
                <a:gd name="connsiteY8" fmla="*/ 0 h 51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2090" h="514860">
                  <a:moveTo>
                    <a:pt x="628135" y="0"/>
                  </a:moveTo>
                  <a:cubicBezTo>
                    <a:pt x="821308" y="0"/>
                    <a:pt x="1000766" y="58724"/>
                    <a:pt x="1149629" y="159294"/>
                  </a:cubicBezTo>
                  <a:lnTo>
                    <a:pt x="1222090" y="219081"/>
                  </a:lnTo>
                  <a:lnTo>
                    <a:pt x="1174638" y="276594"/>
                  </a:lnTo>
                  <a:cubicBezTo>
                    <a:pt x="1027425" y="423807"/>
                    <a:pt x="824051" y="514860"/>
                    <a:pt x="599411" y="514860"/>
                  </a:cubicBezTo>
                  <a:cubicBezTo>
                    <a:pt x="374771" y="514860"/>
                    <a:pt x="171398" y="423807"/>
                    <a:pt x="24185" y="276594"/>
                  </a:cubicBezTo>
                  <a:lnTo>
                    <a:pt x="0" y="247282"/>
                  </a:lnTo>
                  <a:lnTo>
                    <a:pt x="106641" y="159294"/>
                  </a:lnTo>
                  <a:cubicBezTo>
                    <a:pt x="255505" y="58724"/>
                    <a:pt x="434962" y="0"/>
                    <a:pt x="628135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orma Livre: Forma 161">
              <a:extLst>
                <a:ext uri="{FF2B5EF4-FFF2-40B4-BE49-F238E27FC236}">
                  <a16:creationId xmlns:a16="http://schemas.microsoft.com/office/drawing/2014/main" xmlns="" id="{67936950-D177-485F-B74D-1B3C86C25457}"/>
                </a:ext>
              </a:extLst>
            </p:cNvPr>
            <p:cNvSpPr/>
            <p:nvPr/>
          </p:nvSpPr>
          <p:spPr>
            <a:xfrm rot="8100000">
              <a:off x="3780315" y="3549788"/>
              <a:ext cx="226653" cy="226653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3" name="Grupo 1788">
            <a:extLst>
              <a:ext uri="{FF2B5EF4-FFF2-40B4-BE49-F238E27FC236}">
                <a16:creationId xmlns:a16="http://schemas.microsoft.com/office/drawing/2014/main" xmlns="" id="{10BBAEC5-3A0B-497D-8914-8F41FA7D9814}"/>
              </a:ext>
            </a:extLst>
          </p:cNvPr>
          <p:cNvGrpSpPr/>
          <p:nvPr/>
        </p:nvGrpSpPr>
        <p:grpSpPr>
          <a:xfrm>
            <a:off x="6096000" y="2118289"/>
            <a:ext cx="1850872" cy="1850872"/>
            <a:chOff x="3714343" y="3860321"/>
            <a:chExt cx="1944216" cy="1944216"/>
          </a:xfrm>
        </p:grpSpPr>
        <p:sp>
          <p:nvSpPr>
            <p:cNvPr id="95" name="Elipse 94">
              <a:extLst>
                <a:ext uri="{FF2B5EF4-FFF2-40B4-BE49-F238E27FC236}">
                  <a16:creationId xmlns:a16="http://schemas.microsoft.com/office/drawing/2014/main" xmlns="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8" name="Grupo 1790">
              <a:extLst>
                <a:ext uri="{FF2B5EF4-FFF2-40B4-BE49-F238E27FC236}">
                  <a16:creationId xmlns:a16="http://schemas.microsoft.com/office/drawing/2014/main" xmlns="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100" name="Retângulo de cantos arredondados 1791">
                <a:extLst>
                  <a:ext uri="{FF2B5EF4-FFF2-40B4-BE49-F238E27FC236}">
                    <a16:creationId xmlns:a16="http://schemas.microsoft.com/office/drawing/2014/main" xmlns="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de cantos arredondados 1792">
                <a:extLst>
                  <a:ext uri="{FF2B5EF4-FFF2-40B4-BE49-F238E27FC236}">
                    <a16:creationId xmlns:a16="http://schemas.microsoft.com/office/drawing/2014/main" xmlns="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" name="AutoShape 2" descr="Resultado de imagem para shark flat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shark flat desig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shark flat desig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311" y="3356671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upo 12"/>
          <p:cNvGrpSpPr/>
          <p:nvPr/>
        </p:nvGrpSpPr>
        <p:grpSpPr>
          <a:xfrm>
            <a:off x="838888" y="4812462"/>
            <a:ext cx="1850872" cy="1850872"/>
            <a:chOff x="838888" y="4812462"/>
            <a:chExt cx="1850872" cy="1850872"/>
          </a:xfrm>
        </p:grpSpPr>
        <p:sp>
          <p:nvSpPr>
            <p:cNvPr id="74" name="Retângulo: Cantos Arredondados 16">
              <a:extLst>
                <a:ext uri="{FF2B5EF4-FFF2-40B4-BE49-F238E27FC236}">
                  <a16:creationId xmlns:a16="http://schemas.microsoft.com/office/drawing/2014/main" xmlns="" id="{D6C38EEE-505A-47C8-A621-4BECBC807DBD}"/>
                </a:ext>
              </a:extLst>
            </p:cNvPr>
            <p:cNvSpPr/>
            <p:nvPr/>
          </p:nvSpPr>
          <p:spPr>
            <a:xfrm>
              <a:off x="838888" y="481246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258E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" name="Grupo 7"/>
            <p:cNvGrpSpPr/>
            <p:nvPr/>
          </p:nvGrpSpPr>
          <p:grpSpPr>
            <a:xfrm>
              <a:off x="1049836" y="5073779"/>
              <a:ext cx="1431933" cy="1431933"/>
              <a:chOff x="950831" y="4924406"/>
              <a:chExt cx="1626986" cy="1626986"/>
            </a:xfrm>
          </p:grpSpPr>
          <p:sp>
            <p:nvSpPr>
              <p:cNvPr id="112" name="Retângulo: Cantos Arredondados 56">
                <a:extLst>
                  <a:ext uri="{FF2B5EF4-FFF2-40B4-BE49-F238E27FC236}">
                    <a16:creationId xmlns:a16="http://schemas.microsoft.com/office/drawing/2014/main" xmlns="" id="{4118FB69-B3CE-4E62-841D-65BB45950875}"/>
                  </a:ext>
                </a:extLst>
              </p:cNvPr>
              <p:cNvSpPr/>
              <p:nvPr/>
            </p:nvSpPr>
            <p:spPr>
              <a:xfrm>
                <a:off x="950831" y="4924406"/>
                <a:ext cx="1626986" cy="1626986"/>
              </a:xfrm>
              <a:prstGeom prst="roundRect">
                <a:avLst>
                  <a:gd name="adj" fmla="val 50000"/>
                </a:avLst>
              </a:prstGeom>
              <a:solidFill>
                <a:srgbClr val="62A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974633" y="5623599"/>
                <a:ext cx="1583247" cy="927793"/>
              </a:xfrm>
              <a:custGeom>
                <a:avLst/>
                <a:gdLst/>
                <a:ahLst/>
                <a:cxnLst/>
                <a:rect l="l" t="t" r="r" b="b"/>
                <a:pathLst>
                  <a:path w="1583247" h="927793">
                    <a:moveTo>
                      <a:pt x="798463" y="0"/>
                    </a:moveTo>
                    <a:cubicBezTo>
                      <a:pt x="1129828" y="0"/>
                      <a:pt x="1420501" y="116231"/>
                      <a:pt x="1583247" y="291514"/>
                    </a:cubicBezTo>
                    <a:cubicBezTo>
                      <a:pt x="1502871" y="655637"/>
                      <a:pt x="1178065" y="927793"/>
                      <a:pt x="789692" y="927793"/>
                    </a:cubicBezTo>
                    <a:cubicBezTo>
                      <a:pt x="406715" y="927793"/>
                      <a:pt x="85551" y="663147"/>
                      <a:pt x="0" y="306537"/>
                    </a:cubicBezTo>
                    <a:cubicBezTo>
                      <a:pt x="159888" y="122951"/>
                      <a:pt x="457654" y="0"/>
                      <a:pt x="798463" y="0"/>
                    </a:cubicBezTo>
                    <a:close/>
                  </a:path>
                </a:pathLst>
              </a:custGeom>
              <a:solidFill>
                <a:srgbClr val="80BE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" name="Grupo 9"/>
              <p:cNvGrpSpPr/>
              <p:nvPr/>
            </p:nvGrpSpPr>
            <p:grpSpPr>
              <a:xfrm>
                <a:off x="1461284" y="5778405"/>
                <a:ext cx="609037" cy="309090"/>
                <a:chOff x="1733664" y="3288750"/>
                <a:chExt cx="3426019" cy="1738724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1744190" y="3288750"/>
                  <a:ext cx="3415493" cy="1738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7448" h="1738724">
                      <a:moveTo>
                        <a:pt x="0" y="0"/>
                      </a:moveTo>
                      <a:lnTo>
                        <a:pt x="3477448" y="0"/>
                      </a:lnTo>
                      <a:cubicBezTo>
                        <a:pt x="3477448" y="960271"/>
                        <a:pt x="2698995" y="1738724"/>
                        <a:pt x="1738724" y="1738724"/>
                      </a:cubicBezTo>
                      <a:cubicBezTo>
                        <a:pt x="778453" y="1738724"/>
                        <a:pt x="0" y="960271"/>
                        <a:pt x="0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Triângulo isósceles 8"/>
                <p:cNvSpPr/>
                <p:nvPr/>
              </p:nvSpPr>
              <p:spPr>
                <a:xfrm rot="10800000">
                  <a:off x="1733664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Triângulo isósceles 83"/>
                <p:cNvSpPr/>
                <p:nvPr/>
              </p:nvSpPr>
              <p:spPr>
                <a:xfrm rot="10800000">
                  <a:off x="2161410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Triângulo isósceles 87"/>
                <p:cNvSpPr/>
                <p:nvPr/>
              </p:nvSpPr>
              <p:spPr>
                <a:xfrm rot="10800000">
                  <a:off x="2605780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Triângulo isósceles 101"/>
                <p:cNvSpPr/>
                <p:nvPr/>
              </p:nvSpPr>
              <p:spPr>
                <a:xfrm rot="10800000">
                  <a:off x="3033526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Triângulo isósceles 103"/>
                <p:cNvSpPr/>
                <p:nvPr/>
              </p:nvSpPr>
              <p:spPr>
                <a:xfrm rot="10800000">
                  <a:off x="3467109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Triângulo isósceles 105"/>
                <p:cNvSpPr/>
                <p:nvPr/>
              </p:nvSpPr>
              <p:spPr>
                <a:xfrm rot="10800000">
                  <a:off x="3894855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Triângulo isósceles 109"/>
                <p:cNvSpPr/>
                <p:nvPr/>
              </p:nvSpPr>
              <p:spPr>
                <a:xfrm rot="10800000">
                  <a:off x="4309168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Triângulo isósceles 110"/>
                <p:cNvSpPr/>
                <p:nvPr/>
              </p:nvSpPr>
              <p:spPr>
                <a:xfrm rot="10800000">
                  <a:off x="4736914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6" name="Retângulo: Cantos Arredondados 139">
                <a:extLst>
                  <a:ext uri="{FF2B5EF4-FFF2-40B4-BE49-F238E27FC236}">
                    <a16:creationId xmlns:a16="http://schemas.microsoft.com/office/drawing/2014/main" xmlns="" id="{C4742BF6-46D1-44C0-B9E6-840790F4C739}"/>
                  </a:ext>
                </a:extLst>
              </p:cNvPr>
              <p:cNvSpPr/>
              <p:nvPr/>
            </p:nvSpPr>
            <p:spPr>
              <a:xfrm>
                <a:off x="1879581" y="5308294"/>
                <a:ext cx="243811" cy="3830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17" name="Retângulo: Cantos Arredondados 140">
                <a:extLst>
                  <a:ext uri="{FF2B5EF4-FFF2-40B4-BE49-F238E27FC236}">
                    <a16:creationId xmlns:a16="http://schemas.microsoft.com/office/drawing/2014/main" xmlns="" id="{1B8348CE-DA53-41AF-9FA3-13D8AA70DD83}"/>
                  </a:ext>
                </a:extLst>
              </p:cNvPr>
              <p:cNvSpPr/>
              <p:nvPr/>
            </p:nvSpPr>
            <p:spPr>
              <a:xfrm>
                <a:off x="1384063" y="5314245"/>
                <a:ext cx="243811" cy="3830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Triângulo isósceles 11"/>
            <p:cNvSpPr/>
            <p:nvPr/>
          </p:nvSpPr>
          <p:spPr>
            <a:xfrm>
              <a:off x="1604185" y="4835606"/>
              <a:ext cx="307267" cy="472688"/>
            </a:xfrm>
            <a:prstGeom prst="triangle">
              <a:avLst/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Triângulo isósceles 117"/>
            <p:cNvSpPr/>
            <p:nvPr/>
          </p:nvSpPr>
          <p:spPr>
            <a:xfrm rot="13764015">
              <a:off x="1098937" y="6191488"/>
              <a:ext cx="315422" cy="255909"/>
            </a:xfrm>
            <a:prstGeom prst="triangle">
              <a:avLst/>
            </a:prstGeom>
            <a:solidFill>
              <a:srgbClr val="66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Triângulo isósceles 121"/>
            <p:cNvSpPr/>
            <p:nvPr/>
          </p:nvSpPr>
          <p:spPr>
            <a:xfrm rot="7861882" flipH="1">
              <a:off x="2130271" y="6184322"/>
              <a:ext cx="315422" cy="255909"/>
            </a:xfrm>
            <a:prstGeom prst="triangle">
              <a:avLst/>
            </a:prstGeom>
            <a:solidFill>
              <a:srgbClr val="66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96737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827026" y="823073"/>
            <a:ext cx="2677886" cy="2677886"/>
            <a:chOff x="2797629" y="1915886"/>
            <a:chExt cx="2677886" cy="2677886"/>
          </a:xfrm>
        </p:grpSpPr>
        <p:sp>
          <p:nvSpPr>
            <p:cNvPr id="4" name="Elipse 3"/>
            <p:cNvSpPr/>
            <p:nvPr/>
          </p:nvSpPr>
          <p:spPr>
            <a:xfrm>
              <a:off x="2797629" y="1915886"/>
              <a:ext cx="2677886" cy="2677886"/>
            </a:xfrm>
            <a:prstGeom prst="ellipse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3881291" y="2302195"/>
              <a:ext cx="510561" cy="1905268"/>
              <a:chOff x="3548743" y="1322614"/>
              <a:chExt cx="892628" cy="3331029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592286" y="1322614"/>
                <a:ext cx="805543" cy="22968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3548743" y="3761015"/>
                <a:ext cx="892628" cy="892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9953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96043" y="511628"/>
            <a:ext cx="3603172" cy="5725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1744468" y="5448288"/>
            <a:ext cx="2188028" cy="62049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280607" y="1738988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173103" y="1011275"/>
            <a:ext cx="2501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Mikado Black"/>
              </a:rPr>
              <a:t>Selecione o lixo correto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935236" y="1738988"/>
            <a:ext cx="1143000" cy="1330783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57F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80607" y="3438520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935236" y="3438519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1752837" y="5388418"/>
            <a:ext cx="2188028" cy="6204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Agrupar 116">
            <a:extLst>
              <a:ext uri="{FF2B5EF4-FFF2-40B4-BE49-F238E27FC236}">
                <a16:creationId xmlns:a16="http://schemas.microsoft.com/office/drawing/2014/main" xmlns="" id="{92611FD7-3B7D-4655-B283-BEC8CF14ECBE}"/>
              </a:ext>
            </a:extLst>
          </p:cNvPr>
          <p:cNvGrpSpPr/>
          <p:nvPr/>
        </p:nvGrpSpPr>
        <p:grpSpPr>
          <a:xfrm>
            <a:off x="3330874" y="2113686"/>
            <a:ext cx="383671" cy="618742"/>
            <a:chOff x="6463471" y="-274142"/>
            <a:chExt cx="4754218" cy="7667086"/>
          </a:xfrm>
        </p:grpSpPr>
        <p:sp>
          <p:nvSpPr>
            <p:cNvPr id="19" name="Retângulo: Cantos Arredondados 93">
              <a:extLst>
                <a:ext uri="{FF2B5EF4-FFF2-40B4-BE49-F238E27FC236}">
                  <a16:creationId xmlns:a16="http://schemas.microsoft.com/office/drawing/2014/main" xmlns="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0" name="Agrupar 85">
              <a:extLst>
                <a:ext uri="{FF2B5EF4-FFF2-40B4-BE49-F238E27FC236}">
                  <a16:creationId xmlns:a16="http://schemas.microsoft.com/office/drawing/2014/main" xmlns="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34" name="Forma Livre: Forma 84">
                <a:extLst>
                  <a:ext uri="{FF2B5EF4-FFF2-40B4-BE49-F238E27FC236}">
                    <a16:creationId xmlns:a16="http://schemas.microsoft.com/office/drawing/2014/main" xmlns="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xmlns="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xmlns="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Retângulo: Cantos Arredondados 87">
              <a:extLst>
                <a:ext uri="{FF2B5EF4-FFF2-40B4-BE49-F238E27FC236}">
                  <a16:creationId xmlns:a16="http://schemas.microsoft.com/office/drawing/2014/main" xmlns="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orma Livre: Forma 92">
              <a:extLst>
                <a:ext uri="{FF2B5EF4-FFF2-40B4-BE49-F238E27FC236}">
                  <a16:creationId xmlns:a16="http://schemas.microsoft.com/office/drawing/2014/main" xmlns="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: Cantos Arredondados 90">
              <a:extLst>
                <a:ext uri="{FF2B5EF4-FFF2-40B4-BE49-F238E27FC236}">
                  <a16:creationId xmlns:a16="http://schemas.microsoft.com/office/drawing/2014/main" xmlns="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" name="Agrupar 95">
              <a:extLst>
                <a:ext uri="{FF2B5EF4-FFF2-40B4-BE49-F238E27FC236}">
                  <a16:creationId xmlns:a16="http://schemas.microsoft.com/office/drawing/2014/main" xmlns="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31" name="Forma Livre: Forma 96">
                <a:extLst>
                  <a:ext uri="{FF2B5EF4-FFF2-40B4-BE49-F238E27FC236}">
                    <a16:creationId xmlns:a16="http://schemas.microsoft.com/office/drawing/2014/main" xmlns="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xmlns="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xmlns="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Retângulo: Cantos Arredondados 100">
              <a:extLst>
                <a:ext uri="{FF2B5EF4-FFF2-40B4-BE49-F238E27FC236}">
                  <a16:creationId xmlns:a16="http://schemas.microsoft.com/office/drawing/2014/main" xmlns="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" name="Agrupar 115">
              <a:extLst>
                <a:ext uri="{FF2B5EF4-FFF2-40B4-BE49-F238E27FC236}">
                  <a16:creationId xmlns:a16="http://schemas.microsoft.com/office/drawing/2014/main" xmlns="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27" name="Agrupar 113">
                <a:extLst>
                  <a:ext uri="{FF2B5EF4-FFF2-40B4-BE49-F238E27FC236}">
                    <a16:creationId xmlns:a16="http://schemas.microsoft.com/office/drawing/2014/main" xmlns="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29" name="Forma Livre: Forma 107">
                  <a:extLst>
                    <a:ext uri="{FF2B5EF4-FFF2-40B4-BE49-F238E27FC236}">
                      <a16:creationId xmlns:a16="http://schemas.microsoft.com/office/drawing/2014/main" xmlns="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xmlns="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" name="Retângulo: Cantos Arredondados 114">
                <a:extLst>
                  <a:ext uri="{FF2B5EF4-FFF2-40B4-BE49-F238E27FC236}">
                    <a16:creationId xmlns:a16="http://schemas.microsoft.com/office/drawing/2014/main" xmlns="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Agrupar 1037">
            <a:extLst>
              <a:ext uri="{FF2B5EF4-FFF2-40B4-BE49-F238E27FC236}">
                <a16:creationId xmlns:a16="http://schemas.microsoft.com/office/drawing/2014/main" xmlns="" id="{8DD097B2-45A4-465F-92EE-C253A31B43D6}"/>
              </a:ext>
            </a:extLst>
          </p:cNvPr>
          <p:cNvGrpSpPr/>
          <p:nvPr/>
        </p:nvGrpSpPr>
        <p:grpSpPr>
          <a:xfrm>
            <a:off x="3318676" y="3909952"/>
            <a:ext cx="391716" cy="597915"/>
            <a:chOff x="6209093" y="737195"/>
            <a:chExt cx="4374729" cy="6677585"/>
          </a:xfrm>
        </p:grpSpPr>
        <p:sp>
          <p:nvSpPr>
            <p:cNvPr id="38" name="Retângulo: Cantos Arredondados 151">
              <a:extLst>
                <a:ext uri="{FF2B5EF4-FFF2-40B4-BE49-F238E27FC236}">
                  <a16:creationId xmlns:a16="http://schemas.microsoft.com/office/drawing/2014/main" xmlns="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9" name="Agrupar 1034">
              <a:extLst>
                <a:ext uri="{FF2B5EF4-FFF2-40B4-BE49-F238E27FC236}">
                  <a16:creationId xmlns:a16="http://schemas.microsoft.com/office/drawing/2014/main" xmlns="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45" name="Retângulo: Cantos Arredondados 1030">
                <a:extLst>
                  <a:ext uri="{FF2B5EF4-FFF2-40B4-BE49-F238E27FC236}">
                    <a16:creationId xmlns:a16="http://schemas.microsoft.com/office/drawing/2014/main" xmlns="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Lua 45">
                <a:extLst>
                  <a:ext uri="{FF2B5EF4-FFF2-40B4-BE49-F238E27FC236}">
                    <a16:creationId xmlns:a16="http://schemas.microsoft.com/office/drawing/2014/main" xmlns="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Lua 46">
                <a:extLst>
                  <a:ext uri="{FF2B5EF4-FFF2-40B4-BE49-F238E27FC236}">
                    <a16:creationId xmlns:a16="http://schemas.microsoft.com/office/drawing/2014/main" xmlns="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0" name="Retângulo: Cantos Arredondados 1036">
              <a:extLst>
                <a:ext uri="{FF2B5EF4-FFF2-40B4-BE49-F238E27FC236}">
                  <a16:creationId xmlns:a16="http://schemas.microsoft.com/office/drawing/2014/main" xmlns="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153">
              <a:extLst>
                <a:ext uri="{FF2B5EF4-FFF2-40B4-BE49-F238E27FC236}">
                  <a16:creationId xmlns:a16="http://schemas.microsoft.com/office/drawing/2014/main" xmlns="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154">
              <a:extLst>
                <a:ext uri="{FF2B5EF4-FFF2-40B4-BE49-F238E27FC236}">
                  <a16:creationId xmlns:a16="http://schemas.microsoft.com/office/drawing/2014/main" xmlns="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155">
              <a:extLst>
                <a:ext uri="{FF2B5EF4-FFF2-40B4-BE49-F238E27FC236}">
                  <a16:creationId xmlns:a16="http://schemas.microsoft.com/office/drawing/2014/main" xmlns="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157">
              <a:extLst>
                <a:ext uri="{FF2B5EF4-FFF2-40B4-BE49-F238E27FC236}">
                  <a16:creationId xmlns:a16="http://schemas.microsoft.com/office/drawing/2014/main" xmlns="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" name="Agrupar 1046">
            <a:extLst>
              <a:ext uri="{FF2B5EF4-FFF2-40B4-BE49-F238E27FC236}">
                <a16:creationId xmlns:a16="http://schemas.microsoft.com/office/drawing/2014/main" xmlns="" id="{BE9D5728-75A0-4D29-B383-441B6918AC30}"/>
              </a:ext>
            </a:extLst>
          </p:cNvPr>
          <p:cNvGrpSpPr/>
          <p:nvPr/>
        </p:nvGrpSpPr>
        <p:grpSpPr>
          <a:xfrm>
            <a:off x="1733965" y="1970868"/>
            <a:ext cx="258064" cy="685117"/>
            <a:chOff x="13414140" y="-2581097"/>
            <a:chExt cx="4509547" cy="11972079"/>
          </a:xfrm>
        </p:grpSpPr>
        <p:sp>
          <p:nvSpPr>
            <p:cNvPr id="49" name="Forma Livre: Forma 164">
              <a:extLst>
                <a:ext uri="{FF2B5EF4-FFF2-40B4-BE49-F238E27FC236}">
                  <a16:creationId xmlns:a16="http://schemas.microsoft.com/office/drawing/2014/main" xmlns="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xmlns="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167">
              <a:extLst>
                <a:ext uri="{FF2B5EF4-FFF2-40B4-BE49-F238E27FC236}">
                  <a16:creationId xmlns:a16="http://schemas.microsoft.com/office/drawing/2014/main" xmlns="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169">
              <a:extLst>
                <a:ext uri="{FF2B5EF4-FFF2-40B4-BE49-F238E27FC236}">
                  <a16:creationId xmlns:a16="http://schemas.microsoft.com/office/drawing/2014/main" xmlns="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Seta: Divisa 1044">
              <a:extLst>
                <a:ext uri="{FF2B5EF4-FFF2-40B4-BE49-F238E27FC236}">
                  <a16:creationId xmlns:a16="http://schemas.microsoft.com/office/drawing/2014/main" xmlns="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xmlns="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Agrupar 132">
            <a:extLst>
              <a:ext uri="{FF2B5EF4-FFF2-40B4-BE49-F238E27FC236}">
                <a16:creationId xmlns:a16="http://schemas.microsoft.com/office/drawing/2014/main" xmlns="" id="{92C5D36C-7CB2-4D08-A85C-0123D50CB55E}"/>
              </a:ext>
            </a:extLst>
          </p:cNvPr>
          <p:cNvGrpSpPr/>
          <p:nvPr/>
        </p:nvGrpSpPr>
        <p:grpSpPr>
          <a:xfrm>
            <a:off x="1658899" y="3717851"/>
            <a:ext cx="396096" cy="818388"/>
            <a:chOff x="8882975" y="628610"/>
            <a:chExt cx="2130244" cy="4401369"/>
          </a:xfrm>
        </p:grpSpPr>
        <p:grpSp>
          <p:nvGrpSpPr>
            <p:cNvPr id="56" name="Agrupar 1053">
              <a:extLst>
                <a:ext uri="{FF2B5EF4-FFF2-40B4-BE49-F238E27FC236}">
                  <a16:creationId xmlns:a16="http://schemas.microsoft.com/office/drawing/2014/main" xmlns="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60" name="Agrupar 1051">
                <a:extLst>
                  <a:ext uri="{FF2B5EF4-FFF2-40B4-BE49-F238E27FC236}">
                    <a16:creationId xmlns:a16="http://schemas.microsoft.com/office/drawing/2014/main" xmlns="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62" name="Retângulo: Cantos Arredondados 1049">
                  <a:extLst>
                    <a:ext uri="{FF2B5EF4-FFF2-40B4-BE49-F238E27FC236}">
                      <a16:creationId xmlns:a16="http://schemas.microsoft.com/office/drawing/2014/main" xmlns="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xmlns="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xmlns="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1" name="Retângulo: Cantos Arredondados 1052">
                <a:extLst>
                  <a:ext uri="{FF2B5EF4-FFF2-40B4-BE49-F238E27FC236}">
                    <a16:creationId xmlns:a16="http://schemas.microsoft.com/office/drawing/2014/main" xmlns="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187">
              <a:extLst>
                <a:ext uri="{FF2B5EF4-FFF2-40B4-BE49-F238E27FC236}">
                  <a16:creationId xmlns:a16="http://schemas.microsoft.com/office/drawing/2014/main" xmlns="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1048">
              <a:extLst>
                <a:ext uri="{FF2B5EF4-FFF2-40B4-BE49-F238E27FC236}">
                  <a16:creationId xmlns:a16="http://schemas.microsoft.com/office/drawing/2014/main" xmlns="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178">
              <a:extLst>
                <a:ext uri="{FF2B5EF4-FFF2-40B4-BE49-F238E27FC236}">
                  <a16:creationId xmlns:a16="http://schemas.microsoft.com/office/drawing/2014/main" xmlns="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5" name="Retângulo 64"/>
          <p:cNvSpPr/>
          <p:nvPr/>
        </p:nvSpPr>
        <p:spPr>
          <a:xfrm rot="16200000">
            <a:off x="6226244" y="144871"/>
            <a:ext cx="4063807" cy="645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reto 67"/>
          <p:cNvCxnSpPr/>
          <p:nvPr/>
        </p:nvCxnSpPr>
        <p:spPr>
          <a:xfrm>
            <a:off x="996043" y="5159829"/>
            <a:ext cx="360317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1583063" y="2732429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Mikado Black" panose="02000000000000000000" pitchFamily="50" charset="0"/>
              </a:rPr>
              <a:t>PEIXE</a:t>
            </a:r>
          </a:p>
        </p:txBody>
      </p:sp>
      <p:grpSp>
        <p:nvGrpSpPr>
          <p:cNvPr id="71" name="Grupo 1788">
            <a:extLst>
              <a:ext uri="{FF2B5EF4-FFF2-40B4-BE49-F238E27FC236}">
                <a16:creationId xmlns:a16="http://schemas.microsoft.com/office/drawing/2014/main" xmlns="" id="{10BBAEC5-3A0B-497D-8914-8F41FA7D9814}"/>
              </a:ext>
            </a:extLst>
          </p:cNvPr>
          <p:cNvGrpSpPr/>
          <p:nvPr/>
        </p:nvGrpSpPr>
        <p:grpSpPr>
          <a:xfrm>
            <a:off x="1086585" y="1557888"/>
            <a:ext cx="512613" cy="512613"/>
            <a:chOff x="3714343" y="3860321"/>
            <a:chExt cx="1944216" cy="1944216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xmlns="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3" name="Grupo 1790">
              <a:extLst>
                <a:ext uri="{FF2B5EF4-FFF2-40B4-BE49-F238E27FC236}">
                  <a16:creationId xmlns:a16="http://schemas.microsoft.com/office/drawing/2014/main" xmlns="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74" name="Retângulo de cantos arredondados 1791">
                <a:extLst>
                  <a:ext uri="{FF2B5EF4-FFF2-40B4-BE49-F238E27FC236}">
                    <a16:creationId xmlns:a16="http://schemas.microsoft.com/office/drawing/2014/main" xmlns="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de cantos arredondados 1792">
                <a:extLst>
                  <a:ext uri="{FF2B5EF4-FFF2-40B4-BE49-F238E27FC236}">
                    <a16:creationId xmlns:a16="http://schemas.microsoft.com/office/drawing/2014/main" xmlns="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76" name="CaixaDeTexto 75"/>
          <p:cNvSpPr txBox="1"/>
          <p:nvPr/>
        </p:nvSpPr>
        <p:spPr>
          <a:xfrm>
            <a:off x="6864175" y="2060847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Mikado Black"/>
              </a:rPr>
              <a:t>Selecione o lixo correto</a:t>
            </a:r>
          </a:p>
        </p:txBody>
      </p:sp>
      <p:sp>
        <p:nvSpPr>
          <p:cNvPr id="77" name="Retângulo de cantos arredondados 76"/>
          <p:cNvSpPr/>
          <p:nvPr/>
        </p:nvSpPr>
        <p:spPr>
          <a:xfrm>
            <a:off x="6129767" y="2892551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7289299" y="2892551"/>
            <a:ext cx="800993" cy="932587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57F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8392589" y="2893227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9552121" y="2893226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1" name="Agrupar 116">
            <a:extLst>
              <a:ext uri="{FF2B5EF4-FFF2-40B4-BE49-F238E27FC236}">
                <a16:creationId xmlns:a16="http://schemas.microsoft.com/office/drawing/2014/main" xmlns="" id="{92611FD7-3B7D-4655-B283-BEC8CF14ECBE}"/>
              </a:ext>
            </a:extLst>
          </p:cNvPr>
          <p:cNvGrpSpPr/>
          <p:nvPr/>
        </p:nvGrpSpPr>
        <p:grpSpPr>
          <a:xfrm>
            <a:off x="7566555" y="3155132"/>
            <a:ext cx="268869" cy="433603"/>
            <a:chOff x="6463471" y="-274142"/>
            <a:chExt cx="4754218" cy="7667086"/>
          </a:xfrm>
        </p:grpSpPr>
        <p:sp>
          <p:nvSpPr>
            <p:cNvPr id="82" name="Retângulo: Cantos Arredondados 93">
              <a:extLst>
                <a:ext uri="{FF2B5EF4-FFF2-40B4-BE49-F238E27FC236}">
                  <a16:creationId xmlns:a16="http://schemas.microsoft.com/office/drawing/2014/main" xmlns="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3" name="Agrupar 85">
              <a:extLst>
                <a:ext uri="{FF2B5EF4-FFF2-40B4-BE49-F238E27FC236}">
                  <a16:creationId xmlns:a16="http://schemas.microsoft.com/office/drawing/2014/main" xmlns="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97" name="Forma Livre: Forma 84">
                <a:extLst>
                  <a:ext uri="{FF2B5EF4-FFF2-40B4-BE49-F238E27FC236}">
                    <a16:creationId xmlns:a16="http://schemas.microsoft.com/office/drawing/2014/main" xmlns="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xmlns="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xmlns="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4" name="Retângulo: Cantos Arredondados 87">
              <a:extLst>
                <a:ext uri="{FF2B5EF4-FFF2-40B4-BE49-F238E27FC236}">
                  <a16:creationId xmlns:a16="http://schemas.microsoft.com/office/drawing/2014/main" xmlns="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Forma Livre: Forma 92">
              <a:extLst>
                <a:ext uri="{FF2B5EF4-FFF2-40B4-BE49-F238E27FC236}">
                  <a16:creationId xmlns:a16="http://schemas.microsoft.com/office/drawing/2014/main" xmlns="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: Cantos Arredondados 90">
              <a:extLst>
                <a:ext uri="{FF2B5EF4-FFF2-40B4-BE49-F238E27FC236}">
                  <a16:creationId xmlns:a16="http://schemas.microsoft.com/office/drawing/2014/main" xmlns="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95">
              <a:extLst>
                <a:ext uri="{FF2B5EF4-FFF2-40B4-BE49-F238E27FC236}">
                  <a16:creationId xmlns:a16="http://schemas.microsoft.com/office/drawing/2014/main" xmlns="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94" name="Forma Livre: Forma 96">
                <a:extLst>
                  <a:ext uri="{FF2B5EF4-FFF2-40B4-BE49-F238E27FC236}">
                    <a16:creationId xmlns:a16="http://schemas.microsoft.com/office/drawing/2014/main" xmlns="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xmlns="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xmlns="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: Cantos Arredondados 100">
              <a:extLst>
                <a:ext uri="{FF2B5EF4-FFF2-40B4-BE49-F238E27FC236}">
                  <a16:creationId xmlns:a16="http://schemas.microsoft.com/office/drawing/2014/main" xmlns="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9" name="Agrupar 115">
              <a:extLst>
                <a:ext uri="{FF2B5EF4-FFF2-40B4-BE49-F238E27FC236}">
                  <a16:creationId xmlns:a16="http://schemas.microsoft.com/office/drawing/2014/main" xmlns="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90" name="Agrupar 113">
                <a:extLst>
                  <a:ext uri="{FF2B5EF4-FFF2-40B4-BE49-F238E27FC236}">
                    <a16:creationId xmlns:a16="http://schemas.microsoft.com/office/drawing/2014/main" xmlns="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92" name="Forma Livre: Forma 107">
                  <a:extLst>
                    <a:ext uri="{FF2B5EF4-FFF2-40B4-BE49-F238E27FC236}">
                      <a16:creationId xmlns:a16="http://schemas.microsoft.com/office/drawing/2014/main" xmlns="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xmlns="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1" name="Retângulo: Cantos Arredondados 114">
                <a:extLst>
                  <a:ext uri="{FF2B5EF4-FFF2-40B4-BE49-F238E27FC236}">
                    <a16:creationId xmlns:a16="http://schemas.microsoft.com/office/drawing/2014/main" xmlns="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0" name="Agrupar 1037">
            <a:extLst>
              <a:ext uri="{FF2B5EF4-FFF2-40B4-BE49-F238E27FC236}">
                <a16:creationId xmlns:a16="http://schemas.microsoft.com/office/drawing/2014/main" xmlns="" id="{8DD097B2-45A4-465F-92EE-C253A31B43D6}"/>
              </a:ext>
            </a:extLst>
          </p:cNvPr>
          <p:cNvGrpSpPr/>
          <p:nvPr/>
        </p:nvGrpSpPr>
        <p:grpSpPr>
          <a:xfrm>
            <a:off x="9820829" y="3223597"/>
            <a:ext cx="274507" cy="419007"/>
            <a:chOff x="6209093" y="737195"/>
            <a:chExt cx="4374729" cy="6677585"/>
          </a:xfrm>
        </p:grpSpPr>
        <p:sp>
          <p:nvSpPr>
            <p:cNvPr id="101" name="Retângulo: Cantos Arredondados 151">
              <a:extLst>
                <a:ext uri="{FF2B5EF4-FFF2-40B4-BE49-F238E27FC236}">
                  <a16:creationId xmlns:a16="http://schemas.microsoft.com/office/drawing/2014/main" xmlns="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2" name="Agrupar 1034">
              <a:extLst>
                <a:ext uri="{FF2B5EF4-FFF2-40B4-BE49-F238E27FC236}">
                  <a16:creationId xmlns:a16="http://schemas.microsoft.com/office/drawing/2014/main" xmlns="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108" name="Retângulo: Cantos Arredondados 1030">
                <a:extLst>
                  <a:ext uri="{FF2B5EF4-FFF2-40B4-BE49-F238E27FC236}">
                    <a16:creationId xmlns:a16="http://schemas.microsoft.com/office/drawing/2014/main" xmlns="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Lua 108">
                <a:extLst>
                  <a:ext uri="{FF2B5EF4-FFF2-40B4-BE49-F238E27FC236}">
                    <a16:creationId xmlns:a16="http://schemas.microsoft.com/office/drawing/2014/main" xmlns="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Lua 109">
                <a:extLst>
                  <a:ext uri="{FF2B5EF4-FFF2-40B4-BE49-F238E27FC236}">
                    <a16:creationId xmlns:a16="http://schemas.microsoft.com/office/drawing/2014/main" xmlns="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Retângulo: Cantos Arredondados 1036">
              <a:extLst>
                <a:ext uri="{FF2B5EF4-FFF2-40B4-BE49-F238E27FC236}">
                  <a16:creationId xmlns:a16="http://schemas.microsoft.com/office/drawing/2014/main" xmlns="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tângulo: Cantos Arredondados 153">
              <a:extLst>
                <a:ext uri="{FF2B5EF4-FFF2-40B4-BE49-F238E27FC236}">
                  <a16:creationId xmlns:a16="http://schemas.microsoft.com/office/drawing/2014/main" xmlns="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: Cantos Arredondados 154">
              <a:extLst>
                <a:ext uri="{FF2B5EF4-FFF2-40B4-BE49-F238E27FC236}">
                  <a16:creationId xmlns:a16="http://schemas.microsoft.com/office/drawing/2014/main" xmlns="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: Cantos Arredondados 155">
              <a:extLst>
                <a:ext uri="{FF2B5EF4-FFF2-40B4-BE49-F238E27FC236}">
                  <a16:creationId xmlns:a16="http://schemas.microsoft.com/office/drawing/2014/main" xmlns="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: Cantos Arredondados 157">
              <a:extLst>
                <a:ext uri="{FF2B5EF4-FFF2-40B4-BE49-F238E27FC236}">
                  <a16:creationId xmlns:a16="http://schemas.microsoft.com/office/drawing/2014/main" xmlns="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Agrupar 1046">
            <a:extLst>
              <a:ext uri="{FF2B5EF4-FFF2-40B4-BE49-F238E27FC236}">
                <a16:creationId xmlns:a16="http://schemas.microsoft.com/office/drawing/2014/main" xmlns="" id="{BE9D5728-75A0-4D29-B383-441B6918AC30}"/>
              </a:ext>
            </a:extLst>
          </p:cNvPr>
          <p:cNvGrpSpPr/>
          <p:nvPr/>
        </p:nvGrpSpPr>
        <p:grpSpPr>
          <a:xfrm>
            <a:off x="6447472" y="3055048"/>
            <a:ext cx="180846" cy="480117"/>
            <a:chOff x="13414140" y="-2581097"/>
            <a:chExt cx="4509547" cy="11972079"/>
          </a:xfrm>
        </p:grpSpPr>
        <p:sp>
          <p:nvSpPr>
            <p:cNvPr id="112" name="Forma Livre: Forma 164">
              <a:extLst>
                <a:ext uri="{FF2B5EF4-FFF2-40B4-BE49-F238E27FC236}">
                  <a16:creationId xmlns:a16="http://schemas.microsoft.com/office/drawing/2014/main" xmlns="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xmlns="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: Cantos Arredondados 167">
              <a:extLst>
                <a:ext uri="{FF2B5EF4-FFF2-40B4-BE49-F238E27FC236}">
                  <a16:creationId xmlns:a16="http://schemas.microsoft.com/office/drawing/2014/main" xmlns="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: Cantos Arredondados 169">
              <a:extLst>
                <a:ext uri="{FF2B5EF4-FFF2-40B4-BE49-F238E27FC236}">
                  <a16:creationId xmlns:a16="http://schemas.microsoft.com/office/drawing/2014/main" xmlns="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Seta: Divisa 1044">
              <a:extLst>
                <a:ext uri="{FF2B5EF4-FFF2-40B4-BE49-F238E27FC236}">
                  <a16:creationId xmlns:a16="http://schemas.microsoft.com/office/drawing/2014/main" xmlns="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xmlns="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8" name="Agrupar 132">
            <a:extLst>
              <a:ext uri="{FF2B5EF4-FFF2-40B4-BE49-F238E27FC236}">
                <a16:creationId xmlns:a16="http://schemas.microsoft.com/office/drawing/2014/main" xmlns="" id="{92C5D36C-7CB2-4D08-A85C-0123D50CB55E}"/>
              </a:ext>
            </a:extLst>
          </p:cNvPr>
          <p:cNvGrpSpPr/>
          <p:nvPr/>
        </p:nvGrpSpPr>
        <p:grpSpPr>
          <a:xfrm>
            <a:off x="8657689" y="3088976"/>
            <a:ext cx="277577" cy="573511"/>
            <a:chOff x="8882975" y="628610"/>
            <a:chExt cx="2130244" cy="4401369"/>
          </a:xfrm>
        </p:grpSpPr>
        <p:grpSp>
          <p:nvGrpSpPr>
            <p:cNvPr id="119" name="Agrupar 1053">
              <a:extLst>
                <a:ext uri="{FF2B5EF4-FFF2-40B4-BE49-F238E27FC236}">
                  <a16:creationId xmlns:a16="http://schemas.microsoft.com/office/drawing/2014/main" xmlns="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123" name="Agrupar 1051">
                <a:extLst>
                  <a:ext uri="{FF2B5EF4-FFF2-40B4-BE49-F238E27FC236}">
                    <a16:creationId xmlns:a16="http://schemas.microsoft.com/office/drawing/2014/main" xmlns="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125" name="Retângulo: Cantos Arredondados 1049">
                  <a:extLst>
                    <a:ext uri="{FF2B5EF4-FFF2-40B4-BE49-F238E27FC236}">
                      <a16:creationId xmlns:a16="http://schemas.microsoft.com/office/drawing/2014/main" xmlns="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:a16="http://schemas.microsoft.com/office/drawing/2014/main" xmlns="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xmlns="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4" name="Retângulo: Cantos Arredondados 1052">
                <a:extLst>
                  <a:ext uri="{FF2B5EF4-FFF2-40B4-BE49-F238E27FC236}">
                    <a16:creationId xmlns:a16="http://schemas.microsoft.com/office/drawing/2014/main" xmlns="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0" name="Forma Livre: Forma 187">
              <a:extLst>
                <a:ext uri="{FF2B5EF4-FFF2-40B4-BE49-F238E27FC236}">
                  <a16:creationId xmlns:a16="http://schemas.microsoft.com/office/drawing/2014/main" xmlns="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048">
              <a:extLst>
                <a:ext uri="{FF2B5EF4-FFF2-40B4-BE49-F238E27FC236}">
                  <a16:creationId xmlns:a16="http://schemas.microsoft.com/office/drawing/2014/main" xmlns="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78">
              <a:extLst>
                <a:ext uri="{FF2B5EF4-FFF2-40B4-BE49-F238E27FC236}">
                  <a16:creationId xmlns:a16="http://schemas.microsoft.com/office/drawing/2014/main" xmlns="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8" name="CaixaDeTexto 127"/>
          <p:cNvSpPr txBox="1"/>
          <p:nvPr/>
        </p:nvSpPr>
        <p:spPr>
          <a:xfrm>
            <a:off x="6341722" y="3588736"/>
            <a:ext cx="374302" cy="194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PEIXE</a:t>
            </a:r>
          </a:p>
        </p:txBody>
      </p:sp>
      <p:cxnSp>
        <p:nvCxnSpPr>
          <p:cNvPr id="131" name="Conector reto 130"/>
          <p:cNvCxnSpPr/>
          <p:nvPr/>
        </p:nvCxnSpPr>
        <p:spPr>
          <a:xfrm>
            <a:off x="5029202" y="4478104"/>
            <a:ext cx="645789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o 133"/>
          <p:cNvGrpSpPr/>
          <p:nvPr/>
        </p:nvGrpSpPr>
        <p:grpSpPr>
          <a:xfrm>
            <a:off x="9910859" y="4709590"/>
            <a:ext cx="1269450" cy="473858"/>
            <a:chOff x="7155764" y="4539335"/>
            <a:chExt cx="2196397" cy="680364"/>
          </a:xfrm>
        </p:grpSpPr>
        <p:sp>
          <p:nvSpPr>
            <p:cNvPr id="132" name="Retângulo de cantos arredondados 131"/>
            <p:cNvSpPr/>
            <p:nvPr/>
          </p:nvSpPr>
          <p:spPr>
            <a:xfrm>
              <a:off x="7155764" y="4599205"/>
              <a:ext cx="2188028" cy="6204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de cantos arredondados 132"/>
            <p:cNvSpPr/>
            <p:nvPr/>
          </p:nvSpPr>
          <p:spPr>
            <a:xfrm>
              <a:off x="7164133" y="4539335"/>
              <a:ext cx="2188028" cy="6204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3277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</a:t>
                </a:r>
                <a:r>
                  <a:rPr lang="pt-BR" sz="4000" b="1" dirty="0">
                    <a:solidFill>
                      <a:srgbClr val="8AF200"/>
                    </a:solidFill>
                    <a:latin typeface="Reem Kufi" pitchFamily="2"/>
                  </a:rPr>
                  <a:t>C</a:t>
                </a:r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24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748631" y="1436491"/>
            <a:ext cx="6439154" cy="3619161"/>
            <a:chOff x="2704783" y="1645923"/>
            <a:chExt cx="6439154" cy="3619161"/>
          </a:xfrm>
        </p:grpSpPr>
        <p:grpSp>
          <p:nvGrpSpPr>
            <p:cNvPr id="12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6439154" cy="3619161"/>
              <a:chOff x="225288" y="638758"/>
              <a:chExt cx="6439154" cy="3619161"/>
            </a:xfrm>
          </p:grpSpPr>
          <p:grpSp>
            <p:nvGrpSpPr>
              <p:cNvPr id="14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17" name="Imagem 16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18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24513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BIO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PLAY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8086644" y="284651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0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6">
            <a:extLst>
              <a:ext uri="{FF2B5EF4-FFF2-40B4-BE49-F238E27FC236}">
                <a16:creationId xmlns:a16="http://schemas.microsoft.com/office/drawing/2014/main" xmlns="" id="{65711536-5709-4AA9-BE0F-EA3AA5D5DFDD}"/>
              </a:ext>
            </a:extLst>
          </p:cNvPr>
          <p:cNvGrpSpPr/>
          <p:nvPr/>
        </p:nvGrpSpPr>
        <p:grpSpPr>
          <a:xfrm>
            <a:off x="11387563" y="1515111"/>
            <a:ext cx="480985" cy="723283"/>
            <a:chOff x="2317171" y="1766455"/>
            <a:chExt cx="1381993" cy="2078182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xmlns="" id="{A33F1DCC-A04F-49E8-AE10-EB0898C3447A}"/>
                </a:ext>
              </a:extLst>
            </p:cNvPr>
            <p:cNvSpPr/>
            <p:nvPr/>
          </p:nvSpPr>
          <p:spPr>
            <a:xfrm>
              <a:off x="2317171" y="2462646"/>
              <a:ext cx="363876" cy="13819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xmlns="" id="{ED9406D5-6AFF-43F0-BA6D-80B9D7AD92C7}"/>
                </a:ext>
              </a:extLst>
            </p:cNvPr>
            <p:cNvSpPr/>
            <p:nvPr/>
          </p:nvSpPr>
          <p:spPr>
            <a:xfrm>
              <a:off x="2317173" y="1766455"/>
              <a:ext cx="1381991" cy="13819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xmlns="" id="{CCEC3AC1-936D-4676-A474-0D4A6FFF2081}"/>
                </a:ext>
              </a:extLst>
            </p:cNvPr>
            <p:cNvSpPr/>
            <p:nvPr/>
          </p:nvSpPr>
          <p:spPr>
            <a:xfrm>
              <a:off x="2585604" y="2034886"/>
              <a:ext cx="845127" cy="845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xmlns="" id="{FD86547C-67D1-4E57-9403-0086948AD2EA}"/>
              </a:ext>
            </a:extLst>
          </p:cNvPr>
          <p:cNvSpPr/>
          <p:nvPr/>
        </p:nvSpPr>
        <p:spPr>
          <a:xfrm>
            <a:off x="11956246" y="1342738"/>
            <a:ext cx="100546" cy="654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xmlns="" id="{D0F3D36F-71A2-4D9D-98D9-B0231C53BAFF}"/>
              </a:ext>
            </a:extLst>
          </p:cNvPr>
          <p:cNvGrpSpPr/>
          <p:nvPr/>
        </p:nvGrpSpPr>
        <p:grpSpPr>
          <a:xfrm>
            <a:off x="12124077" y="1561237"/>
            <a:ext cx="440526" cy="435112"/>
            <a:chOff x="7371298" y="3089878"/>
            <a:chExt cx="1349616" cy="1333032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xmlns="" id="{B2A749BC-F60C-4BA3-A302-AA1A739B0410}"/>
                </a:ext>
              </a:extLst>
            </p:cNvPr>
            <p:cNvSpPr/>
            <p:nvPr/>
          </p:nvSpPr>
          <p:spPr>
            <a:xfrm>
              <a:off x="7371298" y="3089878"/>
              <a:ext cx="1332313" cy="13323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xmlns="" id="{7F39B449-989C-4F54-9201-7C7A20525BAF}"/>
                </a:ext>
              </a:extLst>
            </p:cNvPr>
            <p:cNvSpPr/>
            <p:nvPr/>
          </p:nvSpPr>
          <p:spPr>
            <a:xfrm>
              <a:off x="7668328" y="3386909"/>
              <a:ext cx="738251" cy="7382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xmlns="" id="{0789F863-4BA0-4C0E-8766-6E3471A0A3F9}"/>
                </a:ext>
              </a:extLst>
            </p:cNvPr>
            <p:cNvSpPr/>
            <p:nvPr/>
          </p:nvSpPr>
          <p:spPr>
            <a:xfrm>
              <a:off x="8486601" y="3155483"/>
              <a:ext cx="234313" cy="1266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xmlns="" id="{4B54409F-70D9-4E6A-947C-01FACF474ED2}"/>
                </a:ext>
              </a:extLst>
            </p:cNvPr>
            <p:cNvSpPr/>
            <p:nvPr/>
          </p:nvSpPr>
          <p:spPr>
            <a:xfrm rot="16200000">
              <a:off x="8430305" y="4158384"/>
              <a:ext cx="220614" cy="3084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xmlns="" id="{40989912-330B-4BB0-BAB0-F9D06BF1F30A}"/>
              </a:ext>
            </a:extLst>
          </p:cNvPr>
          <p:cNvGrpSpPr/>
          <p:nvPr/>
        </p:nvGrpSpPr>
        <p:grpSpPr>
          <a:xfrm>
            <a:off x="12645517" y="1581286"/>
            <a:ext cx="429005" cy="663072"/>
            <a:chOff x="8835314" y="3563051"/>
            <a:chExt cx="1008379" cy="1558560"/>
          </a:xfrm>
        </p:grpSpPr>
        <p:grpSp>
          <p:nvGrpSpPr>
            <p:cNvPr id="34" name="Grupo 28">
              <a:extLst>
                <a:ext uri="{FF2B5EF4-FFF2-40B4-BE49-F238E27FC236}">
                  <a16:creationId xmlns:a16="http://schemas.microsoft.com/office/drawing/2014/main" xmlns="" id="{A96817A2-3045-4F5F-A5C5-D1AD22642519}"/>
                </a:ext>
              </a:extLst>
            </p:cNvPr>
            <p:cNvGrpSpPr/>
            <p:nvPr/>
          </p:nvGrpSpPr>
          <p:grpSpPr>
            <a:xfrm>
              <a:off x="8835314" y="3563051"/>
              <a:ext cx="1008379" cy="1024161"/>
              <a:chOff x="6437471" y="2391677"/>
              <a:chExt cx="1670458" cy="1696602"/>
            </a:xfrm>
          </p:grpSpPr>
          <p:sp>
            <p:nvSpPr>
              <p:cNvPr id="37" name="Elipse 21">
                <a:extLst>
                  <a:ext uri="{FF2B5EF4-FFF2-40B4-BE49-F238E27FC236}">
                    <a16:creationId xmlns:a16="http://schemas.microsoft.com/office/drawing/2014/main" xmlns="" id="{2CFBD1B2-9B4B-4424-9030-CC2A4A02395C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25">
                <a:extLst>
                  <a:ext uri="{FF2B5EF4-FFF2-40B4-BE49-F238E27FC236}">
                    <a16:creationId xmlns:a16="http://schemas.microsoft.com/office/drawing/2014/main" xmlns="" id="{D6557A60-4211-4A6A-852E-45B23F4708B5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26">
                <a:extLst>
                  <a:ext uri="{FF2B5EF4-FFF2-40B4-BE49-F238E27FC236}">
                    <a16:creationId xmlns:a16="http://schemas.microsoft.com/office/drawing/2014/main" xmlns="" id="{1C8B95F2-7DB6-4E01-A5B5-D2E9064A48AA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Semicírculo 34">
              <a:extLst>
                <a:ext uri="{FF2B5EF4-FFF2-40B4-BE49-F238E27FC236}">
                  <a16:creationId xmlns:a16="http://schemas.microsoft.com/office/drawing/2014/main" xmlns="" id="{BE26053C-1FA0-4F2F-BCCA-1B6EF38D98BC}"/>
                </a:ext>
              </a:extLst>
            </p:cNvPr>
            <p:cNvSpPr/>
            <p:nvPr/>
          </p:nvSpPr>
          <p:spPr>
            <a:xfrm rot="10800000">
              <a:off x="9026980" y="4284791"/>
              <a:ext cx="816713" cy="836820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xmlns="" id="{127A2C4A-CA24-4EF0-AC6A-617EAD09C8CB}"/>
                </a:ext>
              </a:extLst>
            </p:cNvPr>
            <p:cNvSpPr/>
            <p:nvPr/>
          </p:nvSpPr>
          <p:spPr>
            <a:xfrm>
              <a:off x="9639217" y="3916045"/>
              <a:ext cx="204476" cy="8056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xmlns="" id="{D1E5939A-A459-4027-A2A1-7CB22696789D}"/>
              </a:ext>
            </a:extLst>
          </p:cNvPr>
          <p:cNvGrpSpPr/>
          <p:nvPr/>
        </p:nvGrpSpPr>
        <p:grpSpPr>
          <a:xfrm>
            <a:off x="10775241" y="1491749"/>
            <a:ext cx="539750" cy="539750"/>
            <a:chOff x="5117133" y="3021210"/>
            <a:chExt cx="1268689" cy="1268689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xmlns="" id="{0A622CCC-1042-404B-B335-0C508CEEBA65}"/>
                </a:ext>
              </a:extLst>
            </p:cNvPr>
            <p:cNvSpPr/>
            <p:nvPr/>
          </p:nvSpPr>
          <p:spPr>
            <a:xfrm>
              <a:off x="5117133" y="3021210"/>
              <a:ext cx="1268689" cy="1268689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xmlns="" id="{4F9E2613-5BD4-4BBC-AEF9-E2698F09C4C2}"/>
                </a:ext>
              </a:extLst>
            </p:cNvPr>
            <p:cNvSpPr/>
            <p:nvPr/>
          </p:nvSpPr>
          <p:spPr>
            <a:xfrm>
              <a:off x="5353468" y="3253021"/>
              <a:ext cx="798098" cy="7980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xmlns="" id="{F4CEA2A9-C6FA-47E9-B08C-FC4CE0432E2D}"/>
              </a:ext>
            </a:extLst>
          </p:cNvPr>
          <p:cNvGrpSpPr/>
          <p:nvPr/>
        </p:nvGrpSpPr>
        <p:grpSpPr>
          <a:xfrm>
            <a:off x="10577807" y="1369987"/>
            <a:ext cx="129161" cy="627967"/>
            <a:chOff x="4610100" y="2719150"/>
            <a:chExt cx="303595" cy="1476046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xmlns="" id="{55E8C00F-E40B-4C33-B969-5C00BF31E701}"/>
                </a:ext>
              </a:extLst>
            </p:cNvPr>
            <p:cNvSpPr/>
            <p:nvPr/>
          </p:nvSpPr>
          <p:spPr>
            <a:xfrm>
              <a:off x="4610100" y="3161741"/>
              <a:ext cx="303595" cy="1033455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xmlns="" id="{6BB6D2EC-AAD6-40BA-A71B-26FF1AFEC39F}"/>
                </a:ext>
              </a:extLst>
            </p:cNvPr>
            <p:cNvSpPr/>
            <p:nvPr/>
          </p:nvSpPr>
          <p:spPr>
            <a:xfrm>
              <a:off x="4610100" y="2719150"/>
              <a:ext cx="303595" cy="302060"/>
            </a:xfrm>
            <a:prstGeom prst="roundRect">
              <a:avLst>
                <a:gd name="adj" fmla="val 33179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xmlns="" id="{660A1CD7-5C3E-47BE-965B-7237E2CF534F}"/>
              </a:ext>
            </a:extLst>
          </p:cNvPr>
          <p:cNvGrpSpPr/>
          <p:nvPr/>
        </p:nvGrpSpPr>
        <p:grpSpPr>
          <a:xfrm>
            <a:off x="9981084" y="1145260"/>
            <a:ext cx="539750" cy="872965"/>
            <a:chOff x="4482788" y="3939782"/>
            <a:chExt cx="1268689" cy="2051917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xmlns="" id="{300C0311-AD65-46BF-A8FA-44BF8C4C6D88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xmlns="" id="{7F2282B3-197F-4D7F-AF91-73B42FF1385A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xmlns="" id="{E204710A-81DC-4FD1-B416-5E7DFBBAA793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xmlns="" id="{5688EFE7-DAC2-4789-B875-B9FB3F846E10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xmlns="" id="{386D5536-6309-42F0-97E2-C4841575D018}"/>
              </a:ext>
            </a:extLst>
          </p:cNvPr>
          <p:cNvGrpSpPr/>
          <p:nvPr/>
        </p:nvGrpSpPr>
        <p:grpSpPr>
          <a:xfrm>
            <a:off x="189033" y="3751377"/>
            <a:ext cx="5499133" cy="1840585"/>
            <a:chOff x="6323543" y="3243924"/>
            <a:chExt cx="5499133" cy="1840585"/>
          </a:xfrm>
        </p:grpSpPr>
        <p:grpSp>
          <p:nvGrpSpPr>
            <p:cNvPr id="48" name="Agrupar 9">
              <a:extLst>
                <a:ext uri="{FF2B5EF4-FFF2-40B4-BE49-F238E27FC236}">
                  <a16:creationId xmlns:a16="http://schemas.microsoft.com/office/drawing/2014/main" xmlns="" id="{D8A46EF6-93B4-4DF2-BEF3-B0398708EA0F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78" name="Imagem 77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916347E3-9D8D-4DCA-9F1B-9D9724419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79" name="Gráfico 8" descr="Folha">
                <a:extLst>
                  <a:ext uri="{FF2B5EF4-FFF2-40B4-BE49-F238E27FC236}">
                    <a16:creationId xmlns:a16="http://schemas.microsoft.com/office/drawing/2014/main" xmlns="" id="{11952E72-EC5F-4F8B-AC3F-F8119C0E4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xmlns="" id="{7E9CF60D-0582-4A2E-8D59-792D4581A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50" name="Grupo 6">
              <a:extLst>
                <a:ext uri="{FF2B5EF4-FFF2-40B4-BE49-F238E27FC236}">
                  <a16:creationId xmlns:a16="http://schemas.microsoft.com/office/drawing/2014/main" xmlns="" id="{332892D6-7620-4FBB-93C7-9A026EA292AA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xmlns="" id="{23940F09-CFF9-4F3F-9D75-E012CF8FC49B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xmlns="" id="{34397493-EB45-461D-82FB-BE28C6935177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xmlns="" id="{3C16C7B8-D1F8-4207-865B-2C90193908DD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xmlns="" id="{9CD08A4E-DC87-413E-8BFD-4C0BA2F8A825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xmlns="" id="{7B79985F-4951-4C89-B7B1-148DD66A7D6B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xmlns="" id="{F8A075EC-0155-47F4-AF7B-86DD841427F7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xmlns="" id="{BD258158-8BF3-4FD5-8E35-CE851DC25453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xmlns="" id="{D0B00BEA-63D5-4CC2-9924-C7ED867BDECA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xmlns="" id="{11E510BA-B342-40EE-85E3-A0D59F984877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xmlns="" id="{F6C316F7-FB58-4665-9E19-E8F11B3AA50D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65" name="Grupo 28">
                <a:extLst>
                  <a:ext uri="{FF2B5EF4-FFF2-40B4-BE49-F238E27FC236}">
                    <a16:creationId xmlns:a16="http://schemas.microsoft.com/office/drawing/2014/main" xmlns="" id="{9F18BF91-7377-4A07-A786-A6BECB9EFD5F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68" name="Elipse 21">
                  <a:extLst>
                    <a:ext uri="{FF2B5EF4-FFF2-40B4-BE49-F238E27FC236}">
                      <a16:creationId xmlns:a16="http://schemas.microsoft.com/office/drawing/2014/main" xmlns="" id="{AA143E16-9F43-463D-8A28-037FCA84A88D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25">
                  <a:extLst>
                    <a:ext uri="{FF2B5EF4-FFF2-40B4-BE49-F238E27FC236}">
                      <a16:creationId xmlns:a16="http://schemas.microsoft.com/office/drawing/2014/main" xmlns="" id="{54C5B310-7840-4B97-86D5-489D98EC2ED4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26">
                  <a:extLst>
                    <a:ext uri="{FF2B5EF4-FFF2-40B4-BE49-F238E27FC236}">
                      <a16:creationId xmlns:a16="http://schemas.microsoft.com/office/drawing/2014/main" xmlns="" id="{32EB7243-A587-4162-AB70-F815FE913CDA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Semicírculo 65">
                <a:extLst>
                  <a:ext uri="{FF2B5EF4-FFF2-40B4-BE49-F238E27FC236}">
                    <a16:creationId xmlns:a16="http://schemas.microsoft.com/office/drawing/2014/main" xmlns="" id="{652815B8-16DB-4D8B-A8F0-CD0E9D3A1AA4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xmlns="" id="{87A96FE1-DFF7-467D-8CB7-0F7F4C66335D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xmlns="" id="{D3EBA6A5-2F45-4464-9ADD-F2E3D0D02946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xmlns="" id="{1D6244C9-62B2-49FD-92CF-558C5C1D4950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xmlns="" id="{AC2F4146-1109-4FE6-BA49-637025ADEDB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xmlns="" id="{A99AD7C2-9E6F-4394-8125-7BC761BFFF59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xmlns="" id="{182697A8-6810-4546-AE92-CD2AC859F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xmlns="" id="{840CE0B2-0823-44FD-9FE4-5163BB0AF274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xmlns="" id="{A6BA65A4-AEB8-4EA0-86DE-921D5AF68768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:a16="http://schemas.microsoft.com/office/drawing/2014/main" xmlns="" id="{A008ADF6-BCBA-4019-A65A-CD74AEBD329A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xmlns="" id="{2DCD0235-E9FA-4072-AAFF-957EB699C8F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xmlns="" id="{9BF41FA9-45BA-47FB-AB79-ABDF85A75791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xmlns="" id="{4F11BBD8-B744-48A4-8077-7AABB270EC85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1018313" y="510581"/>
            <a:ext cx="3752431" cy="2626795"/>
            <a:chOff x="1018313" y="510581"/>
            <a:chExt cx="3752431" cy="2626795"/>
          </a:xfrm>
        </p:grpSpPr>
        <p:grpSp>
          <p:nvGrpSpPr>
            <p:cNvPr id="14" name="Agrupar 9">
              <a:extLst>
                <a:ext uri="{FF2B5EF4-FFF2-40B4-BE49-F238E27FC236}">
                  <a16:creationId xmlns:a16="http://schemas.microsoft.com/office/drawing/2014/main" xmlns="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7" name="Imagem 16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8" name="Gráfico 8" descr="Folha">
                <a:extLst>
                  <a:ext uri="{FF2B5EF4-FFF2-40B4-BE49-F238E27FC236}">
                    <a16:creationId xmlns:a16="http://schemas.microsoft.com/office/drawing/2014/main" xmlns="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80" name="Grupo 79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81" name="Agrupar 65">
                <a:extLst>
                  <a:ext uri="{FF2B5EF4-FFF2-40B4-BE49-F238E27FC236}">
                    <a16:creationId xmlns:a16="http://schemas.microsoft.com/office/drawing/2014/main" xmlns="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05" name="Retângulo 104">
                  <a:extLst>
                    <a:ext uri="{FF2B5EF4-FFF2-40B4-BE49-F238E27FC236}">
                      <a16:creationId xmlns:a16="http://schemas.microsoft.com/office/drawing/2014/main" xmlns="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Fluxograma: Atraso 105">
                  <a:extLst>
                    <a:ext uri="{FF2B5EF4-FFF2-40B4-BE49-F238E27FC236}">
                      <a16:creationId xmlns:a16="http://schemas.microsoft.com/office/drawing/2014/main" xmlns="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Fluxograma: Atraso 106">
                  <a:extLst>
                    <a:ext uri="{FF2B5EF4-FFF2-40B4-BE49-F238E27FC236}">
                      <a16:creationId xmlns:a16="http://schemas.microsoft.com/office/drawing/2014/main" xmlns="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8" name="Gráfico 8" descr="Folha">
                  <a:extLst>
                    <a:ext uri="{FF2B5EF4-FFF2-40B4-BE49-F238E27FC236}">
                      <a16:creationId xmlns:a16="http://schemas.microsoft.com/office/drawing/2014/main" xmlns="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xmlns="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10" name="Gráfico 8" descr="Folha">
                  <a:extLst>
                    <a:ext uri="{FF2B5EF4-FFF2-40B4-BE49-F238E27FC236}">
                      <a16:creationId xmlns:a16="http://schemas.microsoft.com/office/drawing/2014/main" xmlns="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11" name="Fluxograma: Atraso 110">
                  <a:extLst>
                    <a:ext uri="{FF2B5EF4-FFF2-40B4-BE49-F238E27FC236}">
                      <a16:creationId xmlns:a16="http://schemas.microsoft.com/office/drawing/2014/main" xmlns="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81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3" name="Elipse 102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3" name="Retângulo 82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1">
                <a:extLst>
                  <a:ext uri="{FF2B5EF4-FFF2-40B4-BE49-F238E27FC236}">
                    <a16:creationId xmlns:a16="http://schemas.microsoft.com/office/drawing/2014/main" xmlns="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98" name="Elipse 97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 100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5" name="Agrupar 82">
                <a:extLst>
                  <a:ext uri="{FF2B5EF4-FFF2-40B4-BE49-F238E27FC236}">
                    <a16:creationId xmlns:a16="http://schemas.microsoft.com/office/drawing/2014/main" xmlns="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92" name="Grupo 91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95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de cantos arredondados 96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3" name="Semicírculo 8">
                  <a:extLst>
                    <a:ext uri="{FF2B5EF4-FFF2-40B4-BE49-F238E27FC236}">
                      <a16:creationId xmlns:a16="http://schemas.microsoft.com/office/drawing/2014/main" xmlns="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tângulo 93">
                  <a:extLst>
                    <a:ext uri="{FF2B5EF4-FFF2-40B4-BE49-F238E27FC236}">
                      <a16:creationId xmlns:a16="http://schemas.microsoft.com/office/drawing/2014/main" xmlns="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Agrupar 76">
                <a:extLst>
                  <a:ext uri="{FF2B5EF4-FFF2-40B4-BE49-F238E27FC236}">
                    <a16:creationId xmlns:a16="http://schemas.microsoft.com/office/drawing/2014/main" xmlns="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90" name="Elipse 89">
                  <a:extLst>
                    <a:ext uri="{FF2B5EF4-FFF2-40B4-BE49-F238E27FC236}">
                      <a16:creationId xmlns:a16="http://schemas.microsoft.com/office/drawing/2014/main" xmlns="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:a16="http://schemas.microsoft.com/office/drawing/2014/main" xmlns="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Agrupar 75">
                <a:extLst>
                  <a:ext uri="{FF2B5EF4-FFF2-40B4-BE49-F238E27FC236}">
                    <a16:creationId xmlns:a16="http://schemas.microsoft.com/office/drawing/2014/main" xmlns="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88" name="Retângulo: Cantos Arredondados 70">
                  <a:extLst>
                    <a:ext uri="{FF2B5EF4-FFF2-40B4-BE49-F238E27FC236}">
                      <a16:creationId xmlns:a16="http://schemas.microsoft.com/office/drawing/2014/main" xmlns="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: Cantos Arredondados 74">
                  <a:extLst>
                    <a:ext uri="{FF2B5EF4-FFF2-40B4-BE49-F238E27FC236}">
                      <a16:creationId xmlns:a16="http://schemas.microsoft.com/office/drawing/2014/main" xmlns="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2" name="Agrupar 9">
            <a:extLst>
              <a:ext uri="{FF2B5EF4-FFF2-40B4-BE49-F238E27FC236}">
                <a16:creationId xmlns:a16="http://schemas.microsoft.com/office/drawing/2014/main" xmlns="" id="{CED1955D-3D0B-487D-AA3A-3B4047A0210A}"/>
              </a:ext>
            </a:extLst>
          </p:cNvPr>
          <p:cNvGrpSpPr/>
          <p:nvPr/>
        </p:nvGrpSpPr>
        <p:grpSpPr>
          <a:xfrm>
            <a:off x="6293725" y="1679033"/>
            <a:ext cx="1759040" cy="1840585"/>
            <a:chOff x="1895062" y="1738688"/>
            <a:chExt cx="3458817" cy="3619161"/>
          </a:xfrm>
        </p:grpSpPr>
        <p:pic>
          <p:nvPicPr>
            <p:cNvPr id="113" name="Imagem 112" descr="Uma imagem contendo objeto&#10;&#10;Descrição gerada automaticamente">
              <a:extLst>
                <a:ext uri="{FF2B5EF4-FFF2-40B4-BE49-F238E27FC236}">
                  <a16:creationId xmlns:a16="http://schemas.microsoft.com/office/drawing/2014/main" xmlns="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114" name="Gráfico 8" descr="Folha">
              <a:extLst>
                <a:ext uri="{FF2B5EF4-FFF2-40B4-BE49-F238E27FC236}">
                  <a16:creationId xmlns:a16="http://schemas.microsoft.com/office/drawing/2014/main" xmlns="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7014442" y="2437979"/>
            <a:ext cx="3752431" cy="2626795"/>
            <a:chOff x="1018313" y="510581"/>
            <a:chExt cx="3752431" cy="2626795"/>
          </a:xfrm>
        </p:grpSpPr>
        <p:grpSp>
          <p:nvGrpSpPr>
            <p:cNvPr id="116" name="Agrupar 9">
              <a:extLst>
                <a:ext uri="{FF2B5EF4-FFF2-40B4-BE49-F238E27FC236}">
                  <a16:creationId xmlns:a16="http://schemas.microsoft.com/office/drawing/2014/main" xmlns="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50" name="Imagem 149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51" name="Gráfico 8" descr="Folha">
                <a:extLst>
                  <a:ext uri="{FF2B5EF4-FFF2-40B4-BE49-F238E27FC236}">
                    <a16:creationId xmlns:a16="http://schemas.microsoft.com/office/drawing/2014/main" xmlns="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17" name="Imagem 1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119" name="Agrupar 65">
                <a:extLst>
                  <a:ext uri="{FF2B5EF4-FFF2-40B4-BE49-F238E27FC236}">
                    <a16:creationId xmlns:a16="http://schemas.microsoft.com/office/drawing/2014/main" xmlns="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43" name="Retângulo 142">
                  <a:extLst>
                    <a:ext uri="{FF2B5EF4-FFF2-40B4-BE49-F238E27FC236}">
                      <a16:creationId xmlns:a16="http://schemas.microsoft.com/office/drawing/2014/main" xmlns="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Fluxograma: Atraso 143">
                  <a:extLst>
                    <a:ext uri="{FF2B5EF4-FFF2-40B4-BE49-F238E27FC236}">
                      <a16:creationId xmlns:a16="http://schemas.microsoft.com/office/drawing/2014/main" xmlns="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Fluxograma: Atraso 144">
                  <a:extLst>
                    <a:ext uri="{FF2B5EF4-FFF2-40B4-BE49-F238E27FC236}">
                      <a16:creationId xmlns:a16="http://schemas.microsoft.com/office/drawing/2014/main" xmlns="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6" name="Gráfico 8" descr="Folha">
                  <a:extLst>
                    <a:ext uri="{FF2B5EF4-FFF2-40B4-BE49-F238E27FC236}">
                      <a16:creationId xmlns:a16="http://schemas.microsoft.com/office/drawing/2014/main" xmlns="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xmlns="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8" name="Gráfico 8" descr="Folha">
                  <a:extLst>
                    <a:ext uri="{FF2B5EF4-FFF2-40B4-BE49-F238E27FC236}">
                      <a16:creationId xmlns:a16="http://schemas.microsoft.com/office/drawing/2014/main" xmlns="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49" name="Fluxograma: Atraso 148">
                  <a:extLst>
                    <a:ext uri="{FF2B5EF4-FFF2-40B4-BE49-F238E27FC236}">
                      <a16:creationId xmlns:a16="http://schemas.microsoft.com/office/drawing/2014/main" xmlns="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0" name="Grupo 119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40" name="Retângulo 139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1" name="Elipse 140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1" name="Retângulo 120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2" name="Agrupar 1">
                <a:extLst>
                  <a:ext uri="{FF2B5EF4-FFF2-40B4-BE49-F238E27FC236}">
                    <a16:creationId xmlns:a16="http://schemas.microsoft.com/office/drawing/2014/main" xmlns="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136" name="Elipse 135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Elipse 136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8" name="Retângulo 137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Retângulo 138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3" name="Agrupar 82">
                <a:extLst>
                  <a:ext uri="{FF2B5EF4-FFF2-40B4-BE49-F238E27FC236}">
                    <a16:creationId xmlns:a16="http://schemas.microsoft.com/office/drawing/2014/main" xmlns="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130" name="Grupo 129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133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de cantos arredondados 133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de cantos arredondados 134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1" name="Semicírculo 8">
                  <a:extLst>
                    <a:ext uri="{FF2B5EF4-FFF2-40B4-BE49-F238E27FC236}">
                      <a16:creationId xmlns:a16="http://schemas.microsoft.com/office/drawing/2014/main" xmlns="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tângulo 131">
                  <a:extLst>
                    <a:ext uri="{FF2B5EF4-FFF2-40B4-BE49-F238E27FC236}">
                      <a16:creationId xmlns:a16="http://schemas.microsoft.com/office/drawing/2014/main" xmlns="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76">
                <a:extLst>
                  <a:ext uri="{FF2B5EF4-FFF2-40B4-BE49-F238E27FC236}">
                    <a16:creationId xmlns:a16="http://schemas.microsoft.com/office/drawing/2014/main" xmlns="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xmlns="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xmlns="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5" name="Agrupar 75">
                <a:extLst>
                  <a:ext uri="{FF2B5EF4-FFF2-40B4-BE49-F238E27FC236}">
                    <a16:creationId xmlns:a16="http://schemas.microsoft.com/office/drawing/2014/main" xmlns="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126" name="Retângulo: Cantos Arredondados 70">
                  <a:extLst>
                    <a:ext uri="{FF2B5EF4-FFF2-40B4-BE49-F238E27FC236}">
                      <a16:creationId xmlns:a16="http://schemas.microsoft.com/office/drawing/2014/main" xmlns="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: Cantos Arredondados 74">
                  <a:extLst>
                    <a:ext uri="{FF2B5EF4-FFF2-40B4-BE49-F238E27FC236}">
                      <a16:creationId xmlns:a16="http://schemas.microsoft.com/office/drawing/2014/main" xmlns="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034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53" y="2093842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4669855" y="1354710"/>
            <a:ext cx="2516749" cy="2847541"/>
            <a:chOff x="4669855" y="1354710"/>
            <a:chExt cx="2516749" cy="2847541"/>
          </a:xfrm>
        </p:grpSpPr>
        <p:grpSp>
          <p:nvGrpSpPr>
            <p:cNvPr id="14" name="Grupo 13"/>
            <p:cNvGrpSpPr/>
            <p:nvPr/>
          </p:nvGrpSpPr>
          <p:grpSpPr>
            <a:xfrm>
              <a:off x="4669855" y="1354710"/>
              <a:ext cx="2516749" cy="2847541"/>
              <a:chOff x="5202574" y="633845"/>
              <a:chExt cx="2516749" cy="2847541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de cantos arredondados 5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137191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6162736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Retângulo de cantos arredondados 1"/>
            <p:cNvSpPr/>
            <p:nvPr/>
          </p:nvSpPr>
          <p:spPr>
            <a:xfrm>
              <a:off x="6061564" y="2250639"/>
              <a:ext cx="300901" cy="743523"/>
            </a:xfrm>
            <a:prstGeom prst="roundRect">
              <a:avLst>
                <a:gd name="adj" fmla="val 50000"/>
              </a:avLst>
            </a:prstGeom>
            <a:solidFill>
              <a:srgbClr val="FFD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9883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1C7ED27C-A02E-4FEC-9475-C2F1D7B10E46}"/>
              </a:ext>
            </a:extLst>
          </p:cNvPr>
          <p:cNvSpPr txBox="1"/>
          <p:nvPr/>
        </p:nvSpPr>
        <p:spPr>
          <a:xfrm>
            <a:off x="4058174" y="3082921"/>
            <a:ext cx="40334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8FFF00"/>
                </a:solidFill>
                <a:latin typeface="Reem Kufi" pitchFamily="2"/>
              </a:rPr>
              <a:t>BIO </a:t>
            </a:r>
            <a:r>
              <a:rPr lang="pt-B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em Kufi" pitchFamily="2"/>
              </a:rPr>
              <a:t>PLAY</a:t>
            </a:r>
          </a:p>
        </p:txBody>
      </p:sp>
      <p:pic>
        <p:nvPicPr>
          <p:cNvPr id="5" name="Gráfico 8" descr="Folha">
            <a:extLst>
              <a:ext uri="{FF2B5EF4-FFF2-40B4-BE49-F238E27FC236}">
                <a16:creationId xmlns:a16="http://schemas.microsoft.com/office/drawing/2014/main" xmlns="" id="{D7B239DE-0B7B-4BDF-93B8-A09B4D198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20618517">
            <a:off x="4603156" y="2450589"/>
            <a:ext cx="798350" cy="7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3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925074" y="1146217"/>
            <a:ext cx="2492432" cy="2676322"/>
            <a:chOff x="3574471" y="1163783"/>
            <a:chExt cx="4577197" cy="4914902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925927" y="404380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Reem Kufi" pitchFamily="2"/>
              </a:rPr>
              <a:t>ZAPPBUS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241563" y="1211788"/>
            <a:ext cx="28151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WALKBUS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POINTBUS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BOOZINA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BUZZINA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258339" y="2225077"/>
            <a:ext cx="1406262" cy="2145261"/>
            <a:chOff x="4966854" y="1146217"/>
            <a:chExt cx="2213263" cy="3376344"/>
          </a:xfrm>
        </p:grpSpPr>
        <p:sp>
          <p:nvSpPr>
            <p:cNvPr id="19" name="Elipse 18"/>
            <p:cNvSpPr/>
            <p:nvPr/>
          </p:nvSpPr>
          <p:spPr>
            <a:xfrm>
              <a:off x="4966854" y="1146217"/>
              <a:ext cx="2213263" cy="2213263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0800000">
              <a:off x="5070764" y="2715096"/>
              <a:ext cx="2005446" cy="180746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5494735" y="1750679"/>
              <a:ext cx="1157500" cy="1242900"/>
              <a:chOff x="3574471" y="1163783"/>
              <a:chExt cx="4577197" cy="4914902"/>
            </a:xfrm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03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262" y="755524"/>
            <a:ext cx="6941127" cy="4862945"/>
          </a:xfrm>
          <a:prstGeom prst="rect">
            <a:avLst/>
          </a:prstGeom>
          <a:solidFill>
            <a:schemeClr val="tx1">
              <a:lumMod val="85000"/>
              <a:lumOff val="1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239667" y="4299802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2772257" y="2935564"/>
            <a:ext cx="920632" cy="1404428"/>
            <a:chOff x="3030720" y="2696304"/>
            <a:chExt cx="920632" cy="1404428"/>
          </a:xfrm>
        </p:grpSpPr>
        <p:sp>
          <p:nvSpPr>
            <p:cNvPr id="36" name="Elipse 35"/>
            <p:cNvSpPr/>
            <p:nvPr/>
          </p:nvSpPr>
          <p:spPr>
            <a:xfrm>
              <a:off x="3030720" y="2696304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isósceles 36"/>
            <p:cNvSpPr/>
            <p:nvPr/>
          </p:nvSpPr>
          <p:spPr>
            <a:xfrm rot="10800000">
              <a:off x="3073943" y="3348897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250298" y="2947737"/>
              <a:ext cx="481475" cy="516998"/>
              <a:chOff x="3574471" y="1163783"/>
              <a:chExt cx="4577197" cy="49149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0" name="CaixaDeTexto 79"/>
          <p:cNvSpPr txBox="1"/>
          <p:nvPr/>
        </p:nvSpPr>
        <p:spPr>
          <a:xfrm>
            <a:off x="1577204" y="1277197"/>
            <a:ext cx="4071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110" name="Grupo 109"/>
          <p:cNvGrpSpPr/>
          <p:nvPr/>
        </p:nvGrpSpPr>
        <p:grpSpPr>
          <a:xfrm>
            <a:off x="4472902" y="2959699"/>
            <a:ext cx="920632" cy="1404428"/>
            <a:chOff x="4731365" y="2720439"/>
            <a:chExt cx="920632" cy="1404428"/>
          </a:xfrm>
        </p:grpSpPr>
        <p:sp>
          <p:nvSpPr>
            <p:cNvPr id="95" name="Elipse 94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0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3010926" y="983205"/>
            <a:ext cx="275995" cy="421032"/>
            <a:chOff x="4731365" y="2720439"/>
            <a:chExt cx="920632" cy="1404428"/>
          </a:xfrm>
        </p:grpSpPr>
        <p:sp>
          <p:nvSpPr>
            <p:cNvPr id="112" name="Elipse 111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Triângulo isósceles 112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2268808" y="1457257"/>
            <a:ext cx="693092" cy="693092"/>
            <a:chOff x="8395855" y="2097812"/>
            <a:chExt cx="2649682" cy="2649682"/>
          </a:xfrm>
        </p:grpSpPr>
        <p:sp>
          <p:nvSpPr>
            <p:cNvPr id="115" name="Elipse 114"/>
            <p:cNvSpPr/>
            <p:nvPr/>
          </p:nvSpPr>
          <p:spPr>
            <a:xfrm>
              <a:off x="8395855" y="2097812"/>
              <a:ext cx="2649682" cy="2649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8737889" y="2448590"/>
              <a:ext cx="1965614" cy="1965614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2501862" y="1695379"/>
            <a:ext cx="253462" cy="272162"/>
            <a:chOff x="3574471" y="1163783"/>
            <a:chExt cx="4577197" cy="4914902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de cantos arredondados 90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7474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3594</TotalTime>
  <Words>163</Words>
  <Application>Microsoft Office PowerPoint</Application>
  <PresentationFormat>Personalizar</PresentationFormat>
  <Paragraphs>35</Paragraphs>
  <Slides>29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195</cp:revision>
  <dcterms:created xsi:type="dcterms:W3CDTF">2019-02-14T00:31:49Z</dcterms:created>
  <dcterms:modified xsi:type="dcterms:W3CDTF">2019-05-20T11:57:54Z</dcterms:modified>
</cp:coreProperties>
</file>