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86" r:id="rId19"/>
    <p:sldId id="273" r:id="rId20"/>
    <p:sldId id="270" r:id="rId21"/>
    <p:sldId id="271" r:id="rId22"/>
    <p:sldId id="275" r:id="rId23"/>
    <p:sldId id="276" r:id="rId24"/>
    <p:sldId id="277" r:id="rId25"/>
    <p:sldId id="278" r:id="rId26"/>
    <p:sldId id="280" r:id="rId27"/>
    <p:sldId id="281" r:id="rId28"/>
    <p:sldId id="285" r:id="rId29"/>
    <p:sldId id="287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57FF57"/>
    <a:srgbClr val="2D3036"/>
    <a:srgbClr val="FFD55D"/>
    <a:srgbClr val="FFD253"/>
    <a:srgbClr val="FFC92F"/>
    <a:srgbClr val="F4EB3A"/>
    <a:srgbClr val="0097D0"/>
    <a:srgbClr val="F6DE7A"/>
    <a:srgbClr val="F4D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87" d="100"/>
          <a:sy n="87" d="100"/>
        </p:scale>
        <p:origin x="-65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2E06-6829-4531-B48B-839045363BE2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3925E-3358-4A25-B4FE-AC51C251A7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925E-3358-4A25-B4FE-AC51C251A7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5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4.sv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7.wdp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9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xmlns="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xmlns="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xmlns="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xmlns="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xmlns="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xmlns="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xmlns="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xmlns="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xmlns="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xmlns="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xmlns="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xmlns="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xmlns="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xmlns="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xmlns="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xmlns="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xmlns="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xmlns="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xmlns="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xmlns="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xmlns="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xmlns="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xmlns="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xmlns="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xmlns="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xmlns="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xmlns="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xmlns="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xmlns="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xmlns="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xmlns="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xmlns="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xmlns="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xmlns="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xmlns="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xmlns="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xmlns="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xmlns="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xmlns="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xmlns="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xmlns="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xmlns="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xmlns="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xmlns="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xmlns="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xmlns="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xmlns="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xmlns="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xmlns="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xmlns="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xmlns="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xmlns="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xmlns="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xmlns="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xmlns="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xmlns="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xmlns="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xmlns="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xmlns="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xmlns="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xmlns="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xmlns="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xmlns="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xmlns="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xmlns="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xmlns="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xmlns="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xmlns="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xmlns="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xmlns="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xmlns="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xmlns="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xmlns="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xmlns="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xmlns="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xmlns="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xmlns="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xmlns="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xmlns="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xmlns="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xmlns="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xmlns="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xmlns="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xmlns="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xmlns="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xmlns="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xmlns="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xmlns="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xmlns="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xmlns="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xmlns="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xmlns="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xmlns="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xmlns="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xmlns="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xmlns="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xmlns="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xmlns="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xmlns="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xmlns="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xmlns="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xmlns="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xmlns="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xmlns="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xmlns="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xmlns="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xmlns="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xmlns="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xmlns="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xmlns="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xmlns="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xmlns="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xmlns="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xmlns="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xmlns="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xmlns="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xmlns="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xmlns="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xmlns="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xmlns="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xmlns="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xmlns="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xmlns="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xmlns="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xmlns="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xmlns="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xmlns="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xmlns="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xmlns="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xmlns="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xmlns="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xmlns="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xmlns="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xmlns="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xmlns="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xmlns="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xmlns="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xmlns="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xmlns="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xmlns="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xmlns="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xmlns="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xmlns="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xmlns="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xmlns="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xmlns="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xmlns="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xmlns="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xmlns="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xmlns="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xmlns="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xmlns="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xmlns="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xmlns="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xmlns="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xmlns="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xmlns="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xmlns="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xmlns="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xmlns="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xmlns="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xmlns="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xmlns="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xmlns="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xmlns="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xmlns="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xmlns="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xmlns="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xmlns="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xmlns="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xmlns="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xmlns="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xmlns="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xmlns="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xmlns="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xmlns="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xmlns="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xmlns="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xmlns="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xmlns="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xmlns="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xmlns="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xmlns="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xmlns="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xmlns="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xmlns="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xmlns="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xmlns="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xmlns="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xmlns="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xmlns="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xmlns="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xmlns="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xmlns="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xmlns="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xmlns="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xmlns="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xmlns="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xmlns="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xmlns="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xmlns="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xmlns="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xmlns="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xmlns="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xmlns="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xmlns="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:a16="http://schemas.microsoft.com/office/drawing/2014/main" xmlns="" id="{1708E419-CD73-46E9-B414-4DB477B19B68}"/>
              </a:ext>
            </a:extLst>
          </p:cNvPr>
          <p:cNvGrpSpPr/>
          <p:nvPr/>
        </p:nvGrpSpPr>
        <p:grpSpPr>
          <a:xfrm>
            <a:off x="1150865" y="2389412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xmlns="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xmlns="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xmlns="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:a16="http://schemas.microsoft.com/office/drawing/2014/main" xmlns="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xmlns="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xmlns="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xmlns="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xmlns="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xmlns="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xmlns="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xmlns="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xmlns="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xmlns="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xmlns="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:a16="http://schemas.microsoft.com/office/drawing/2014/main" xmlns="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xmlns="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xmlns="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xmlns="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xmlns="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xmlns="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xmlns="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xmlns="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xmlns="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xmlns="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:a16="http://schemas.microsoft.com/office/drawing/2014/main" xmlns="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:a16="http://schemas.microsoft.com/office/drawing/2014/main" xmlns="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:a16="http://schemas.microsoft.com/office/drawing/2014/main" xmlns="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xmlns="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:a16="http://schemas.microsoft.com/office/drawing/2014/main" xmlns="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:a16="http://schemas.microsoft.com/office/drawing/2014/main" xmlns="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xmlns="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xmlns="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xmlns="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xmlns="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:a16="http://schemas.microsoft.com/office/drawing/2014/main" xmlns="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:a16="http://schemas.microsoft.com/office/drawing/2014/main" xmlns="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xmlns="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2982759" y="2242875"/>
            <a:ext cx="906708" cy="1462239"/>
            <a:chOff x="6463471" y="-274142"/>
            <a:chExt cx="4754218" cy="7667086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108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5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38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4452456" y="2257106"/>
            <a:ext cx="957306" cy="1461231"/>
            <a:chOff x="6209093" y="737195"/>
            <a:chExt cx="4374729" cy="6677585"/>
          </a:xfrm>
        </p:grpSpPr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35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31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Lua 1032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Lua 145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7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7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6046525" y="2299279"/>
            <a:ext cx="555857" cy="1475707"/>
            <a:chOff x="13414140" y="-2581097"/>
            <a:chExt cx="4509547" cy="11972079"/>
          </a:xfrm>
        </p:grpSpPr>
        <p:sp>
          <p:nvSpPr>
            <p:cNvPr id="165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3" name="Retângulo 1042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5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6" name="Elipse 1045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7239145" y="2296340"/>
            <a:ext cx="752407" cy="1554574"/>
            <a:chOff x="8882975" y="628610"/>
            <a:chExt cx="2130244" cy="4401369"/>
          </a:xfrm>
        </p:grpSpPr>
        <p:grpSp>
          <p:nvGrpSpPr>
            <p:cNvPr id="1054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052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050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1" name="Elipse 1050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3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8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9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xmlns="" id="{E875B3DF-C23E-4E48-8BB5-F17C2DEE1D9B}"/>
              </a:ext>
            </a:extLst>
          </p:cNvPr>
          <p:cNvGrpSpPr/>
          <p:nvPr/>
        </p:nvGrpSpPr>
        <p:grpSpPr>
          <a:xfrm>
            <a:off x="8628315" y="2085832"/>
            <a:ext cx="762993" cy="1844324"/>
            <a:chOff x="13356297" y="-1446745"/>
            <a:chExt cx="3557942" cy="8600339"/>
          </a:xfrm>
        </p:grpSpPr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xmlns="" id="{6C847DE3-F8CD-4FFF-B716-B66F5E1350DD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53118A0F-584D-43C6-BD02-205B4634D9F8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: Cantos Arredondados 197">
                <a:extLst>
                  <a:ext uri="{FF2B5EF4-FFF2-40B4-BE49-F238E27FC236}">
                    <a16:creationId xmlns:a16="http://schemas.microsoft.com/office/drawing/2014/main" xmlns="" id="{D5673341-C643-4F4A-95F2-1F49AD116BA1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5" name="Agrupar 144">
              <a:extLst>
                <a:ext uri="{FF2B5EF4-FFF2-40B4-BE49-F238E27FC236}">
                  <a16:creationId xmlns:a16="http://schemas.microsoft.com/office/drawing/2014/main" xmlns="" id="{0DFFB205-A3DF-458A-AF11-04ED9DE4A1B9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xmlns="" id="{13BA739A-3324-4493-910D-A1CBE1AAB26C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135" name="Retângulo: Cantos Arredondados 134">
                  <a:extLst>
                    <a:ext uri="{FF2B5EF4-FFF2-40B4-BE49-F238E27FC236}">
                      <a16:creationId xmlns:a16="http://schemas.microsoft.com/office/drawing/2014/main" xmlns="" id="{B6F5DDAE-4703-473E-AAD7-38588D7AE164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: Cantos Arredondados 190">
                  <a:extLst>
                    <a:ext uri="{FF2B5EF4-FFF2-40B4-BE49-F238E27FC236}">
                      <a16:creationId xmlns:a16="http://schemas.microsoft.com/office/drawing/2014/main" xmlns="" id="{9B3E0510-E079-4337-AF8E-2A14842A66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:a16="http://schemas.microsoft.com/office/drawing/2014/main" xmlns="" id="{67F81CB9-B22D-425F-8A57-E9C6A78E48D9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192">
                  <a:extLst>
                    <a:ext uri="{FF2B5EF4-FFF2-40B4-BE49-F238E27FC236}">
                      <a16:creationId xmlns:a16="http://schemas.microsoft.com/office/drawing/2014/main" xmlns="" id="{8795BB25-556D-4842-8615-F5F24FF5FE76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:a16="http://schemas.microsoft.com/office/drawing/2014/main" xmlns="" id="{9FFE493A-40FD-41DF-A5F6-CD40D981CBA2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xmlns="" id="{F1861ECC-B3D5-4F79-8595-449F83558018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02" name="Agrupar 201">
                <a:extLst>
                  <a:ext uri="{FF2B5EF4-FFF2-40B4-BE49-F238E27FC236}">
                    <a16:creationId xmlns:a16="http://schemas.microsoft.com/office/drawing/2014/main" xmlns="" id="{5A730A17-4000-4210-9819-9EF5026F4E58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203" name="Retângulo: Cantos Arredondados 202">
                  <a:extLst>
                    <a:ext uri="{FF2B5EF4-FFF2-40B4-BE49-F238E27FC236}">
                      <a16:creationId xmlns:a16="http://schemas.microsoft.com/office/drawing/2014/main" xmlns="" id="{46824F53-52CA-41C1-9AF9-4554FF42F8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Retângulo: Cantos Arredondados 203">
                  <a:extLst>
                    <a:ext uri="{FF2B5EF4-FFF2-40B4-BE49-F238E27FC236}">
                      <a16:creationId xmlns:a16="http://schemas.microsoft.com/office/drawing/2014/main" xmlns="" id="{39E0458B-B87B-443B-84E2-34B313C689D0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: Cantos Arredondados 204">
                  <a:extLst>
                    <a:ext uri="{FF2B5EF4-FFF2-40B4-BE49-F238E27FC236}">
                      <a16:creationId xmlns:a16="http://schemas.microsoft.com/office/drawing/2014/main" xmlns="" id="{70225858-235A-480B-AABD-D477450D63A7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05">
                  <a:extLst>
                    <a:ext uri="{FF2B5EF4-FFF2-40B4-BE49-F238E27FC236}">
                      <a16:creationId xmlns:a16="http://schemas.microsoft.com/office/drawing/2014/main" xmlns="" id="{F3CD6DB3-0351-45AB-9F3F-51B9C9C3A1FE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06">
                  <a:extLst>
                    <a:ext uri="{FF2B5EF4-FFF2-40B4-BE49-F238E27FC236}">
                      <a16:creationId xmlns:a16="http://schemas.microsoft.com/office/drawing/2014/main" xmlns="" id="{34B6C88A-A47F-46F6-A2B0-ECED0822E8E4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xmlns="" id="{17839313-D02F-47B1-AC74-C2BC8059BF92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xmlns="" id="{72FB4C24-7553-4D0D-BEC0-DE125B7747F6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: Cantos Arredondados 211">
              <a:extLst>
                <a:ext uri="{FF2B5EF4-FFF2-40B4-BE49-F238E27FC236}">
                  <a16:creationId xmlns:a16="http://schemas.microsoft.com/office/drawing/2014/main" xmlns="" id="{9A42D5A5-E9A0-4AE4-89F4-121F59EF1111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xmlns="" id="{AC334D68-2C8B-4C12-A4C3-9D8A70F1010D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: Cantos Arredondados 149">
              <a:extLst>
                <a:ext uri="{FF2B5EF4-FFF2-40B4-BE49-F238E27FC236}">
                  <a16:creationId xmlns:a16="http://schemas.microsoft.com/office/drawing/2014/main" xmlns="" id="{A0361198-4B8F-43FE-8B6A-056352F1A75A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: Cantos Arredondados 215">
              <a:extLst>
                <a:ext uri="{FF2B5EF4-FFF2-40B4-BE49-F238E27FC236}">
                  <a16:creationId xmlns:a16="http://schemas.microsoft.com/office/drawing/2014/main" xmlns="" id="{67A682AF-8F4F-4D36-B468-91FFAF768CF7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xmlns="" id="{A7B98D12-2E1A-49F5-8BB2-E71A906EAAC2}"/>
              </a:ext>
            </a:extLst>
          </p:cNvPr>
          <p:cNvGrpSpPr/>
          <p:nvPr/>
        </p:nvGrpSpPr>
        <p:grpSpPr>
          <a:xfrm>
            <a:off x="10028071" y="2082075"/>
            <a:ext cx="718512" cy="1832359"/>
            <a:chOff x="11455518" y="-5433753"/>
            <a:chExt cx="4626114" cy="11797583"/>
          </a:xfrm>
        </p:grpSpPr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xmlns="" id="{3D98F8D2-4886-4A9E-AF0D-E1527772E542}"/>
                </a:ext>
              </a:extLst>
            </p:cNvPr>
            <p:cNvSpPr/>
            <p:nvPr/>
          </p:nvSpPr>
          <p:spPr>
            <a:xfrm>
              <a:off x="11455518" y="-1199486"/>
              <a:ext cx="4626113" cy="7563316"/>
            </a:xfrm>
            <a:prstGeom prst="roundRect">
              <a:avLst>
                <a:gd name="adj" fmla="val 2941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: Cantos Arredondados 230">
              <a:extLst>
                <a:ext uri="{FF2B5EF4-FFF2-40B4-BE49-F238E27FC236}">
                  <a16:creationId xmlns:a16="http://schemas.microsoft.com/office/drawing/2014/main" xmlns="" id="{54CEBB95-E465-4165-AAA1-AC14A84F1255}"/>
                </a:ext>
              </a:extLst>
            </p:cNvPr>
            <p:cNvSpPr/>
            <p:nvPr/>
          </p:nvSpPr>
          <p:spPr>
            <a:xfrm>
              <a:off x="11459490" y="-3342906"/>
              <a:ext cx="4622142" cy="6440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Lágrima 229">
              <a:extLst>
                <a:ext uri="{FF2B5EF4-FFF2-40B4-BE49-F238E27FC236}">
                  <a16:creationId xmlns:a16="http://schemas.microsoft.com/office/drawing/2014/main" xmlns="" id="{FE05ADE5-EB90-4592-ACE9-86A647520899}"/>
                </a:ext>
              </a:extLst>
            </p:cNvPr>
            <p:cNvSpPr/>
            <p:nvPr/>
          </p:nvSpPr>
          <p:spPr>
            <a:xfrm rot="18900000">
              <a:off x="11475801" y="-3614764"/>
              <a:ext cx="4544696" cy="4544696"/>
            </a:xfrm>
            <a:prstGeom prst="teardrop">
              <a:avLst>
                <a:gd name="adj" fmla="val 1128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xmlns="" id="{30718A0D-91D9-47CD-8F99-D136F61B2999}"/>
                </a:ext>
              </a:extLst>
            </p:cNvPr>
            <p:cNvSpPr/>
            <p:nvPr/>
          </p:nvSpPr>
          <p:spPr>
            <a:xfrm>
              <a:off x="12877994" y="-5157845"/>
              <a:ext cx="1740309" cy="2129463"/>
            </a:xfrm>
            <a:prstGeom prst="roundRect">
              <a:avLst>
                <a:gd name="adj" fmla="val 403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: Cantos Arredondados 234">
              <a:extLst>
                <a:ext uri="{FF2B5EF4-FFF2-40B4-BE49-F238E27FC236}">
                  <a16:creationId xmlns:a16="http://schemas.microsoft.com/office/drawing/2014/main" xmlns="" id="{130ACD35-AD4D-42AB-8CF1-5B7D0C0C66FA}"/>
                </a:ext>
              </a:extLst>
            </p:cNvPr>
            <p:cNvSpPr/>
            <p:nvPr/>
          </p:nvSpPr>
          <p:spPr>
            <a:xfrm>
              <a:off x="12741493" y="-5433753"/>
              <a:ext cx="2013309" cy="877751"/>
            </a:xfrm>
            <a:prstGeom prst="roundRect">
              <a:avLst>
                <a:gd name="adj" fmla="val 20233"/>
              </a:avLst>
            </a:prstGeom>
            <a:solidFill>
              <a:srgbClr val="E73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xmlns="" id="{F2A4F3F5-785C-4E80-9680-BAF386CA2162}"/>
                </a:ext>
              </a:extLst>
            </p:cNvPr>
            <p:cNvSpPr/>
            <p:nvPr/>
          </p:nvSpPr>
          <p:spPr>
            <a:xfrm>
              <a:off x="11455518" y="-501445"/>
              <a:ext cx="4622142" cy="2974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: Cantos Arredondados 233">
              <a:extLst>
                <a:ext uri="{FF2B5EF4-FFF2-40B4-BE49-F238E27FC236}">
                  <a16:creationId xmlns:a16="http://schemas.microsoft.com/office/drawing/2014/main" xmlns="" id="{803B14DF-DC9A-4CE0-BE93-F98848786911}"/>
                </a:ext>
              </a:extLst>
            </p:cNvPr>
            <p:cNvSpPr/>
            <p:nvPr/>
          </p:nvSpPr>
          <p:spPr>
            <a:xfrm>
              <a:off x="11866622" y="-93286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: Cantos Arredondados 237">
              <a:extLst>
                <a:ext uri="{FF2B5EF4-FFF2-40B4-BE49-F238E27FC236}">
                  <a16:creationId xmlns:a16="http://schemas.microsoft.com/office/drawing/2014/main" xmlns="" id="{15FB0B33-F081-485F-A36A-EA96CEC5B499}"/>
                </a:ext>
              </a:extLst>
            </p:cNvPr>
            <p:cNvSpPr/>
            <p:nvPr/>
          </p:nvSpPr>
          <p:spPr>
            <a:xfrm>
              <a:off x="11838422" y="589009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: Cantos Arredondados 235">
              <a:extLst>
                <a:ext uri="{FF2B5EF4-FFF2-40B4-BE49-F238E27FC236}">
                  <a16:creationId xmlns:a16="http://schemas.microsoft.com/office/drawing/2014/main" xmlns="" id="{D172338A-A68B-47F0-BF46-6F702132B395}"/>
                </a:ext>
              </a:extLst>
            </p:cNvPr>
            <p:cNvSpPr/>
            <p:nvPr/>
          </p:nvSpPr>
          <p:spPr>
            <a:xfrm>
              <a:off x="14618302" y="2888673"/>
              <a:ext cx="920555" cy="2352757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: Cantos Arredondados 239">
              <a:extLst>
                <a:ext uri="{FF2B5EF4-FFF2-40B4-BE49-F238E27FC236}">
                  <a16:creationId xmlns:a16="http://schemas.microsoft.com/office/drawing/2014/main" xmlns="" id="{A71B87BF-67E9-4A3C-9F99-1DBFCD3F2C0A}"/>
                </a:ext>
              </a:extLst>
            </p:cNvPr>
            <p:cNvSpPr/>
            <p:nvPr/>
          </p:nvSpPr>
          <p:spPr>
            <a:xfrm>
              <a:off x="14294524" y="-2510133"/>
              <a:ext cx="920555" cy="1507181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: Cantos Arredondados 240">
              <a:extLst>
                <a:ext uri="{FF2B5EF4-FFF2-40B4-BE49-F238E27FC236}">
                  <a16:creationId xmlns:a16="http://schemas.microsoft.com/office/drawing/2014/main" xmlns="" id="{730B3ADE-29CA-4D23-A7B5-59BEBA9CE035}"/>
                </a:ext>
              </a:extLst>
            </p:cNvPr>
            <p:cNvSpPr/>
            <p:nvPr/>
          </p:nvSpPr>
          <p:spPr>
            <a:xfrm>
              <a:off x="14211633" y="-5307726"/>
              <a:ext cx="382162" cy="625695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:a16="http://schemas.microsoft.com/office/drawing/2014/main" xmlns="" id="{8D27259E-AE66-4353-8ED3-B8259C5E4205}"/>
              </a:ext>
            </a:extLst>
          </p:cNvPr>
          <p:cNvGrpSpPr/>
          <p:nvPr/>
        </p:nvGrpSpPr>
        <p:grpSpPr>
          <a:xfrm>
            <a:off x="827285" y="4771830"/>
            <a:ext cx="1494066" cy="860860"/>
            <a:chOff x="3425662" y="3126658"/>
            <a:chExt cx="8255061" cy="4756449"/>
          </a:xfrm>
        </p:grpSpPr>
        <p:sp>
          <p:nvSpPr>
            <p:cNvPr id="250" name="Forma Livre: Forma 249">
              <a:extLst>
                <a:ext uri="{FF2B5EF4-FFF2-40B4-BE49-F238E27FC236}">
                  <a16:creationId xmlns:a16="http://schemas.microsoft.com/office/drawing/2014/main" xmlns="" id="{BB0BFBBF-82DC-4695-B222-D3E871DAE672}"/>
                </a:ext>
              </a:extLst>
            </p:cNvPr>
            <p:cNvSpPr/>
            <p:nvPr/>
          </p:nvSpPr>
          <p:spPr>
            <a:xfrm>
              <a:off x="4022008" y="3688123"/>
              <a:ext cx="7034708" cy="4194984"/>
            </a:xfrm>
            <a:custGeom>
              <a:avLst/>
              <a:gdLst>
                <a:gd name="connsiteX0" fmla="*/ 489642 w 5385367"/>
                <a:gd name="connsiteY0" fmla="*/ 0 h 3211438"/>
                <a:gd name="connsiteX1" fmla="*/ 4908110 w 5385367"/>
                <a:gd name="connsiteY1" fmla="*/ 0 h 3211438"/>
                <a:gd name="connsiteX2" fmla="*/ 5326976 w 5385367"/>
                <a:gd name="connsiteY2" fmla="*/ 277643 h 3211438"/>
                <a:gd name="connsiteX3" fmla="*/ 5342859 w 5385367"/>
                <a:gd name="connsiteY3" fmla="*/ 328809 h 3211438"/>
                <a:gd name="connsiteX4" fmla="*/ 5357487 w 5385367"/>
                <a:gd name="connsiteY4" fmla="*/ 360871 h 3211438"/>
                <a:gd name="connsiteX5" fmla="*/ 5367835 w 5385367"/>
                <a:gd name="connsiteY5" fmla="*/ 659326 h 3211438"/>
                <a:gd name="connsiteX6" fmla="*/ 4785814 w 5385367"/>
                <a:gd name="connsiteY6" fmla="*/ 2831462 h 3211438"/>
                <a:gd name="connsiteX7" fmla="*/ 4262311 w 5385367"/>
                <a:gd name="connsiteY7" fmla="*/ 3209291 h 3211438"/>
                <a:gd name="connsiteX8" fmla="*/ 4242307 w 5385367"/>
                <a:gd name="connsiteY8" fmla="*/ 3206035 h 3211438"/>
                <a:gd name="connsiteX9" fmla="*/ 4188711 w 5385367"/>
                <a:gd name="connsiteY9" fmla="*/ 3211438 h 3211438"/>
                <a:gd name="connsiteX10" fmla="*/ 1166008 w 5385367"/>
                <a:gd name="connsiteY10" fmla="*/ 3211438 h 3211438"/>
                <a:gd name="connsiteX11" fmla="*/ 1111852 w 5385367"/>
                <a:gd name="connsiteY11" fmla="*/ 3205979 h 3211438"/>
                <a:gd name="connsiteX12" fmla="*/ 1092984 w 5385367"/>
                <a:gd name="connsiteY12" fmla="*/ 3209050 h 3211438"/>
                <a:gd name="connsiteX13" fmla="*/ 633246 w 5385367"/>
                <a:gd name="connsiteY13" fmla="*/ 2877242 h 3211438"/>
                <a:gd name="connsiteX14" fmla="*/ 15397 w 5385367"/>
                <a:gd name="connsiteY14" fmla="*/ 571400 h 3211438"/>
                <a:gd name="connsiteX15" fmla="*/ 332609 w 5385367"/>
                <a:gd name="connsiteY15" fmla="*/ 21973 h 3211438"/>
                <a:gd name="connsiteX16" fmla="*/ 383867 w 5385367"/>
                <a:gd name="connsiteY16" fmla="*/ 13631 h 3211438"/>
                <a:gd name="connsiteX17" fmla="*/ 398027 w 5385367"/>
                <a:gd name="connsiteY17" fmla="*/ 9236 h 3211438"/>
                <a:gd name="connsiteX18" fmla="*/ 489642 w 5385367"/>
                <a:gd name="connsiteY18" fmla="*/ 0 h 32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85367" h="3211438">
                  <a:moveTo>
                    <a:pt x="489642" y="0"/>
                  </a:moveTo>
                  <a:lnTo>
                    <a:pt x="4908110" y="0"/>
                  </a:lnTo>
                  <a:cubicBezTo>
                    <a:pt x="5096407" y="0"/>
                    <a:pt x="5257966" y="114484"/>
                    <a:pt x="5326976" y="277643"/>
                  </a:cubicBezTo>
                  <a:lnTo>
                    <a:pt x="5342859" y="328809"/>
                  </a:lnTo>
                  <a:lnTo>
                    <a:pt x="5357487" y="360871"/>
                  </a:lnTo>
                  <a:cubicBezTo>
                    <a:pt x="5389589" y="453876"/>
                    <a:pt x="5395217" y="557135"/>
                    <a:pt x="5367835" y="659326"/>
                  </a:cubicBezTo>
                  <a:lnTo>
                    <a:pt x="4785814" y="2831462"/>
                  </a:lnTo>
                  <a:cubicBezTo>
                    <a:pt x="4721923" y="3069907"/>
                    <a:pt x="4499482" y="3223528"/>
                    <a:pt x="4262311" y="3209291"/>
                  </a:cubicBezTo>
                  <a:lnTo>
                    <a:pt x="4242307" y="3206035"/>
                  </a:lnTo>
                  <a:lnTo>
                    <a:pt x="4188711" y="3211438"/>
                  </a:lnTo>
                  <a:lnTo>
                    <a:pt x="1166008" y="3211438"/>
                  </a:lnTo>
                  <a:lnTo>
                    <a:pt x="1111852" y="3205979"/>
                  </a:lnTo>
                  <a:lnTo>
                    <a:pt x="1092984" y="3209050"/>
                  </a:lnTo>
                  <a:cubicBezTo>
                    <a:pt x="884702" y="3221552"/>
                    <a:pt x="689355" y="3086643"/>
                    <a:pt x="633246" y="2877242"/>
                  </a:cubicBezTo>
                  <a:lnTo>
                    <a:pt x="15397" y="571400"/>
                  </a:lnTo>
                  <a:cubicBezTo>
                    <a:pt x="-48727" y="332084"/>
                    <a:pt x="93293" y="86098"/>
                    <a:pt x="332609" y="21973"/>
                  </a:cubicBezTo>
                  <a:lnTo>
                    <a:pt x="383867" y="13631"/>
                  </a:lnTo>
                  <a:lnTo>
                    <a:pt x="398027" y="9236"/>
                  </a:lnTo>
                  <a:cubicBezTo>
                    <a:pt x="427619" y="3180"/>
                    <a:pt x="458259" y="0"/>
                    <a:pt x="489642" y="0"/>
                  </a:cubicBezTo>
                  <a:close/>
                </a:path>
              </a:pathLst>
            </a:custGeom>
            <a:solidFill>
              <a:srgbClr val="FCF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: Cantos Arredondados 242">
              <a:extLst>
                <a:ext uri="{FF2B5EF4-FFF2-40B4-BE49-F238E27FC236}">
                  <a16:creationId xmlns:a16="http://schemas.microsoft.com/office/drawing/2014/main" xmlns="" id="{BC48C397-74B7-4A76-8401-E48131FAE100}"/>
                </a:ext>
              </a:extLst>
            </p:cNvPr>
            <p:cNvSpPr/>
            <p:nvPr/>
          </p:nvSpPr>
          <p:spPr>
            <a:xfrm>
              <a:off x="3425662" y="3126658"/>
              <a:ext cx="8255061" cy="1236361"/>
            </a:xfrm>
            <a:prstGeom prst="roundRect">
              <a:avLst>
                <a:gd name="adj" fmla="val 50000"/>
              </a:avLst>
            </a:prstGeom>
            <a:solidFill>
              <a:srgbClr val="6C4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: Cantos Arredondados 243">
              <a:extLst>
                <a:ext uri="{FF2B5EF4-FFF2-40B4-BE49-F238E27FC236}">
                  <a16:creationId xmlns:a16="http://schemas.microsoft.com/office/drawing/2014/main" xmlns="" id="{8C3013DB-F725-4F26-940F-6E8FF027AE15}"/>
                </a:ext>
              </a:extLst>
            </p:cNvPr>
            <p:cNvSpPr/>
            <p:nvPr/>
          </p:nvSpPr>
          <p:spPr>
            <a:xfrm>
              <a:off x="5940974" y="4857113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: Cantos Arredondados 252">
              <a:extLst>
                <a:ext uri="{FF2B5EF4-FFF2-40B4-BE49-F238E27FC236}">
                  <a16:creationId xmlns:a16="http://schemas.microsoft.com/office/drawing/2014/main" xmlns="" id="{30C4C95B-9860-45D8-9D83-E265CC0A0E05}"/>
                </a:ext>
              </a:extLst>
            </p:cNvPr>
            <p:cNvSpPr/>
            <p:nvPr/>
          </p:nvSpPr>
          <p:spPr>
            <a:xfrm>
              <a:off x="7186763" y="4873457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: Cantos Arredondados 253">
              <a:extLst>
                <a:ext uri="{FF2B5EF4-FFF2-40B4-BE49-F238E27FC236}">
                  <a16:creationId xmlns:a16="http://schemas.microsoft.com/office/drawing/2014/main" xmlns="" id="{E871B4B4-6E92-4B71-93A3-6477FC6EF9F9}"/>
                </a:ext>
              </a:extLst>
            </p:cNvPr>
            <p:cNvSpPr/>
            <p:nvPr/>
          </p:nvSpPr>
          <p:spPr>
            <a:xfrm>
              <a:off x="8432552" y="4840768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: Cantos Arredondados 254">
              <a:extLst>
                <a:ext uri="{FF2B5EF4-FFF2-40B4-BE49-F238E27FC236}">
                  <a16:creationId xmlns:a16="http://schemas.microsoft.com/office/drawing/2014/main" xmlns="" id="{2FDCCA97-3B96-4989-A442-5B02B6513484}"/>
                </a:ext>
              </a:extLst>
            </p:cNvPr>
            <p:cNvSpPr/>
            <p:nvPr/>
          </p:nvSpPr>
          <p:spPr>
            <a:xfrm rot="16200000">
              <a:off x="10005156" y="2940063"/>
              <a:ext cx="665419" cy="1437701"/>
            </a:xfrm>
            <a:prstGeom prst="roundRect">
              <a:avLst>
                <a:gd name="adj" fmla="val 50000"/>
              </a:avLst>
            </a:prstGeom>
            <a:solidFill>
              <a:srgbClr val="896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:a16="http://schemas.microsoft.com/office/drawing/2014/main" xmlns="" id="{520FCCF6-6F58-405A-9CFD-9C7FFC60723D}"/>
              </a:ext>
            </a:extLst>
          </p:cNvPr>
          <p:cNvGrpSpPr/>
          <p:nvPr/>
        </p:nvGrpSpPr>
        <p:grpSpPr>
          <a:xfrm>
            <a:off x="2959204" y="4444492"/>
            <a:ext cx="991049" cy="1275141"/>
            <a:chOff x="3684874" y="1102128"/>
            <a:chExt cx="4878097" cy="6276445"/>
          </a:xfrm>
        </p:grpSpPr>
        <p:sp>
          <p:nvSpPr>
            <p:cNvPr id="267" name="Forma Livre: Forma 266">
              <a:extLst>
                <a:ext uri="{FF2B5EF4-FFF2-40B4-BE49-F238E27FC236}">
                  <a16:creationId xmlns:a16="http://schemas.microsoft.com/office/drawing/2014/main" xmlns="" id="{D600D2BC-210B-46D7-A0E8-A2CA67CCBBCE}"/>
                </a:ext>
              </a:extLst>
            </p:cNvPr>
            <p:cNvSpPr/>
            <p:nvPr/>
          </p:nvSpPr>
          <p:spPr>
            <a:xfrm>
              <a:off x="3684874" y="1102128"/>
              <a:ext cx="4835501" cy="6276445"/>
            </a:xfrm>
            <a:custGeom>
              <a:avLst/>
              <a:gdLst>
                <a:gd name="connsiteX0" fmla="*/ 0 w 4835501"/>
                <a:gd name="connsiteY0" fmla="*/ 0 h 6276445"/>
                <a:gd name="connsiteX1" fmla="*/ 4835501 w 4835501"/>
                <a:gd name="connsiteY1" fmla="*/ 0 h 6276445"/>
                <a:gd name="connsiteX2" fmla="*/ 4835501 w 4835501"/>
                <a:gd name="connsiteY2" fmla="*/ 4908722 h 6276445"/>
                <a:gd name="connsiteX3" fmla="*/ 3406315 w 4835501"/>
                <a:gd name="connsiteY3" fmla="*/ 4908722 h 6276445"/>
                <a:gd name="connsiteX4" fmla="*/ 3406315 w 4835501"/>
                <a:gd name="connsiteY4" fmla="*/ 6276445 h 6276445"/>
                <a:gd name="connsiteX5" fmla="*/ 0 w 4835501"/>
                <a:gd name="connsiteY5" fmla="*/ 6276445 h 62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5501" h="6276445">
                  <a:moveTo>
                    <a:pt x="0" y="0"/>
                  </a:moveTo>
                  <a:lnTo>
                    <a:pt x="4835501" y="0"/>
                  </a:lnTo>
                  <a:lnTo>
                    <a:pt x="4835501" y="4908722"/>
                  </a:lnTo>
                  <a:lnTo>
                    <a:pt x="3406315" y="4908722"/>
                  </a:lnTo>
                  <a:lnTo>
                    <a:pt x="3406315" y="6276445"/>
                  </a:lnTo>
                  <a:lnTo>
                    <a:pt x="0" y="62764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: Cantos Arredondados 256">
              <a:extLst>
                <a:ext uri="{FF2B5EF4-FFF2-40B4-BE49-F238E27FC236}">
                  <a16:creationId xmlns:a16="http://schemas.microsoft.com/office/drawing/2014/main" xmlns="" id="{462C7750-E0AE-4F01-8018-592DD08217C0}"/>
                </a:ext>
              </a:extLst>
            </p:cNvPr>
            <p:cNvSpPr/>
            <p:nvPr/>
          </p:nvSpPr>
          <p:spPr>
            <a:xfrm>
              <a:off x="4067660" y="2733263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: Cantos Arredondados 259">
              <a:extLst>
                <a:ext uri="{FF2B5EF4-FFF2-40B4-BE49-F238E27FC236}">
                  <a16:creationId xmlns:a16="http://schemas.microsoft.com/office/drawing/2014/main" xmlns="" id="{E54CDA2E-DCB4-4484-90F2-A70A13ADD49F}"/>
                </a:ext>
              </a:extLst>
            </p:cNvPr>
            <p:cNvSpPr/>
            <p:nvPr/>
          </p:nvSpPr>
          <p:spPr>
            <a:xfrm>
              <a:off x="4131366" y="3689870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: Cantos Arredondados 260">
              <a:extLst>
                <a:ext uri="{FF2B5EF4-FFF2-40B4-BE49-F238E27FC236}">
                  <a16:creationId xmlns:a16="http://schemas.microsoft.com/office/drawing/2014/main" xmlns="" id="{9CF51FBB-1620-4473-9DC5-A69F0DD7A473}"/>
                </a:ext>
              </a:extLst>
            </p:cNvPr>
            <p:cNvSpPr/>
            <p:nvPr/>
          </p:nvSpPr>
          <p:spPr>
            <a:xfrm>
              <a:off x="4131366" y="4712104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: Cantos Arredondados 262">
              <a:extLst>
                <a:ext uri="{FF2B5EF4-FFF2-40B4-BE49-F238E27FC236}">
                  <a16:creationId xmlns:a16="http://schemas.microsoft.com/office/drawing/2014/main" xmlns="" id="{E6C74F82-13C9-43CE-9E49-9DC4CCE65324}"/>
                </a:ext>
              </a:extLst>
            </p:cNvPr>
            <p:cNvSpPr/>
            <p:nvPr/>
          </p:nvSpPr>
          <p:spPr>
            <a:xfrm>
              <a:off x="4695108" y="1708986"/>
              <a:ext cx="2703817" cy="3557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:a16="http://schemas.microsoft.com/office/drawing/2014/main" xmlns="" id="{28AD1918-BD32-4C5A-8A20-ED51AE58A0DF}"/>
                </a:ext>
              </a:extLst>
            </p:cNvPr>
            <p:cNvSpPr/>
            <p:nvPr/>
          </p:nvSpPr>
          <p:spPr>
            <a:xfrm>
              <a:off x="4137990" y="5754007"/>
              <a:ext cx="2111180" cy="2494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Triângulo Retângulo 257">
              <a:extLst>
                <a:ext uri="{FF2B5EF4-FFF2-40B4-BE49-F238E27FC236}">
                  <a16:creationId xmlns:a16="http://schemas.microsoft.com/office/drawing/2014/main" xmlns="" id="{8519EA05-146F-4017-8D36-72D4F606AF57}"/>
                </a:ext>
              </a:extLst>
            </p:cNvPr>
            <p:cNvSpPr/>
            <p:nvPr/>
          </p:nvSpPr>
          <p:spPr>
            <a:xfrm rot="16200000" flipH="1" flipV="1">
              <a:off x="7119808" y="5935410"/>
              <a:ext cx="1403882" cy="14824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4" name="Agrupar 273">
            <a:extLst>
              <a:ext uri="{FF2B5EF4-FFF2-40B4-BE49-F238E27FC236}">
                <a16:creationId xmlns:a16="http://schemas.microsoft.com/office/drawing/2014/main" xmlns="" id="{987263F3-A655-41F6-B352-FBF7EA56050C}"/>
              </a:ext>
            </a:extLst>
          </p:cNvPr>
          <p:cNvGrpSpPr/>
          <p:nvPr/>
        </p:nvGrpSpPr>
        <p:grpSpPr>
          <a:xfrm rot="21587735">
            <a:off x="4588106" y="4405125"/>
            <a:ext cx="977606" cy="1396015"/>
            <a:chOff x="8205538" y="2606549"/>
            <a:chExt cx="1665340" cy="2378096"/>
          </a:xfrm>
        </p:grpSpPr>
        <p:sp>
          <p:nvSpPr>
            <p:cNvPr id="276" name="Retângulo: Cantos Arredondados 275">
              <a:extLst>
                <a:ext uri="{FF2B5EF4-FFF2-40B4-BE49-F238E27FC236}">
                  <a16:creationId xmlns:a16="http://schemas.microsoft.com/office/drawing/2014/main" xmlns="" id="{B370B7B5-5F66-4103-96AA-FFE96181F268}"/>
                </a:ext>
              </a:extLst>
            </p:cNvPr>
            <p:cNvSpPr/>
            <p:nvPr/>
          </p:nvSpPr>
          <p:spPr>
            <a:xfrm>
              <a:off x="8717108" y="2745414"/>
              <a:ext cx="1153770" cy="2239231"/>
            </a:xfrm>
            <a:prstGeom prst="roundRect">
              <a:avLst/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Retângulo: Cantos Arredondados 276">
              <a:extLst>
                <a:ext uri="{FF2B5EF4-FFF2-40B4-BE49-F238E27FC236}">
                  <a16:creationId xmlns:a16="http://schemas.microsoft.com/office/drawing/2014/main" xmlns="" id="{567C9E0F-B3C6-4202-86B8-326401017057}"/>
                </a:ext>
              </a:extLst>
            </p:cNvPr>
            <p:cNvSpPr/>
            <p:nvPr/>
          </p:nvSpPr>
          <p:spPr>
            <a:xfrm>
              <a:off x="9407567" y="2745415"/>
              <a:ext cx="362902" cy="21388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Retângulo: Cantos Arredondados 277">
              <a:extLst>
                <a:ext uri="{FF2B5EF4-FFF2-40B4-BE49-F238E27FC236}">
                  <a16:creationId xmlns:a16="http://schemas.microsoft.com/office/drawing/2014/main" xmlns="" id="{C258D1D5-86D8-4DF6-9A54-383EC7B7FD87}"/>
                </a:ext>
              </a:extLst>
            </p:cNvPr>
            <p:cNvSpPr/>
            <p:nvPr/>
          </p:nvSpPr>
          <p:spPr>
            <a:xfrm>
              <a:off x="8374503" y="2606551"/>
              <a:ext cx="1265271" cy="2378094"/>
            </a:xfrm>
            <a:prstGeom prst="roundRect">
              <a:avLst/>
            </a:prstGeom>
            <a:solidFill>
              <a:srgbClr val="E62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Retângulo: Cantos Arredondados 278">
              <a:extLst>
                <a:ext uri="{FF2B5EF4-FFF2-40B4-BE49-F238E27FC236}">
                  <a16:creationId xmlns:a16="http://schemas.microsoft.com/office/drawing/2014/main" xmlns="" id="{3BA7626C-1009-4076-ADEE-65401675754B}"/>
                </a:ext>
              </a:extLst>
            </p:cNvPr>
            <p:cNvSpPr/>
            <p:nvPr/>
          </p:nvSpPr>
          <p:spPr>
            <a:xfrm>
              <a:off x="8205538" y="2606549"/>
              <a:ext cx="334121" cy="2368739"/>
            </a:xfrm>
            <a:prstGeom prst="roundRect">
              <a:avLst>
                <a:gd name="adj" fmla="val 50000"/>
              </a:avLst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Retângulo 279">
              <a:extLst>
                <a:ext uri="{FF2B5EF4-FFF2-40B4-BE49-F238E27FC236}">
                  <a16:creationId xmlns:a16="http://schemas.microsoft.com/office/drawing/2014/main" xmlns="" id="{F7F7AE31-561B-42C7-A7E4-DB099FFB457E}"/>
                </a:ext>
              </a:extLst>
            </p:cNvPr>
            <p:cNvSpPr/>
            <p:nvPr/>
          </p:nvSpPr>
          <p:spPr>
            <a:xfrm>
              <a:off x="8405597" y="2606551"/>
              <a:ext cx="180816" cy="2378094"/>
            </a:xfrm>
            <a:prstGeom prst="rect">
              <a:avLst/>
            </a:prstGeom>
            <a:solidFill>
              <a:srgbClr val="FA7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Retângulo: Cantos Arredondados 280">
              <a:extLst>
                <a:ext uri="{FF2B5EF4-FFF2-40B4-BE49-F238E27FC236}">
                  <a16:creationId xmlns:a16="http://schemas.microsoft.com/office/drawing/2014/main" xmlns="" id="{27A2DB09-F535-4887-A02E-457F90246BCB}"/>
                </a:ext>
              </a:extLst>
            </p:cNvPr>
            <p:cNvSpPr/>
            <p:nvPr/>
          </p:nvSpPr>
          <p:spPr>
            <a:xfrm rot="16200000">
              <a:off x="8933611" y="4098947"/>
              <a:ext cx="141737" cy="1428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3" name="Agrupar 282">
            <a:extLst>
              <a:ext uri="{FF2B5EF4-FFF2-40B4-BE49-F238E27FC236}">
                <a16:creationId xmlns:a16="http://schemas.microsoft.com/office/drawing/2014/main" xmlns="" id="{809B99C3-EFEC-4EAD-9FCE-4EEC25D99E3B}"/>
              </a:ext>
            </a:extLst>
          </p:cNvPr>
          <p:cNvGrpSpPr/>
          <p:nvPr/>
        </p:nvGrpSpPr>
        <p:grpSpPr>
          <a:xfrm>
            <a:off x="6203565" y="4732517"/>
            <a:ext cx="1599423" cy="941957"/>
            <a:chOff x="8830290" y="4358340"/>
            <a:chExt cx="6069296" cy="3574428"/>
          </a:xfrm>
        </p:grpSpPr>
        <p:sp>
          <p:nvSpPr>
            <p:cNvPr id="268" name="Retângulo: Cantos Arredondados 267">
              <a:extLst>
                <a:ext uri="{FF2B5EF4-FFF2-40B4-BE49-F238E27FC236}">
                  <a16:creationId xmlns:a16="http://schemas.microsoft.com/office/drawing/2014/main" xmlns="" id="{8FA7BE3A-E5D3-4B70-BEFE-923754F3BD21}"/>
                </a:ext>
              </a:extLst>
            </p:cNvPr>
            <p:cNvSpPr/>
            <p:nvPr/>
          </p:nvSpPr>
          <p:spPr>
            <a:xfrm>
              <a:off x="8830290" y="6230221"/>
              <a:ext cx="4504316" cy="1702547"/>
            </a:xfrm>
            <a:prstGeom prst="roundRect">
              <a:avLst/>
            </a:prstGeom>
            <a:solidFill>
              <a:srgbClr val="272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Retângulo: Cantos Arredondados 268">
              <a:extLst>
                <a:ext uri="{FF2B5EF4-FFF2-40B4-BE49-F238E27FC236}">
                  <a16:creationId xmlns:a16="http://schemas.microsoft.com/office/drawing/2014/main" xmlns="" id="{093A1538-407B-4026-9C8D-5FBCFBE1F3D3}"/>
                </a:ext>
              </a:extLst>
            </p:cNvPr>
            <p:cNvSpPr/>
            <p:nvPr/>
          </p:nvSpPr>
          <p:spPr>
            <a:xfrm>
              <a:off x="10211371" y="6753400"/>
              <a:ext cx="2891727" cy="566353"/>
            </a:xfrm>
            <a:prstGeom prst="roundRect">
              <a:avLst>
                <a:gd name="adj" fmla="val 50000"/>
              </a:avLst>
            </a:prstGeom>
            <a:solidFill>
              <a:srgbClr val="343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Retângulo: Cantos Arredondados 283">
              <a:extLst>
                <a:ext uri="{FF2B5EF4-FFF2-40B4-BE49-F238E27FC236}">
                  <a16:creationId xmlns:a16="http://schemas.microsoft.com/office/drawing/2014/main" xmlns="" id="{FE0B58E9-5097-4A1C-8018-2166F439DEE2}"/>
                </a:ext>
              </a:extLst>
            </p:cNvPr>
            <p:cNvSpPr/>
            <p:nvPr/>
          </p:nvSpPr>
          <p:spPr>
            <a:xfrm>
              <a:off x="8830290" y="5895149"/>
              <a:ext cx="4504317" cy="581080"/>
            </a:xfrm>
            <a:prstGeom prst="roundRect">
              <a:avLst>
                <a:gd name="adj" fmla="val 18737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Semicírculo 281">
              <a:extLst>
                <a:ext uri="{FF2B5EF4-FFF2-40B4-BE49-F238E27FC236}">
                  <a16:creationId xmlns:a16="http://schemas.microsoft.com/office/drawing/2014/main" xmlns="" id="{5A3A2331-5BD6-4036-A0A0-CD23ECC8AC48}"/>
                </a:ext>
              </a:extLst>
            </p:cNvPr>
            <p:cNvSpPr/>
            <p:nvPr/>
          </p:nvSpPr>
          <p:spPr>
            <a:xfrm rot="16200000">
              <a:off x="12574532" y="4358341"/>
              <a:ext cx="2325055" cy="2325053"/>
            </a:xfrm>
            <a:prstGeom prst="blockArc">
              <a:avLst>
                <a:gd name="adj1" fmla="val 12965460"/>
                <a:gd name="adj2" fmla="val 4513954"/>
                <a:gd name="adj3" fmla="val 16323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Agrupar 299">
            <a:extLst>
              <a:ext uri="{FF2B5EF4-FFF2-40B4-BE49-F238E27FC236}">
                <a16:creationId xmlns:a16="http://schemas.microsoft.com/office/drawing/2014/main" xmlns="" id="{E26C7836-1978-435A-A8AD-F9806F998076}"/>
              </a:ext>
            </a:extLst>
          </p:cNvPr>
          <p:cNvGrpSpPr/>
          <p:nvPr/>
        </p:nvGrpSpPr>
        <p:grpSpPr>
          <a:xfrm>
            <a:off x="8558829" y="4358176"/>
            <a:ext cx="794410" cy="1570358"/>
            <a:chOff x="13243150" y="307415"/>
            <a:chExt cx="3063809" cy="6056415"/>
          </a:xfrm>
        </p:grpSpPr>
        <p:sp>
          <p:nvSpPr>
            <p:cNvPr id="298" name="Elipse 297">
              <a:extLst>
                <a:ext uri="{FF2B5EF4-FFF2-40B4-BE49-F238E27FC236}">
                  <a16:creationId xmlns:a16="http://schemas.microsoft.com/office/drawing/2014/main" xmlns="" id="{1AC8AD9C-17AF-460E-9A13-A7BE1EF28084}"/>
                </a:ext>
              </a:extLst>
            </p:cNvPr>
            <p:cNvSpPr/>
            <p:nvPr/>
          </p:nvSpPr>
          <p:spPr>
            <a:xfrm>
              <a:off x="13999404" y="307415"/>
              <a:ext cx="2307555" cy="2307555"/>
            </a:xfrm>
            <a:prstGeom prst="ellipse">
              <a:avLst/>
            </a:prstGeom>
            <a:solidFill>
              <a:srgbClr val="AEB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:a16="http://schemas.microsoft.com/office/drawing/2014/main" xmlns="" id="{51A9025C-FD20-4BEF-B352-11F35392B689}"/>
                </a:ext>
              </a:extLst>
            </p:cNvPr>
            <p:cNvSpPr/>
            <p:nvPr/>
          </p:nvSpPr>
          <p:spPr>
            <a:xfrm>
              <a:off x="13376867" y="2456341"/>
              <a:ext cx="2479291" cy="3482535"/>
            </a:xfrm>
            <a:prstGeom prst="rect">
              <a:avLst/>
            </a:prstGeom>
            <a:solidFill>
              <a:srgbClr val="00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3" name="Retângulo: Cantos Arredondados 292">
              <a:extLst>
                <a:ext uri="{FF2B5EF4-FFF2-40B4-BE49-F238E27FC236}">
                  <a16:creationId xmlns:a16="http://schemas.microsoft.com/office/drawing/2014/main" xmlns="" id="{9BF9AF62-4273-4C6D-BB39-E582E0933D4B}"/>
                </a:ext>
              </a:extLst>
            </p:cNvPr>
            <p:cNvSpPr/>
            <p:nvPr/>
          </p:nvSpPr>
          <p:spPr>
            <a:xfrm>
              <a:off x="13245149" y="5397910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Retângulo: Cantos Arredondados 295">
              <a:extLst>
                <a:ext uri="{FF2B5EF4-FFF2-40B4-BE49-F238E27FC236}">
                  <a16:creationId xmlns:a16="http://schemas.microsoft.com/office/drawing/2014/main" xmlns="" id="{A8975CEA-C473-4511-8808-72833D31551A}"/>
                </a:ext>
              </a:extLst>
            </p:cNvPr>
            <p:cNvSpPr/>
            <p:nvPr/>
          </p:nvSpPr>
          <p:spPr>
            <a:xfrm>
              <a:off x="13243150" y="2094629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xmlns="" id="{7DFB6E85-CD83-40C2-9D4F-D3D43506BA2F}"/>
                </a:ext>
              </a:extLst>
            </p:cNvPr>
            <p:cNvSpPr/>
            <p:nvPr/>
          </p:nvSpPr>
          <p:spPr>
            <a:xfrm>
              <a:off x="13776186" y="3352695"/>
              <a:ext cx="1733247" cy="1733247"/>
            </a:xfrm>
            <a:prstGeom prst="ellipse">
              <a:avLst/>
            </a:prstGeom>
            <a:solidFill>
              <a:srgbClr val="FAC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5" name="Retângulo: Cantos Arredondados 294">
              <a:extLst>
                <a:ext uri="{FF2B5EF4-FFF2-40B4-BE49-F238E27FC236}">
                  <a16:creationId xmlns:a16="http://schemas.microsoft.com/office/drawing/2014/main" xmlns="" id="{63AC15BA-A855-4677-B8C8-E9CC95C10367}"/>
                </a:ext>
              </a:extLst>
            </p:cNvPr>
            <p:cNvSpPr/>
            <p:nvPr/>
          </p:nvSpPr>
          <p:spPr>
            <a:xfrm>
              <a:off x="14767572" y="3707480"/>
              <a:ext cx="350789" cy="706510"/>
            </a:xfrm>
            <a:prstGeom prst="roundRect">
              <a:avLst>
                <a:gd name="adj" fmla="val 50000"/>
              </a:avLst>
            </a:prstGeom>
            <a:solidFill>
              <a:srgbClr val="FBD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xmlns="" id="{6DA8102B-A5FF-4846-85AA-8D637628C669}"/>
              </a:ext>
            </a:extLst>
          </p:cNvPr>
          <p:cNvGrpSpPr/>
          <p:nvPr/>
        </p:nvGrpSpPr>
        <p:grpSpPr>
          <a:xfrm>
            <a:off x="776723" y="2209800"/>
            <a:ext cx="2990997" cy="1767172"/>
            <a:chOff x="3492708" y="2129529"/>
            <a:chExt cx="4914132" cy="2903418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xmlns="" id="{BB51A2F5-53A5-4F2F-BC85-4310CF513DD2}"/>
                </a:ext>
              </a:extLst>
            </p:cNvPr>
            <p:cNvSpPr/>
            <p:nvPr/>
          </p:nvSpPr>
          <p:spPr>
            <a:xfrm>
              <a:off x="3492708" y="3429000"/>
              <a:ext cx="1603947" cy="1603947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Elipse 168">
              <a:extLst>
                <a:ext uri="{FF2B5EF4-FFF2-40B4-BE49-F238E27FC236}">
                  <a16:creationId xmlns:a16="http://schemas.microsoft.com/office/drawing/2014/main" xmlns="" id="{6496E63B-E650-46B0-B043-843D62B1B118}"/>
                </a:ext>
              </a:extLst>
            </p:cNvPr>
            <p:cNvSpPr/>
            <p:nvPr/>
          </p:nvSpPr>
          <p:spPr>
            <a:xfrm>
              <a:off x="6802893" y="3359324"/>
              <a:ext cx="1603947" cy="1603947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D567EA85-1A68-4BEA-B1A6-6561624CCB3F}"/>
                </a:ext>
              </a:extLst>
            </p:cNvPr>
            <p:cNvSpPr/>
            <p:nvPr/>
          </p:nvSpPr>
          <p:spPr>
            <a:xfrm rot="2700000">
              <a:off x="4625820" y="2996151"/>
              <a:ext cx="224853" cy="1484027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: Cantos Arredondados 170">
              <a:extLst>
                <a:ext uri="{FF2B5EF4-FFF2-40B4-BE49-F238E27FC236}">
                  <a16:creationId xmlns:a16="http://schemas.microsoft.com/office/drawing/2014/main" xmlns="" id="{90B9DED2-8A33-49D6-978C-D4189AF828F2}"/>
                </a:ext>
              </a:extLst>
            </p:cNvPr>
            <p:cNvSpPr/>
            <p:nvPr/>
          </p:nvSpPr>
          <p:spPr>
            <a:xfrm rot="17100000" flipH="1">
              <a:off x="4788597" y="3605959"/>
              <a:ext cx="224853" cy="1484027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Retângulo: Cantos Arredondados 171">
              <a:extLst>
                <a:ext uri="{FF2B5EF4-FFF2-40B4-BE49-F238E27FC236}">
                  <a16:creationId xmlns:a16="http://schemas.microsoft.com/office/drawing/2014/main" xmlns="" id="{DE8CA458-A62D-4BB3-95E1-0FF435C51AA6}"/>
                </a:ext>
              </a:extLst>
            </p:cNvPr>
            <p:cNvSpPr/>
            <p:nvPr/>
          </p:nvSpPr>
          <p:spPr>
            <a:xfrm rot="9900000" flipH="1">
              <a:off x="5140623" y="2373203"/>
              <a:ext cx="224853" cy="2285249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: Cantos Arredondados 173">
              <a:extLst>
                <a:ext uri="{FF2B5EF4-FFF2-40B4-BE49-F238E27FC236}">
                  <a16:creationId xmlns:a16="http://schemas.microsoft.com/office/drawing/2014/main" xmlns="" id="{1D6FD8C9-8C74-4F3C-9CF6-6366619E0084}"/>
                </a:ext>
              </a:extLst>
            </p:cNvPr>
            <p:cNvSpPr/>
            <p:nvPr/>
          </p:nvSpPr>
          <p:spPr>
            <a:xfrm rot="4500000" flipH="1">
              <a:off x="6114367" y="1950770"/>
              <a:ext cx="224853" cy="2279771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xmlns="" id="{80316587-6327-4AA2-AC63-23C9F8598552}"/>
                </a:ext>
              </a:extLst>
            </p:cNvPr>
            <p:cNvSpPr/>
            <p:nvPr/>
          </p:nvSpPr>
          <p:spPr>
            <a:xfrm rot="2700000" flipH="1">
              <a:off x="6281422" y="2377555"/>
              <a:ext cx="224853" cy="2591199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xmlns="" id="{470F3BDD-8B71-4900-A536-0AE511C8C0D3}"/>
                </a:ext>
              </a:extLst>
            </p:cNvPr>
            <p:cNvSpPr/>
            <p:nvPr/>
          </p:nvSpPr>
          <p:spPr>
            <a:xfrm rot="9900000" flipH="1">
              <a:off x="7225253" y="2164186"/>
              <a:ext cx="224853" cy="2124264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xmlns="" id="{EC5460CC-B33E-4721-92E1-0685D097C969}"/>
                </a:ext>
              </a:extLst>
            </p:cNvPr>
            <p:cNvSpPr/>
            <p:nvPr/>
          </p:nvSpPr>
          <p:spPr>
            <a:xfrm rot="5217133" flipH="1">
              <a:off x="6959072" y="1597344"/>
              <a:ext cx="224853" cy="1289223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: Cantos Arredondados 177">
              <a:extLst>
                <a:ext uri="{FF2B5EF4-FFF2-40B4-BE49-F238E27FC236}">
                  <a16:creationId xmlns:a16="http://schemas.microsoft.com/office/drawing/2014/main" xmlns="" id="{7418A4FD-72C1-42FB-96C3-DEC392924421}"/>
                </a:ext>
              </a:extLst>
            </p:cNvPr>
            <p:cNvSpPr/>
            <p:nvPr/>
          </p:nvSpPr>
          <p:spPr>
            <a:xfrm rot="5142149" flipH="1">
              <a:off x="4783570" y="2096291"/>
              <a:ext cx="378229" cy="816896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555A15BB-9281-414B-9CE9-B6D854F76693}"/>
                </a:ext>
              </a:extLst>
            </p:cNvPr>
            <p:cNvSpPr/>
            <p:nvPr/>
          </p:nvSpPr>
          <p:spPr>
            <a:xfrm rot="5131969">
              <a:off x="4786897" y="2297595"/>
              <a:ext cx="127688" cy="278375"/>
            </a:xfrm>
            <a:prstGeom prst="roundRect">
              <a:avLst>
                <a:gd name="adj" fmla="val 50000"/>
              </a:avLst>
            </a:prstGeom>
            <a:solidFill>
              <a:srgbClr val="F19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: Cantos Arredondados 179">
              <a:extLst>
                <a:ext uri="{FF2B5EF4-FFF2-40B4-BE49-F238E27FC236}">
                  <a16:creationId xmlns:a16="http://schemas.microsoft.com/office/drawing/2014/main" xmlns="" id="{6D691293-73A2-4EF8-9C8B-2EB4BA8827E1}"/>
                </a:ext>
              </a:extLst>
            </p:cNvPr>
            <p:cNvSpPr/>
            <p:nvPr/>
          </p:nvSpPr>
          <p:spPr>
            <a:xfrm rot="5243871">
              <a:off x="6597106" y="2114030"/>
              <a:ext cx="127688" cy="278375"/>
            </a:xfrm>
            <a:prstGeom prst="roundRect">
              <a:avLst>
                <a:gd name="adj" fmla="val 50000"/>
              </a:avLst>
            </a:prstGeom>
            <a:solidFill>
              <a:srgbClr val="F19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Retângulo: Cantos Arredondados 180">
              <a:extLst>
                <a:ext uri="{FF2B5EF4-FFF2-40B4-BE49-F238E27FC236}">
                  <a16:creationId xmlns:a16="http://schemas.microsoft.com/office/drawing/2014/main" xmlns="" id="{276B3669-79DF-4E33-990A-7C94687776AF}"/>
                </a:ext>
              </a:extLst>
            </p:cNvPr>
            <p:cNvSpPr/>
            <p:nvPr/>
          </p:nvSpPr>
          <p:spPr>
            <a:xfrm rot="10057879">
              <a:off x="7059978" y="3938012"/>
              <a:ext cx="272381" cy="562793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: Cantos Arredondados 182">
              <a:extLst>
                <a:ext uri="{FF2B5EF4-FFF2-40B4-BE49-F238E27FC236}">
                  <a16:creationId xmlns:a16="http://schemas.microsoft.com/office/drawing/2014/main" xmlns="" id="{6A77A71D-4BB5-415D-87C9-92DB26BF558F}"/>
                </a:ext>
              </a:extLst>
            </p:cNvPr>
            <p:cNvSpPr/>
            <p:nvPr/>
          </p:nvSpPr>
          <p:spPr>
            <a:xfrm rot="10057879">
              <a:off x="3733712" y="4048430"/>
              <a:ext cx="272381" cy="562793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xmlns="" id="{223951B6-3098-466C-A085-2773F37F748B}"/>
              </a:ext>
            </a:extLst>
          </p:cNvPr>
          <p:cNvGrpSpPr/>
          <p:nvPr/>
        </p:nvGrpSpPr>
        <p:grpSpPr>
          <a:xfrm>
            <a:off x="4557024" y="2048853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:a16="http://schemas.microsoft.com/office/drawing/2014/main" xmlns="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:a16="http://schemas.microsoft.com/office/drawing/2014/main" xmlns="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xmlns="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:a16="http://schemas.microsoft.com/office/drawing/2014/main" xmlns="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:a16="http://schemas.microsoft.com/office/drawing/2014/main" xmlns="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:a16="http://schemas.microsoft.com/office/drawing/2014/main" xmlns="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xmlns="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xmlns="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xmlns="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xmlns="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:a16="http://schemas.microsoft.com/office/drawing/2014/main" xmlns="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:a16="http://schemas.microsoft.com/office/drawing/2014/main" xmlns="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:a16="http://schemas.microsoft.com/office/drawing/2014/main" xmlns="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:a16="http://schemas.microsoft.com/office/drawing/2014/main" xmlns="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:a16="http://schemas.microsoft.com/office/drawing/2014/main" xmlns="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:a16="http://schemas.microsoft.com/office/drawing/2014/main" xmlns="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xmlns="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:a16="http://schemas.microsoft.com/office/drawing/2014/main" xmlns="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</a:t>
            </a:r>
            <a:r>
              <a:rPr lang="pt-BR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ENERGIA:</a:t>
            </a:r>
            <a:endParaRPr lang="pt-BR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626197" y="2533778"/>
            <a:ext cx="2131960" cy="2412177"/>
            <a:chOff x="4669855" y="1354710"/>
            <a:chExt cx="2516749" cy="2847541"/>
          </a:xfrm>
        </p:grpSpPr>
        <p:grpSp>
          <p:nvGrpSpPr>
            <p:cNvPr id="38" name="Grupo 37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de cantos arredondados 40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de cantos arredondados 38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315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xmlns="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xmlns="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xmlns="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xmlns="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xmlns="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xmlns="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xmlns="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xmlns="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xmlns="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xmlns="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xmlns="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xmlns="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xmlns="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xmlns="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xmlns="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xmlns="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xmlns="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xmlns="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xmlns="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xmlns="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xmlns="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xmlns="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xmlns="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xmlns="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xmlns="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xmlns="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xmlns="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xmlns="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xmlns="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xmlns="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xmlns="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xmlns="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xmlns="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xmlns="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xmlns="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xmlns="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xmlns="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xmlns="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xmlns="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xmlns="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xmlns="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xmlns="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xmlns="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xmlns="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xmlns="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xmlns="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xmlns="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xmlns="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xmlns="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xmlns="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xmlns="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xmlns="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xmlns="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xmlns="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xmlns="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xmlns="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xmlns="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xmlns="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xmlns="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xmlns="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xmlns="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xmlns="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xmlns="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xmlns="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xmlns="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xmlns="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xmlns="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xmlns="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xmlns="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xmlns="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xmlns="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xmlns="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xmlns="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xmlns="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xmlns="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xmlns="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xmlns="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xmlns="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xmlns="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xmlns="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xmlns="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xmlns="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xmlns="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xmlns="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xmlns="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xmlns="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xmlns="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xmlns="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xmlns="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xmlns="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xmlns="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xmlns="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xmlns="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xmlns="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xmlns="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xmlns="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xmlns="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xmlns="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xmlns="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xmlns="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xmlns="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xmlns="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xmlns="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xmlns="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xmlns="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xmlns="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xmlns="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xmlns="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xmlns="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xmlns="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xmlns="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xmlns="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xmlns="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xmlns="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xmlns="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xmlns="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xmlns="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xmlns="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xmlns="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xmlns="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xmlns="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xmlns="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xmlns="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xmlns="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xmlns="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xmlns="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xmlns="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xmlns="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xmlns="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xmlns="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xmlns="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xmlns="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xmlns="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xmlns="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xmlns="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xmlns="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xmlns="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xmlns="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xmlns="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xmlns="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xmlns="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xmlns="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xmlns="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xmlns="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xmlns="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xmlns="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xmlns="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xmlns="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xmlns="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xmlns="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xmlns="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xmlns="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xmlns="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xmlns="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xmlns="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xmlns="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xmlns="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xmlns="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xmlns="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xmlns="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xmlns="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xmlns="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xmlns="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xmlns="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xmlns="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:a16="http://schemas.microsoft.com/office/drawing/2014/main" xmlns="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:a16="http://schemas.microsoft.com/office/drawing/2014/main" xmlns="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:a16="http://schemas.microsoft.com/office/drawing/2014/main" xmlns="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:a16="http://schemas.microsoft.com/office/drawing/2014/main" xmlns="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xmlns="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xmlns="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xmlns="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:a16="http://schemas.microsoft.com/office/drawing/2014/main" xmlns="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:a16="http://schemas.microsoft.com/office/drawing/2014/main" xmlns="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xmlns="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:a16="http://schemas.microsoft.com/office/drawing/2014/main" xmlns="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xmlns="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xmlns="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:a16="http://schemas.microsoft.com/office/drawing/2014/main" xmlns="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:a16="http://schemas.microsoft.com/office/drawing/2014/main" xmlns="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:a16="http://schemas.microsoft.com/office/drawing/2014/main" xmlns="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xmlns="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xmlns="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:a16="http://schemas.microsoft.com/office/drawing/2014/main" xmlns="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:a16="http://schemas.microsoft.com/office/drawing/2014/main" xmlns="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:a16="http://schemas.microsoft.com/office/drawing/2014/main" xmlns="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xmlns="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xmlns="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:a16="http://schemas.microsoft.com/office/drawing/2014/main" xmlns="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:a16="http://schemas.microsoft.com/office/drawing/2014/main" xmlns="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:a16="http://schemas.microsoft.com/office/drawing/2014/main" xmlns="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:a16="http://schemas.microsoft.com/office/drawing/2014/main" xmlns="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:a16="http://schemas.microsoft.com/office/drawing/2014/main" xmlns="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:a16="http://schemas.microsoft.com/office/drawing/2014/main" xmlns="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:a16="http://schemas.microsoft.com/office/drawing/2014/main" xmlns="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:a16="http://schemas.microsoft.com/office/drawing/2014/main" xmlns="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:a16="http://schemas.microsoft.com/office/drawing/2014/main" xmlns="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:a16="http://schemas.microsoft.com/office/drawing/2014/main" xmlns="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:a16="http://schemas.microsoft.com/office/drawing/2014/main" xmlns="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:a16="http://schemas.microsoft.com/office/drawing/2014/main" xmlns="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:a16="http://schemas.microsoft.com/office/drawing/2014/main" xmlns="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:a16="http://schemas.microsoft.com/office/drawing/2014/main" xmlns="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xmlns="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:a16="http://schemas.microsoft.com/office/drawing/2014/main" xmlns="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:a16="http://schemas.microsoft.com/office/drawing/2014/main" xmlns="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xmlns="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:a16="http://schemas.microsoft.com/office/drawing/2014/main" xmlns="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:a16="http://schemas.microsoft.com/office/drawing/2014/main" xmlns="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:a16="http://schemas.microsoft.com/office/drawing/2014/main" xmlns="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:a16="http://schemas.microsoft.com/office/drawing/2014/main" xmlns="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:a16="http://schemas.microsoft.com/office/drawing/2014/main" xmlns="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:a16="http://schemas.microsoft.com/office/drawing/2014/main" xmlns="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xmlns="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xmlns="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:a16="http://schemas.microsoft.com/office/drawing/2014/main" xmlns="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:a16="http://schemas.microsoft.com/office/drawing/2014/main" xmlns="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:a16="http://schemas.microsoft.com/office/drawing/2014/main" xmlns="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:a16="http://schemas.microsoft.com/office/drawing/2014/main" xmlns="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:a16="http://schemas.microsoft.com/office/drawing/2014/main" xmlns="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xmlns="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xmlns="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:a16="http://schemas.microsoft.com/office/drawing/2014/main" xmlns="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:a16="http://schemas.microsoft.com/office/drawing/2014/main" xmlns="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:a16="http://schemas.microsoft.com/office/drawing/2014/main" xmlns="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:a16="http://schemas.microsoft.com/office/drawing/2014/main" xmlns="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xmlns="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xmlns="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xmlns="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xmlns="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:a16="http://schemas.microsoft.com/office/drawing/2014/main" xmlns="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:a16="http://schemas.microsoft.com/office/drawing/2014/main" xmlns="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:a16="http://schemas.microsoft.com/office/drawing/2014/main" xmlns="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:a16="http://schemas.microsoft.com/office/drawing/2014/main" xmlns="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xmlns="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xmlns="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xmlns="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xmlns="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xmlns="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xmlns="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xmlns="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xmlns="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xmlns="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xmlns="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xmlns="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xmlns="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xmlns="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xmlns="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xmlns="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xmlns="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xmlns="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xmlns="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xmlns="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xmlns="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xmlns="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xmlns="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xmlns="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xmlns="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xmlns="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xmlns="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xmlns="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xmlns="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xmlns="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xmlns="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xmlns="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xmlns="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xmlns="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xmlns="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xmlns="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:a16="http://schemas.microsoft.com/office/drawing/2014/main" xmlns="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:a16="http://schemas.microsoft.com/office/drawing/2014/main" xmlns="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xmlns="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:a16="http://schemas.microsoft.com/office/drawing/2014/main" xmlns="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:a16="http://schemas.microsoft.com/office/drawing/2014/main" xmlns="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xmlns="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xmlns="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:a16="http://schemas.microsoft.com/office/drawing/2014/main" xmlns="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:a16="http://schemas.microsoft.com/office/drawing/2014/main" xmlns="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:a16="http://schemas.microsoft.com/office/drawing/2014/main" xmlns="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xmlns="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xmlns="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xmlns="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xmlns="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xmlns="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xmlns="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xmlns="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xmlns="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xmlns="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:a16="http://schemas.microsoft.com/office/drawing/2014/main" xmlns="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:a16="http://schemas.microsoft.com/office/drawing/2014/main" xmlns="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xmlns="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:a16="http://schemas.microsoft.com/office/drawing/2014/main" xmlns="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:a16="http://schemas.microsoft.com/office/drawing/2014/main" xmlns="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:a16="http://schemas.microsoft.com/office/drawing/2014/main" xmlns="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:a16="http://schemas.microsoft.com/office/drawing/2014/main" xmlns="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:a16="http://schemas.microsoft.com/office/drawing/2014/main" xmlns="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:a16="http://schemas.microsoft.com/office/drawing/2014/main" xmlns="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xmlns="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xmlns="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xmlns="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:a16="http://schemas.microsoft.com/office/drawing/2014/main" xmlns="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xmlns="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xmlns="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xmlns="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xmlns="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xmlns="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xmlns="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xmlns="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xmlns="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xmlns="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13167250" y="3642471"/>
            <a:ext cx="2257302" cy="2222629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:a16="http://schemas.microsoft.com/office/drawing/2014/main" xmlns="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:a16="http://schemas.microsoft.com/office/drawing/2014/main" xmlns="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:a16="http://schemas.microsoft.com/office/drawing/2014/main" xmlns="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xmlns="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xmlns="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:a16="http://schemas.microsoft.com/office/drawing/2014/main" xmlns="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:a16="http://schemas.microsoft.com/office/drawing/2014/main" xmlns="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:a16="http://schemas.microsoft.com/office/drawing/2014/main" xmlns="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xmlns="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xmlns="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xmlns="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:a16="http://schemas.microsoft.com/office/drawing/2014/main" xmlns="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:a16="http://schemas.microsoft.com/office/drawing/2014/main" xmlns="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xmlns="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:a16="http://schemas.microsoft.com/office/drawing/2014/main" xmlns="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xmlns="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xmlns="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:a16="http://schemas.microsoft.com/office/drawing/2014/main" xmlns="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xmlns="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xmlns="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xmlns="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:a16="http://schemas.microsoft.com/office/drawing/2014/main" xmlns="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:a16="http://schemas.microsoft.com/office/drawing/2014/main" xmlns="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xmlns="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:a16="http://schemas.microsoft.com/office/drawing/2014/main" xmlns="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:a16="http://schemas.microsoft.com/office/drawing/2014/main" xmlns="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xmlns="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xmlns="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xmlns="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xmlns="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xmlns="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xmlns="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xmlns="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xmlns="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xmlns="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:a16="http://schemas.microsoft.com/office/drawing/2014/main" xmlns="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:a16="http://schemas.microsoft.com/office/drawing/2014/main" xmlns="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xmlns="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xmlns="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xmlns="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xmlns="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xmlns="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xmlns="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xmlns="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xmlns="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xmlns="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xmlns="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:a16="http://schemas.microsoft.com/office/drawing/2014/main" xmlns="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xmlns="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:a16="http://schemas.microsoft.com/office/drawing/2014/main" xmlns="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xmlns="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xmlns="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xmlns="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xmlns="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:a16="http://schemas.microsoft.com/office/drawing/2014/main" xmlns="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xmlns="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:a16="http://schemas.microsoft.com/office/drawing/2014/main" xmlns="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:a16="http://schemas.microsoft.com/office/drawing/2014/main" xmlns="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:a16="http://schemas.microsoft.com/office/drawing/2014/main" xmlns="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4" name="Retângulo: Cantos Arredondados 16">
            <a:extLst>
              <a:ext uri="{FF2B5EF4-FFF2-40B4-BE49-F238E27FC236}">
                <a16:creationId xmlns:a16="http://schemas.microsoft.com/office/drawing/2014/main" xmlns="" id="{D6C38EEE-505A-47C8-A621-4BECBC807DBD}"/>
              </a:ext>
            </a:extLst>
          </p:cNvPr>
          <p:cNvSpPr/>
          <p:nvPr/>
        </p:nvSpPr>
        <p:spPr>
          <a:xfrm>
            <a:off x="838888" y="4812462"/>
            <a:ext cx="1850872" cy="1850872"/>
          </a:xfrm>
          <a:prstGeom prst="roundRect">
            <a:avLst>
              <a:gd name="adj" fmla="val 50000"/>
            </a:avLst>
          </a:prstGeom>
          <a:solidFill>
            <a:srgbClr val="258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utoShape 2" descr="Resultado de imagem para shark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hark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hark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11" y="335667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tângulo: Cantos Arredondados 56">
            <a:extLst>
              <a:ext uri="{FF2B5EF4-FFF2-40B4-BE49-F238E27FC236}">
                <a16:creationId xmlns:a16="http://schemas.microsoft.com/office/drawing/2014/main" xmlns="" id="{4118FB69-B3CE-4E62-841D-65BB45950875}"/>
              </a:ext>
            </a:extLst>
          </p:cNvPr>
          <p:cNvSpPr/>
          <p:nvPr/>
        </p:nvSpPr>
        <p:spPr>
          <a:xfrm>
            <a:off x="950831" y="4924406"/>
            <a:ext cx="1626986" cy="1626986"/>
          </a:xfrm>
          <a:prstGeom prst="roundRect">
            <a:avLst>
              <a:gd name="adj" fmla="val 50000"/>
            </a:avLst>
          </a:prstGeom>
          <a:solidFill>
            <a:srgbClr val="62A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74633" y="5623599"/>
            <a:ext cx="1583247" cy="927793"/>
          </a:xfrm>
          <a:custGeom>
            <a:avLst/>
            <a:gdLst/>
            <a:ahLst/>
            <a:cxnLst/>
            <a:rect l="l" t="t" r="r" b="b"/>
            <a:pathLst>
              <a:path w="1583247" h="927793">
                <a:moveTo>
                  <a:pt x="798463" y="0"/>
                </a:moveTo>
                <a:cubicBezTo>
                  <a:pt x="1129828" y="0"/>
                  <a:pt x="1420501" y="116231"/>
                  <a:pt x="1583247" y="291514"/>
                </a:cubicBezTo>
                <a:cubicBezTo>
                  <a:pt x="1502871" y="655637"/>
                  <a:pt x="1178065" y="927793"/>
                  <a:pt x="789692" y="927793"/>
                </a:cubicBezTo>
                <a:cubicBezTo>
                  <a:pt x="406715" y="927793"/>
                  <a:pt x="85551" y="663147"/>
                  <a:pt x="0" y="306537"/>
                </a:cubicBezTo>
                <a:cubicBezTo>
                  <a:pt x="159888" y="122951"/>
                  <a:pt x="457654" y="0"/>
                  <a:pt x="798463" y="0"/>
                </a:cubicBezTo>
                <a:close/>
              </a:path>
            </a:pathLst>
          </a:custGeom>
          <a:solidFill>
            <a:srgbClr val="80B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1461284" y="5778405"/>
            <a:ext cx="609037" cy="309090"/>
            <a:chOff x="1733664" y="3288750"/>
            <a:chExt cx="3426019" cy="1738724"/>
          </a:xfrm>
        </p:grpSpPr>
        <p:sp>
          <p:nvSpPr>
            <p:cNvPr id="7" name="Elipse 6"/>
            <p:cNvSpPr/>
            <p:nvPr/>
          </p:nvSpPr>
          <p:spPr>
            <a:xfrm>
              <a:off x="1744190" y="3288750"/>
              <a:ext cx="3415493" cy="1738724"/>
            </a:xfrm>
            <a:custGeom>
              <a:avLst/>
              <a:gdLst/>
              <a:ahLst/>
              <a:cxnLst/>
              <a:rect l="l" t="t" r="r" b="b"/>
              <a:pathLst>
                <a:path w="3477448" h="1738724">
                  <a:moveTo>
                    <a:pt x="0" y="0"/>
                  </a:moveTo>
                  <a:lnTo>
                    <a:pt x="3477448" y="0"/>
                  </a:lnTo>
                  <a:cubicBezTo>
                    <a:pt x="3477448" y="960271"/>
                    <a:pt x="2698995" y="1738724"/>
                    <a:pt x="1738724" y="1738724"/>
                  </a:cubicBezTo>
                  <a:cubicBezTo>
                    <a:pt x="778453" y="1738724"/>
                    <a:pt x="0" y="960271"/>
                    <a:pt x="0" y="0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8"/>
            <p:cNvSpPr/>
            <p:nvPr/>
          </p:nvSpPr>
          <p:spPr>
            <a:xfrm rot="10800000">
              <a:off x="1733664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Triângulo isósceles 83"/>
            <p:cNvSpPr/>
            <p:nvPr/>
          </p:nvSpPr>
          <p:spPr>
            <a:xfrm rot="10800000">
              <a:off x="2161410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Triângulo isósceles 87"/>
            <p:cNvSpPr/>
            <p:nvPr/>
          </p:nvSpPr>
          <p:spPr>
            <a:xfrm rot="10800000">
              <a:off x="2605780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Triângulo isósceles 101"/>
            <p:cNvSpPr/>
            <p:nvPr/>
          </p:nvSpPr>
          <p:spPr>
            <a:xfrm rot="10800000">
              <a:off x="3033526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Triângulo isósceles 103"/>
            <p:cNvSpPr/>
            <p:nvPr/>
          </p:nvSpPr>
          <p:spPr>
            <a:xfrm rot="10800000">
              <a:off x="3467109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Triângulo isósceles 105"/>
            <p:cNvSpPr/>
            <p:nvPr/>
          </p:nvSpPr>
          <p:spPr>
            <a:xfrm rot="10800000">
              <a:off x="3894855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Triângulo isósceles 109"/>
            <p:cNvSpPr/>
            <p:nvPr/>
          </p:nvSpPr>
          <p:spPr>
            <a:xfrm rot="10800000">
              <a:off x="4309168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Triângulo isósceles 110"/>
            <p:cNvSpPr/>
            <p:nvPr/>
          </p:nvSpPr>
          <p:spPr>
            <a:xfrm rot="10800000">
              <a:off x="4736914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6" name="Retângulo: Cantos Arredondados 139">
            <a:extLst>
              <a:ext uri="{FF2B5EF4-FFF2-40B4-BE49-F238E27FC236}">
                <a16:creationId xmlns:a16="http://schemas.microsoft.com/office/drawing/2014/main" xmlns="" id="{C4742BF6-46D1-44C0-B9E6-840790F4C739}"/>
              </a:ext>
            </a:extLst>
          </p:cNvPr>
          <p:cNvSpPr/>
          <p:nvPr/>
        </p:nvSpPr>
        <p:spPr>
          <a:xfrm>
            <a:off x="1879581" y="5308294"/>
            <a:ext cx="243811" cy="38300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17" name="Retângulo: Cantos Arredondados 140">
            <a:extLst>
              <a:ext uri="{FF2B5EF4-FFF2-40B4-BE49-F238E27FC236}">
                <a16:creationId xmlns:a16="http://schemas.microsoft.com/office/drawing/2014/main" xmlns="" id="{1B8348CE-DA53-41AF-9FA3-13D8AA70DD83}"/>
              </a:ext>
            </a:extLst>
          </p:cNvPr>
          <p:cNvSpPr/>
          <p:nvPr/>
        </p:nvSpPr>
        <p:spPr>
          <a:xfrm>
            <a:off x="1384063" y="5314245"/>
            <a:ext cx="243811" cy="38300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>
            <a:off x="1608825" y="4766062"/>
            <a:ext cx="307267" cy="472688"/>
          </a:xfrm>
          <a:prstGeom prst="triangle">
            <a:avLst/>
          </a:prstGeom>
          <a:solidFill>
            <a:srgbClr val="62A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27026" y="823073"/>
            <a:ext cx="2677886" cy="2677886"/>
            <a:chOff x="2797629" y="1915886"/>
            <a:chExt cx="2677886" cy="2677886"/>
          </a:xfrm>
        </p:grpSpPr>
        <p:sp>
          <p:nvSpPr>
            <p:cNvPr id="4" name="Elipse 3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53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96043" y="511628"/>
            <a:ext cx="3603172" cy="5725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1744468" y="5448288"/>
            <a:ext cx="2188028" cy="6204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280607" y="1738988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73103" y="1011275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Mikado Black"/>
              </a:rPr>
              <a:t>Selecione o lixo correto</a:t>
            </a:r>
            <a:endParaRPr lang="pt-BR" sz="1600" b="1" dirty="0">
              <a:latin typeface="Mikado Black"/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35236" y="1738988"/>
            <a:ext cx="1143000" cy="1330783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80607" y="3438520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35236" y="3438519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52837" y="5388418"/>
            <a:ext cx="2188028" cy="6204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3330874" y="2113686"/>
            <a:ext cx="383671" cy="618742"/>
            <a:chOff x="6463471" y="-274142"/>
            <a:chExt cx="4754218" cy="7667086"/>
          </a:xfrm>
        </p:grpSpPr>
        <p:sp>
          <p:nvSpPr>
            <p:cNvPr id="19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0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34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31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27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29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3318676" y="3909952"/>
            <a:ext cx="391716" cy="597915"/>
            <a:chOff x="6209093" y="737195"/>
            <a:chExt cx="4374729" cy="6677585"/>
          </a:xfrm>
        </p:grpSpPr>
        <p:sp>
          <p:nvSpPr>
            <p:cNvPr id="38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45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Lua 45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Lua 46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1733965" y="1970868"/>
            <a:ext cx="258064" cy="685117"/>
            <a:chOff x="13414140" y="-2581097"/>
            <a:chExt cx="4509547" cy="11972079"/>
          </a:xfrm>
        </p:grpSpPr>
        <p:sp>
          <p:nvSpPr>
            <p:cNvPr id="49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1658899" y="3717851"/>
            <a:ext cx="396096" cy="818388"/>
            <a:chOff x="8882975" y="628610"/>
            <a:chExt cx="2130244" cy="4401369"/>
          </a:xfrm>
        </p:grpSpPr>
        <p:grpSp>
          <p:nvGrpSpPr>
            <p:cNvPr id="56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60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62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64"/>
          <p:cNvSpPr/>
          <p:nvPr/>
        </p:nvSpPr>
        <p:spPr>
          <a:xfrm rot="16200000">
            <a:off x="6226244" y="144871"/>
            <a:ext cx="4063807" cy="645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996043" y="5159829"/>
            <a:ext cx="360317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583063" y="273242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PEIXE</a:t>
            </a:r>
            <a:endParaRPr lang="pt-BR" sz="1200" dirty="0"/>
          </a:p>
        </p:txBody>
      </p:sp>
      <p:grpSp>
        <p:nvGrpSpPr>
          <p:cNvPr id="71" name="Grupo 1788">
            <a:extLst>
              <a:ext uri="{FF2B5EF4-FFF2-40B4-BE49-F238E27FC236}">
                <a16:creationId xmlns:a16="http://schemas.microsoft.com/office/drawing/2014/main" xmlns="" id="{10BBAEC5-3A0B-497D-8914-8F41FA7D9814}"/>
              </a:ext>
            </a:extLst>
          </p:cNvPr>
          <p:cNvGrpSpPr/>
          <p:nvPr/>
        </p:nvGrpSpPr>
        <p:grpSpPr>
          <a:xfrm>
            <a:off x="1086585" y="1557888"/>
            <a:ext cx="512613" cy="512613"/>
            <a:chOff x="3714343" y="3860321"/>
            <a:chExt cx="1944216" cy="1944216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xmlns="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Grupo 1790">
              <a:extLst>
                <a:ext uri="{FF2B5EF4-FFF2-40B4-BE49-F238E27FC236}">
                  <a16:creationId xmlns:a16="http://schemas.microsoft.com/office/drawing/2014/main" xmlns="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74" name="Retângulo de cantos arredondados 1791">
                <a:extLst>
                  <a:ext uri="{FF2B5EF4-FFF2-40B4-BE49-F238E27FC236}">
                    <a16:creationId xmlns:a16="http://schemas.microsoft.com/office/drawing/2014/main" xmlns="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1792">
                <a:extLst>
                  <a:ext uri="{FF2B5EF4-FFF2-40B4-BE49-F238E27FC236}">
                    <a16:creationId xmlns:a16="http://schemas.microsoft.com/office/drawing/2014/main" xmlns="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6" name="CaixaDeTexto 75"/>
          <p:cNvSpPr txBox="1"/>
          <p:nvPr/>
        </p:nvSpPr>
        <p:spPr>
          <a:xfrm>
            <a:off x="6864175" y="20608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Mikado Black"/>
              </a:rPr>
              <a:t>Selecione o lixo correto</a:t>
            </a:r>
            <a:endParaRPr lang="pt-BR" b="1" dirty="0">
              <a:latin typeface="Mikado Black"/>
            </a:endParaRP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6129767" y="2892551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7289299" y="2892551"/>
            <a:ext cx="800993" cy="932587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8392589" y="2893227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9552121" y="2893226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1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7566555" y="3155132"/>
            <a:ext cx="268869" cy="433603"/>
            <a:chOff x="6463471" y="-274142"/>
            <a:chExt cx="4754218" cy="7667086"/>
          </a:xfrm>
        </p:grpSpPr>
        <p:sp>
          <p:nvSpPr>
            <p:cNvPr id="82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3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4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4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90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92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0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9820829" y="3223597"/>
            <a:ext cx="274507" cy="419007"/>
            <a:chOff x="6209093" y="737195"/>
            <a:chExt cx="4374729" cy="6677585"/>
          </a:xfrm>
        </p:grpSpPr>
        <p:sp>
          <p:nvSpPr>
            <p:cNvPr id="101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2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8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ua 108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ua 109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6447472" y="3055048"/>
            <a:ext cx="180846" cy="480117"/>
            <a:chOff x="13414140" y="-2581097"/>
            <a:chExt cx="4509547" cy="11972079"/>
          </a:xfrm>
        </p:grpSpPr>
        <p:sp>
          <p:nvSpPr>
            <p:cNvPr id="112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8657689" y="3088976"/>
            <a:ext cx="277577" cy="573511"/>
            <a:chOff x="8882975" y="628610"/>
            <a:chExt cx="2130244" cy="4401369"/>
          </a:xfrm>
        </p:grpSpPr>
        <p:grpSp>
          <p:nvGrpSpPr>
            <p:cNvPr id="119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23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25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4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0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8" name="CaixaDeTexto 127"/>
          <p:cNvSpPr txBox="1"/>
          <p:nvPr/>
        </p:nvSpPr>
        <p:spPr>
          <a:xfrm>
            <a:off x="6341722" y="3588736"/>
            <a:ext cx="374302" cy="19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PEIXE</a:t>
            </a:r>
            <a:endParaRPr lang="pt-BR" sz="1200" dirty="0"/>
          </a:p>
        </p:txBody>
      </p:sp>
      <p:cxnSp>
        <p:nvCxnSpPr>
          <p:cNvPr id="131" name="Conector reto 130"/>
          <p:cNvCxnSpPr/>
          <p:nvPr/>
        </p:nvCxnSpPr>
        <p:spPr>
          <a:xfrm>
            <a:off x="5029202" y="4478104"/>
            <a:ext cx="64578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133"/>
          <p:cNvGrpSpPr/>
          <p:nvPr/>
        </p:nvGrpSpPr>
        <p:grpSpPr>
          <a:xfrm>
            <a:off x="9910859" y="4709590"/>
            <a:ext cx="1269450" cy="473858"/>
            <a:chOff x="7155764" y="4539335"/>
            <a:chExt cx="2196397" cy="680364"/>
          </a:xfrm>
        </p:grpSpPr>
        <p:sp>
          <p:nvSpPr>
            <p:cNvPr id="132" name="Retângulo de cantos arredondados 131"/>
            <p:cNvSpPr/>
            <p:nvPr/>
          </p:nvSpPr>
          <p:spPr>
            <a:xfrm>
              <a:off x="7155764" y="4599205"/>
              <a:ext cx="2188028" cy="6204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>
              <a:off x="7164133" y="4539335"/>
              <a:ext cx="2188028" cy="6204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277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xmlns="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xmlns="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xmlns="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xmlns="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xmlns="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xmlns="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xmlns="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xmlns="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xmlns="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xmlns="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xmlns="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xmlns="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xmlns="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xmlns="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xmlns="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xmlns="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xmlns="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xmlns="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xmlns="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xmlns="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xmlns="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xmlns="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xmlns="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xmlns="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xmlns="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xmlns="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xmlns="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xmlns="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xmlns="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xmlns="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xmlns="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xmlns="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xmlns="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xmlns="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xmlns="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xmlns="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xmlns="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xmlns="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xmlns="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xmlns="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xmlns="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xmlns="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xmlns="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xmlns="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xmlns="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xmlns="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xmlns="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xmlns="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3" y="209384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669855" y="1354710"/>
            <a:ext cx="2516749" cy="2847541"/>
            <a:chOff x="4669855" y="1354710"/>
            <a:chExt cx="2516749" cy="2847541"/>
          </a:xfrm>
        </p:grpSpPr>
        <p:grpSp>
          <p:nvGrpSpPr>
            <p:cNvPr id="14" name="Grupo 13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xmlns="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</TotalTime>
  <Words>163</Words>
  <Application>Microsoft Office PowerPoint</Application>
  <PresentationFormat>Personalizar</PresentationFormat>
  <Paragraphs>35</Paragraphs>
  <Slides>29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188</cp:revision>
  <dcterms:created xsi:type="dcterms:W3CDTF">2019-02-14T00:31:49Z</dcterms:created>
  <dcterms:modified xsi:type="dcterms:W3CDTF">2019-05-17T16:49:57Z</dcterms:modified>
</cp:coreProperties>
</file>