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73" r:id="rId19"/>
    <p:sldId id="270" r:id="rId20"/>
    <p:sldId id="271" r:id="rId21"/>
    <p:sldId id="275" r:id="rId22"/>
    <p:sldId id="276" r:id="rId23"/>
    <p:sldId id="277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8A4"/>
    <a:srgbClr val="62AFE8"/>
    <a:srgbClr val="80BEEC"/>
    <a:srgbClr val="FF3B3B"/>
    <a:srgbClr val="258EDF"/>
    <a:srgbClr val="8FFF00"/>
    <a:srgbClr val="FFFFFF"/>
    <a:srgbClr val="69463B"/>
    <a:srgbClr val="52372E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87" d="100"/>
          <a:sy n="87" d="100"/>
        </p:scale>
        <p:origin x="-65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7.wdp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microsoft.com/office/2007/relationships/hdphoto" Target="../media/hdphoto9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=""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=""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=""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=""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=""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=""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=""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=""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=""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=""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=""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=""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=""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=""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=""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=""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=""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=""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=""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=""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=""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=""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=""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=""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=""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=""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=""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=""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=""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=""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=""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=""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=""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=""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=""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=""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=""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=""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=""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=""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=""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=""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=""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=""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=""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=""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=""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=""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=""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=""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=""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=""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=""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=""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=""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=""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=""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=""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=""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=""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=""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=""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=""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=""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=""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=""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=""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=""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=""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=""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=""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=""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=""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=""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=""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=""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=""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=""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=""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=""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=""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=""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=""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=""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=""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=""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=""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=""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=""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=""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=""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=""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=""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=""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=""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=""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=""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=""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=""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=""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=""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=""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=""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=""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=""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=""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=""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=""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=""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=""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=""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=""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=""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=""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=""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=""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=""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=""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=""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=""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=""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=""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=""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=""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=""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=""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=""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=""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=""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=""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=""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=""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=""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=""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=""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=""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=""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=""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=""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=""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=""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=""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=""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=""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=""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=""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=""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=""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=""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=""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=""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=""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=""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=""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=""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=""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=""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=""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=""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=""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=""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=""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=""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=""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=""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=""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=""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=""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=""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=""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=""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=""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=""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=""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=""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=""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=""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=""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=""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=""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=""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=""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=""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=""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=""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=""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=""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=""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=""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=""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=""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=""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=""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=""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=""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=""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=""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=""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=""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=""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=""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=""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=""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="" xmlns:a16="http://schemas.microsoft.com/office/drawing/2014/main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="" xmlns:a16="http://schemas.microsoft.com/office/drawing/2014/main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="" xmlns:a16="http://schemas.microsoft.com/office/drawing/2014/main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="" xmlns:a16="http://schemas.microsoft.com/office/drawing/2014/main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="" xmlns:a16="http://schemas.microsoft.com/office/drawing/2014/main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="" xmlns:a16="http://schemas.microsoft.com/office/drawing/2014/main" id="{1708E419-CD73-46E9-B414-4DB477B19B68}"/>
              </a:ext>
            </a:extLst>
          </p:cNvPr>
          <p:cNvGrpSpPr/>
          <p:nvPr/>
        </p:nvGrpSpPr>
        <p:grpSpPr>
          <a:xfrm>
            <a:off x="1150865" y="2389412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="" xmlns:a16="http://schemas.microsoft.com/office/drawing/2014/main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="" xmlns:a16="http://schemas.microsoft.com/office/drawing/2014/main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="" xmlns:a16="http://schemas.microsoft.com/office/drawing/2014/main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="" xmlns:a16="http://schemas.microsoft.com/office/drawing/2014/main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="" xmlns:a16="http://schemas.microsoft.com/office/drawing/2014/main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="" xmlns:a16="http://schemas.microsoft.com/office/drawing/2014/main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="" xmlns:a16="http://schemas.microsoft.com/office/drawing/2014/main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="" xmlns:a16="http://schemas.microsoft.com/office/drawing/2014/main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=""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=""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=""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=""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=""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=""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="" xmlns:a16="http://schemas.microsoft.com/office/drawing/2014/main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="" xmlns:a16="http://schemas.microsoft.com/office/drawing/2014/main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="" xmlns:a16="http://schemas.microsoft.com/office/drawing/2014/main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="" xmlns:a16="http://schemas.microsoft.com/office/drawing/2014/main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="" xmlns:a16="http://schemas.microsoft.com/office/drawing/2014/main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="" xmlns:a16="http://schemas.microsoft.com/office/drawing/2014/main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="" xmlns:a16="http://schemas.microsoft.com/office/drawing/2014/main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="" xmlns:a16="http://schemas.microsoft.com/office/drawing/2014/main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="" xmlns:a16="http://schemas.microsoft.com/office/drawing/2014/main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="" xmlns:a16="http://schemas.microsoft.com/office/drawing/2014/main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="" xmlns:a16="http://schemas.microsoft.com/office/drawing/2014/main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="" xmlns:a16="http://schemas.microsoft.com/office/drawing/2014/main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="" xmlns:a16="http://schemas.microsoft.com/office/drawing/2014/main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="" xmlns:a16="http://schemas.microsoft.com/office/drawing/2014/main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="" xmlns:a16="http://schemas.microsoft.com/office/drawing/2014/main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="" xmlns:a16="http://schemas.microsoft.com/office/drawing/2014/main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="" xmlns:a16="http://schemas.microsoft.com/office/drawing/2014/main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="" xmlns:a16="http://schemas.microsoft.com/office/drawing/2014/main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="" xmlns:a16="http://schemas.microsoft.com/office/drawing/2014/main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="" xmlns:a16="http://schemas.microsoft.com/office/drawing/2014/main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="" xmlns:a16="http://schemas.microsoft.com/office/drawing/2014/main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="" xmlns:a16="http://schemas.microsoft.com/office/drawing/2014/main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="" xmlns:a16="http://schemas.microsoft.com/office/drawing/2014/main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7" name="Agrupar 116">
            <a:extLst>
              <a:ext uri="{FF2B5EF4-FFF2-40B4-BE49-F238E27FC236}">
                <a16:creationId xmlns=""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2982759" y="2242875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=""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=""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=""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=""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=""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=""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=""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=""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=""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=""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=""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=""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=""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=""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=""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=""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38" name="Agrupar 1037">
            <a:extLst>
              <a:ext uri="{FF2B5EF4-FFF2-40B4-BE49-F238E27FC236}">
                <a16:creationId xmlns=""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4452456" y="2257106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=""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=""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=""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=""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=""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=""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=""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=""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=""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=""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=""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6046525" y="2299279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=""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=""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=""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=""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=""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=""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=""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7239145" y="2296340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=""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=""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=""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=""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=""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=""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=""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=""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=""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="" xmlns:a16="http://schemas.microsoft.com/office/drawing/2014/main" id="{E875B3DF-C23E-4E48-8BB5-F17C2DEE1D9B}"/>
              </a:ext>
            </a:extLst>
          </p:cNvPr>
          <p:cNvGrpSpPr/>
          <p:nvPr/>
        </p:nvGrpSpPr>
        <p:grpSpPr>
          <a:xfrm>
            <a:off x="8628315" y="2085832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="" xmlns:a16="http://schemas.microsoft.com/office/drawing/2014/main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="" xmlns:a16="http://schemas.microsoft.com/office/drawing/2014/main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="" xmlns:a16="http://schemas.microsoft.com/office/drawing/2014/main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="" xmlns:a16="http://schemas.microsoft.com/office/drawing/2014/main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="" xmlns:a16="http://schemas.microsoft.com/office/drawing/2014/main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="" xmlns:a16="http://schemas.microsoft.com/office/drawing/2014/main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="" xmlns:a16="http://schemas.microsoft.com/office/drawing/2014/main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="" xmlns:a16="http://schemas.microsoft.com/office/drawing/2014/main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="" xmlns:a16="http://schemas.microsoft.com/office/drawing/2014/main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="" xmlns:a16="http://schemas.microsoft.com/office/drawing/2014/main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="" xmlns:a16="http://schemas.microsoft.com/office/drawing/2014/main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="" xmlns:a16="http://schemas.microsoft.com/office/drawing/2014/main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="" xmlns:a16="http://schemas.microsoft.com/office/drawing/2014/main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="" xmlns:a16="http://schemas.microsoft.com/office/drawing/2014/main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="" xmlns:a16="http://schemas.microsoft.com/office/drawing/2014/main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="" xmlns:a16="http://schemas.microsoft.com/office/drawing/2014/main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="" xmlns:a16="http://schemas.microsoft.com/office/drawing/2014/main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="" xmlns:a16="http://schemas.microsoft.com/office/drawing/2014/main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="" xmlns:a16="http://schemas.microsoft.com/office/drawing/2014/main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="" xmlns:a16="http://schemas.microsoft.com/office/drawing/2014/main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="" xmlns:a16="http://schemas.microsoft.com/office/drawing/2014/main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="" xmlns:a16="http://schemas.microsoft.com/office/drawing/2014/main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="" xmlns:a16="http://schemas.microsoft.com/office/drawing/2014/main" id="{A7B98D12-2E1A-49F5-8BB2-E71A906EAAC2}"/>
              </a:ext>
            </a:extLst>
          </p:cNvPr>
          <p:cNvGrpSpPr/>
          <p:nvPr/>
        </p:nvGrpSpPr>
        <p:grpSpPr>
          <a:xfrm>
            <a:off x="10028071" y="2082075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="" xmlns:a16="http://schemas.microsoft.com/office/drawing/2014/main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="" xmlns:a16="http://schemas.microsoft.com/office/drawing/2014/main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="" xmlns:a16="http://schemas.microsoft.com/office/drawing/2014/main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="" xmlns:a16="http://schemas.microsoft.com/office/drawing/2014/main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="" xmlns:a16="http://schemas.microsoft.com/office/drawing/2014/main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="" xmlns:a16="http://schemas.microsoft.com/office/drawing/2014/main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="" xmlns:a16="http://schemas.microsoft.com/office/drawing/2014/main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="" xmlns:a16="http://schemas.microsoft.com/office/drawing/2014/main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="" xmlns:a16="http://schemas.microsoft.com/office/drawing/2014/main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="" xmlns:a16="http://schemas.microsoft.com/office/drawing/2014/main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="" xmlns:a16="http://schemas.microsoft.com/office/drawing/2014/main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="" xmlns:a16="http://schemas.microsoft.com/office/drawing/2014/main" id="{8D27259E-AE66-4353-8ED3-B8259C5E4205}"/>
              </a:ext>
            </a:extLst>
          </p:cNvPr>
          <p:cNvGrpSpPr/>
          <p:nvPr/>
        </p:nvGrpSpPr>
        <p:grpSpPr>
          <a:xfrm>
            <a:off x="827285" y="4771830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="" xmlns:a16="http://schemas.microsoft.com/office/drawing/2014/main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="" xmlns:a16="http://schemas.microsoft.com/office/drawing/2014/main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="" xmlns:a16="http://schemas.microsoft.com/office/drawing/2014/main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="" xmlns:a16="http://schemas.microsoft.com/office/drawing/2014/main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="" xmlns:a16="http://schemas.microsoft.com/office/drawing/2014/main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="" xmlns:a16="http://schemas.microsoft.com/office/drawing/2014/main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="" xmlns:a16="http://schemas.microsoft.com/office/drawing/2014/main" id="{520FCCF6-6F58-405A-9CFD-9C7FFC60723D}"/>
              </a:ext>
            </a:extLst>
          </p:cNvPr>
          <p:cNvGrpSpPr/>
          <p:nvPr/>
        </p:nvGrpSpPr>
        <p:grpSpPr>
          <a:xfrm>
            <a:off x="2959204" y="4444492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="" xmlns:a16="http://schemas.microsoft.com/office/drawing/2014/main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="" xmlns:a16="http://schemas.microsoft.com/office/drawing/2014/main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="" xmlns:a16="http://schemas.microsoft.com/office/drawing/2014/main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="" xmlns:a16="http://schemas.microsoft.com/office/drawing/2014/main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="" xmlns:a16="http://schemas.microsoft.com/office/drawing/2014/main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="" xmlns:a16="http://schemas.microsoft.com/office/drawing/2014/main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="" xmlns:a16="http://schemas.microsoft.com/office/drawing/2014/main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="" xmlns:a16="http://schemas.microsoft.com/office/drawing/2014/main" id="{987263F3-A655-41F6-B352-FBF7EA56050C}"/>
              </a:ext>
            </a:extLst>
          </p:cNvPr>
          <p:cNvGrpSpPr/>
          <p:nvPr/>
        </p:nvGrpSpPr>
        <p:grpSpPr>
          <a:xfrm rot="21587735">
            <a:off x="4588106" y="4405125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="" xmlns:a16="http://schemas.microsoft.com/office/drawing/2014/main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="" xmlns:a16="http://schemas.microsoft.com/office/drawing/2014/main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="" xmlns:a16="http://schemas.microsoft.com/office/drawing/2014/main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="" xmlns:a16="http://schemas.microsoft.com/office/drawing/2014/main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="" xmlns:a16="http://schemas.microsoft.com/office/drawing/2014/main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="" xmlns:a16="http://schemas.microsoft.com/office/drawing/2014/main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="" xmlns:a16="http://schemas.microsoft.com/office/drawing/2014/main" id="{809B99C3-EFEC-4EAD-9FCE-4EEC25D99E3B}"/>
              </a:ext>
            </a:extLst>
          </p:cNvPr>
          <p:cNvGrpSpPr/>
          <p:nvPr/>
        </p:nvGrpSpPr>
        <p:grpSpPr>
          <a:xfrm>
            <a:off x="6203565" y="4732517"/>
            <a:ext cx="1599423" cy="941957"/>
            <a:chOff x="8830290" y="4358340"/>
            <a:chExt cx="6069296" cy="3574428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="" xmlns:a16="http://schemas.microsoft.com/office/drawing/2014/main" id="{8FA7BE3A-E5D3-4B70-BEFE-923754F3BD21}"/>
                </a:ext>
              </a:extLst>
            </p:cNvPr>
            <p:cNvSpPr/>
            <p:nvPr/>
          </p:nvSpPr>
          <p:spPr>
            <a:xfrm>
              <a:off x="8830290" y="6230221"/>
              <a:ext cx="4504316" cy="1702547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="" xmlns:a16="http://schemas.microsoft.com/office/drawing/2014/main" id="{093A1538-407B-4026-9C8D-5FBCFBE1F3D3}"/>
                </a:ext>
              </a:extLst>
            </p:cNvPr>
            <p:cNvSpPr/>
            <p:nvPr/>
          </p:nvSpPr>
          <p:spPr>
            <a:xfrm>
              <a:off x="10211371" y="6753400"/>
              <a:ext cx="2891727" cy="566353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="" xmlns:a16="http://schemas.microsoft.com/office/drawing/2014/main" id="{FE0B58E9-5097-4A1C-8018-2166F439DEE2}"/>
                </a:ext>
              </a:extLst>
            </p:cNvPr>
            <p:cNvSpPr/>
            <p:nvPr/>
          </p:nvSpPr>
          <p:spPr>
            <a:xfrm>
              <a:off x="8830290" y="5895149"/>
              <a:ext cx="4504317" cy="581080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="" xmlns:a16="http://schemas.microsoft.com/office/drawing/2014/main" id="{5A3A2331-5BD6-4036-A0A0-CD23ECC8AC48}"/>
                </a:ext>
              </a:extLst>
            </p:cNvPr>
            <p:cNvSpPr/>
            <p:nvPr/>
          </p:nvSpPr>
          <p:spPr>
            <a:xfrm rot="16200000">
              <a:off x="12574532" y="4358341"/>
              <a:ext cx="2325055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="" xmlns:a16="http://schemas.microsoft.com/office/drawing/2014/main" id="{E26C7836-1978-435A-A8AD-F9806F998076}"/>
              </a:ext>
            </a:extLst>
          </p:cNvPr>
          <p:cNvGrpSpPr/>
          <p:nvPr/>
        </p:nvGrpSpPr>
        <p:grpSpPr>
          <a:xfrm>
            <a:off x="8558829" y="4358176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="" xmlns:a16="http://schemas.microsoft.com/office/drawing/2014/main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="" xmlns:a16="http://schemas.microsoft.com/office/drawing/2014/main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="" xmlns:a16="http://schemas.microsoft.com/office/drawing/2014/main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="" xmlns:a16="http://schemas.microsoft.com/office/drawing/2014/main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="" xmlns:a16="http://schemas.microsoft.com/office/drawing/2014/main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="" xmlns:a16="http://schemas.microsoft.com/office/drawing/2014/main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6DA8102B-A5FF-4846-85AA-8D637628C669}"/>
              </a:ext>
            </a:extLst>
          </p:cNvPr>
          <p:cNvGrpSpPr/>
          <p:nvPr/>
        </p:nvGrpSpPr>
        <p:grpSpPr>
          <a:xfrm>
            <a:off x="776723" y="2209800"/>
            <a:ext cx="2990997" cy="1767172"/>
            <a:chOff x="3492708" y="2129529"/>
            <a:chExt cx="4914132" cy="2903418"/>
          </a:xfrm>
        </p:grpSpPr>
        <p:sp>
          <p:nvSpPr>
            <p:cNvPr id="6" name="Elipse 5">
              <a:extLst>
                <a:ext uri="{FF2B5EF4-FFF2-40B4-BE49-F238E27FC236}">
                  <a16:creationId xmlns="" xmlns:a16="http://schemas.microsoft.com/office/drawing/2014/main" id="{BB51A2F5-53A5-4F2F-BC85-4310CF513DD2}"/>
                </a:ext>
              </a:extLst>
            </p:cNvPr>
            <p:cNvSpPr/>
            <p:nvPr/>
          </p:nvSpPr>
          <p:spPr>
            <a:xfrm>
              <a:off x="3492708" y="3429000"/>
              <a:ext cx="1603947" cy="1603947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168">
              <a:extLst>
                <a:ext uri="{FF2B5EF4-FFF2-40B4-BE49-F238E27FC236}">
                  <a16:creationId xmlns="" xmlns:a16="http://schemas.microsoft.com/office/drawing/2014/main" id="{6496E63B-E650-46B0-B043-843D62B1B118}"/>
                </a:ext>
              </a:extLst>
            </p:cNvPr>
            <p:cNvSpPr/>
            <p:nvPr/>
          </p:nvSpPr>
          <p:spPr>
            <a:xfrm>
              <a:off x="6802893" y="3359324"/>
              <a:ext cx="1603947" cy="1603947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D567EA85-1A68-4BEA-B1A6-6561624CCB3F}"/>
                </a:ext>
              </a:extLst>
            </p:cNvPr>
            <p:cNvSpPr/>
            <p:nvPr/>
          </p:nvSpPr>
          <p:spPr>
            <a:xfrm rot="2700000">
              <a:off x="4625820" y="2996151"/>
              <a:ext cx="224853" cy="1484027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: Cantos Arredondados 170">
              <a:extLst>
                <a:ext uri="{FF2B5EF4-FFF2-40B4-BE49-F238E27FC236}">
                  <a16:creationId xmlns="" xmlns:a16="http://schemas.microsoft.com/office/drawing/2014/main" id="{90B9DED2-8A33-49D6-978C-D4189AF828F2}"/>
                </a:ext>
              </a:extLst>
            </p:cNvPr>
            <p:cNvSpPr/>
            <p:nvPr/>
          </p:nvSpPr>
          <p:spPr>
            <a:xfrm rot="17100000" flipH="1">
              <a:off x="4788597" y="3605959"/>
              <a:ext cx="224853" cy="1484027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: Cantos Arredondados 171">
              <a:extLst>
                <a:ext uri="{FF2B5EF4-FFF2-40B4-BE49-F238E27FC236}">
                  <a16:creationId xmlns="" xmlns:a16="http://schemas.microsoft.com/office/drawing/2014/main" id="{DE8CA458-A62D-4BB3-95E1-0FF435C51AA6}"/>
                </a:ext>
              </a:extLst>
            </p:cNvPr>
            <p:cNvSpPr/>
            <p:nvPr/>
          </p:nvSpPr>
          <p:spPr>
            <a:xfrm rot="9900000" flipH="1">
              <a:off x="5140623" y="2373203"/>
              <a:ext cx="224853" cy="2285249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: Cantos Arredondados 173">
              <a:extLst>
                <a:ext uri="{FF2B5EF4-FFF2-40B4-BE49-F238E27FC236}">
                  <a16:creationId xmlns="" xmlns:a16="http://schemas.microsoft.com/office/drawing/2014/main" id="{1D6FD8C9-8C74-4F3C-9CF6-6366619E0084}"/>
                </a:ext>
              </a:extLst>
            </p:cNvPr>
            <p:cNvSpPr/>
            <p:nvPr/>
          </p:nvSpPr>
          <p:spPr>
            <a:xfrm rot="4500000" flipH="1">
              <a:off x="6114367" y="1950770"/>
              <a:ext cx="224853" cy="2279771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: Cantos Arredondados 174">
              <a:extLst>
                <a:ext uri="{FF2B5EF4-FFF2-40B4-BE49-F238E27FC236}">
                  <a16:creationId xmlns="" xmlns:a16="http://schemas.microsoft.com/office/drawing/2014/main" id="{80316587-6327-4AA2-AC63-23C9F8598552}"/>
                </a:ext>
              </a:extLst>
            </p:cNvPr>
            <p:cNvSpPr/>
            <p:nvPr/>
          </p:nvSpPr>
          <p:spPr>
            <a:xfrm rot="2700000" flipH="1">
              <a:off x="6281422" y="2377555"/>
              <a:ext cx="224853" cy="2591199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="" xmlns:a16="http://schemas.microsoft.com/office/drawing/2014/main" id="{470F3BDD-8B71-4900-A536-0AE511C8C0D3}"/>
                </a:ext>
              </a:extLst>
            </p:cNvPr>
            <p:cNvSpPr/>
            <p:nvPr/>
          </p:nvSpPr>
          <p:spPr>
            <a:xfrm rot="9900000" flipH="1">
              <a:off x="7225253" y="2164186"/>
              <a:ext cx="224853" cy="2124264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="" xmlns:a16="http://schemas.microsoft.com/office/drawing/2014/main" id="{EC5460CC-B33E-4721-92E1-0685D097C969}"/>
                </a:ext>
              </a:extLst>
            </p:cNvPr>
            <p:cNvSpPr/>
            <p:nvPr/>
          </p:nvSpPr>
          <p:spPr>
            <a:xfrm rot="5217133" flipH="1">
              <a:off x="6959072" y="1597344"/>
              <a:ext cx="224853" cy="1289223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: Cantos Arredondados 177">
              <a:extLst>
                <a:ext uri="{FF2B5EF4-FFF2-40B4-BE49-F238E27FC236}">
                  <a16:creationId xmlns="" xmlns:a16="http://schemas.microsoft.com/office/drawing/2014/main" id="{7418A4FD-72C1-42FB-96C3-DEC392924421}"/>
                </a:ext>
              </a:extLst>
            </p:cNvPr>
            <p:cNvSpPr/>
            <p:nvPr/>
          </p:nvSpPr>
          <p:spPr>
            <a:xfrm rot="5142149" flipH="1">
              <a:off x="4783570" y="2096291"/>
              <a:ext cx="378229" cy="816896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555A15BB-9281-414B-9CE9-B6D854F76693}"/>
                </a:ext>
              </a:extLst>
            </p:cNvPr>
            <p:cNvSpPr/>
            <p:nvPr/>
          </p:nvSpPr>
          <p:spPr>
            <a:xfrm rot="5131969">
              <a:off x="4786897" y="2297595"/>
              <a:ext cx="127688" cy="278375"/>
            </a:xfrm>
            <a:prstGeom prst="roundRect">
              <a:avLst>
                <a:gd name="adj" fmla="val 50000"/>
              </a:avLst>
            </a:prstGeom>
            <a:solidFill>
              <a:srgbClr val="F19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: Cantos Arredondados 179">
              <a:extLst>
                <a:ext uri="{FF2B5EF4-FFF2-40B4-BE49-F238E27FC236}">
                  <a16:creationId xmlns="" xmlns:a16="http://schemas.microsoft.com/office/drawing/2014/main" id="{6D691293-73A2-4EF8-9C8B-2EB4BA8827E1}"/>
                </a:ext>
              </a:extLst>
            </p:cNvPr>
            <p:cNvSpPr/>
            <p:nvPr/>
          </p:nvSpPr>
          <p:spPr>
            <a:xfrm rot="5243871">
              <a:off x="6597106" y="2114030"/>
              <a:ext cx="127688" cy="278375"/>
            </a:xfrm>
            <a:prstGeom prst="roundRect">
              <a:avLst>
                <a:gd name="adj" fmla="val 50000"/>
              </a:avLst>
            </a:prstGeom>
            <a:solidFill>
              <a:srgbClr val="F19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Retângulo: Cantos Arredondados 180">
              <a:extLst>
                <a:ext uri="{FF2B5EF4-FFF2-40B4-BE49-F238E27FC236}">
                  <a16:creationId xmlns="" xmlns:a16="http://schemas.microsoft.com/office/drawing/2014/main" id="{276B3669-79DF-4E33-990A-7C94687776AF}"/>
                </a:ext>
              </a:extLst>
            </p:cNvPr>
            <p:cNvSpPr/>
            <p:nvPr/>
          </p:nvSpPr>
          <p:spPr>
            <a:xfrm rot="10057879">
              <a:off x="7059978" y="3938012"/>
              <a:ext cx="272381" cy="562793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: Cantos Arredondados 182">
              <a:extLst>
                <a:ext uri="{FF2B5EF4-FFF2-40B4-BE49-F238E27FC236}">
                  <a16:creationId xmlns="" xmlns:a16="http://schemas.microsoft.com/office/drawing/2014/main" id="{6A77A71D-4BB5-415D-87C9-92DB26BF558F}"/>
                </a:ext>
              </a:extLst>
            </p:cNvPr>
            <p:cNvSpPr/>
            <p:nvPr/>
          </p:nvSpPr>
          <p:spPr>
            <a:xfrm rot="10057879">
              <a:off x="3733712" y="4048430"/>
              <a:ext cx="272381" cy="562793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="" xmlns:a16="http://schemas.microsoft.com/office/drawing/2014/main" id="{223951B6-3098-466C-A085-2773F37F748B}"/>
              </a:ext>
            </a:extLst>
          </p:cNvPr>
          <p:cNvGrpSpPr/>
          <p:nvPr/>
        </p:nvGrpSpPr>
        <p:grpSpPr>
          <a:xfrm>
            <a:off x="4557024" y="2048853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="" xmlns:a16="http://schemas.microsoft.com/office/drawing/2014/main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="" xmlns:a16="http://schemas.microsoft.com/office/drawing/2014/main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="" xmlns:a16="http://schemas.microsoft.com/office/drawing/2014/main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="" xmlns:a16="http://schemas.microsoft.com/office/drawing/2014/main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="" xmlns:a16="http://schemas.microsoft.com/office/drawing/2014/main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="" xmlns:a16="http://schemas.microsoft.com/office/drawing/2014/main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="" xmlns:a16="http://schemas.microsoft.com/office/drawing/2014/main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="" xmlns:a16="http://schemas.microsoft.com/office/drawing/2014/main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="" xmlns:a16="http://schemas.microsoft.com/office/drawing/2014/main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="" xmlns:a16="http://schemas.microsoft.com/office/drawing/2014/main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="" xmlns:a16="http://schemas.microsoft.com/office/drawing/2014/main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="" xmlns:a16="http://schemas.microsoft.com/office/drawing/2014/main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="" xmlns:a16="http://schemas.microsoft.com/office/drawing/2014/main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="" xmlns:a16="http://schemas.microsoft.com/office/drawing/2014/main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="" xmlns:a16="http://schemas.microsoft.com/office/drawing/2014/main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="" xmlns:a16="http://schemas.microsoft.com/office/drawing/2014/main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="" xmlns:a16="http://schemas.microsoft.com/office/drawing/2014/main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="" xmlns:a16="http://schemas.microsoft.com/office/drawing/2014/main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=""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=""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=""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=""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=""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=""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=""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=""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=""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=""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=""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=""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=""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=""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=""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=""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=""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=""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=""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=""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=""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=""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=""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=""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=""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=""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=""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=""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=""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=""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=""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=""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=""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=""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=""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=""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=""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=""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=""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=""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=""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=""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=""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=""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=""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=""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=""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=""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=""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=""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=""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=""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=""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=""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=""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=""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=""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=""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=""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=""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=""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=""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=""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=""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=""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=""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=""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=""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=""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=""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=""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=""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=""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=""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=""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=""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=""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=""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=""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=""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=""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=""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=""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=""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=""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=""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=""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=""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=""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=""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=""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=""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=""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=""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=""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=""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=""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=""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=""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=""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=""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=""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=""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=""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=""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=""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=""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=""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=""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=""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=""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=""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=""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=""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=""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=""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=""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=""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=""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=""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=""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=""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=""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=""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=""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=""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=""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=""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=""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=""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=""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=""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=""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=""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=""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=""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=""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=""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=""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=""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=""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=""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=""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=""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=""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=""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=""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=""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=""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=""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=""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=""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=""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=""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=""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=""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=""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=""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=""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=""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=""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=""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=""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=""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=""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=""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=""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=""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=""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=""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=""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=""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=""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=""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=""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=""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=""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=""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=""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=""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=""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=""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=""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=""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=""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=""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=""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=""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=""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=""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=""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=""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=""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=""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=""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=""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=""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=""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=""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=""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=""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=""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=""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=""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=""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=""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=""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=""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=""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=""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=""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=""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=""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=""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=""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=""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=""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=""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=""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=""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=""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=""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=""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=""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=""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=""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=""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=""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=""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=""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=""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=""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=""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=""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=""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=""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=""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=""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=""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=""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=""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=""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=""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=""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=""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=""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=""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=""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=""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=""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=""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=""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=""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=""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=""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=""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=""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=""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=""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=""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=""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=""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=""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=""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=""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=""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=""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=""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=""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=""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=""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=""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=""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=""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=""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=""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=""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=""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=""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=""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=""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=""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=""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=""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="" xmlns:a16="http://schemas.microsoft.com/office/drawing/2014/main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="" xmlns:a16="http://schemas.microsoft.com/office/drawing/2014/main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="" xmlns:a16="http://schemas.microsoft.com/office/drawing/2014/main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="" xmlns:a16="http://schemas.microsoft.com/office/drawing/2014/main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="" xmlns:a16="http://schemas.microsoft.com/office/drawing/2014/main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="" xmlns:a16="http://schemas.microsoft.com/office/drawing/2014/main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="" xmlns:a16="http://schemas.microsoft.com/office/drawing/2014/main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="" xmlns:a16="http://schemas.microsoft.com/office/drawing/2014/main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="" xmlns:a16="http://schemas.microsoft.com/office/drawing/2014/main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="" xmlns:a16="http://schemas.microsoft.com/office/drawing/2014/main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="" xmlns:a16="http://schemas.microsoft.com/office/drawing/2014/main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="" xmlns:a16="http://schemas.microsoft.com/office/drawing/2014/main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="" xmlns:a16="http://schemas.microsoft.com/office/drawing/2014/main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="" xmlns:a16="http://schemas.microsoft.com/office/drawing/2014/main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="" xmlns:a16="http://schemas.microsoft.com/office/drawing/2014/main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=""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=""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=""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=""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=""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=""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=""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=""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=""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3167250" y="3642471"/>
            <a:ext cx="2257302" cy="2222629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=""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="" xmlns:a16="http://schemas.microsoft.com/office/drawing/2014/main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="" xmlns:a16="http://schemas.microsoft.com/office/drawing/2014/main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="" xmlns:a16="http://schemas.microsoft.com/office/drawing/2014/main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="" xmlns:a16="http://schemas.microsoft.com/office/drawing/2014/main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="" xmlns:a16="http://schemas.microsoft.com/office/drawing/2014/main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="" xmlns:a16="http://schemas.microsoft.com/office/drawing/2014/main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="" xmlns:a16="http://schemas.microsoft.com/office/drawing/2014/main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="" xmlns:a16="http://schemas.microsoft.com/office/drawing/2014/main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="" xmlns:a16="http://schemas.microsoft.com/office/drawing/2014/main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="" xmlns:a16="http://schemas.microsoft.com/office/drawing/2014/main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="" xmlns:a16="http://schemas.microsoft.com/office/drawing/2014/main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="" xmlns:a16="http://schemas.microsoft.com/office/drawing/2014/main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="" xmlns:a16="http://schemas.microsoft.com/office/drawing/2014/main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="" xmlns:a16="http://schemas.microsoft.com/office/drawing/2014/main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="" xmlns:a16="http://schemas.microsoft.com/office/drawing/2014/main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="" xmlns:a16="http://schemas.microsoft.com/office/drawing/2014/main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="" xmlns:a16="http://schemas.microsoft.com/office/drawing/2014/main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="" xmlns:a16="http://schemas.microsoft.com/office/drawing/2014/main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="" xmlns:a16="http://schemas.microsoft.com/office/drawing/2014/main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="" xmlns:a16="http://schemas.microsoft.com/office/drawing/2014/main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="" xmlns:a16="http://schemas.microsoft.com/office/drawing/2014/main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="" xmlns:a16="http://schemas.microsoft.com/office/drawing/2014/main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="" xmlns:a16="http://schemas.microsoft.com/office/drawing/2014/main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="" xmlns:a16="http://schemas.microsoft.com/office/drawing/2014/main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="" xmlns:a16="http://schemas.microsoft.com/office/drawing/2014/main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="" xmlns:a16="http://schemas.microsoft.com/office/drawing/2014/main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="" xmlns:a16="http://schemas.microsoft.com/office/drawing/2014/main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="" xmlns:a16="http://schemas.microsoft.com/office/drawing/2014/main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="" xmlns:a16="http://schemas.microsoft.com/office/drawing/2014/main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="" xmlns:a16="http://schemas.microsoft.com/office/drawing/2014/main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="" xmlns:a16="http://schemas.microsoft.com/office/drawing/2014/main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="" xmlns:a16="http://schemas.microsoft.com/office/drawing/2014/main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="" xmlns:a16="http://schemas.microsoft.com/office/drawing/2014/main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="" xmlns:a16="http://schemas.microsoft.com/office/drawing/2014/main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="" xmlns:a16="http://schemas.microsoft.com/office/drawing/2014/main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="" xmlns:a16="http://schemas.microsoft.com/office/drawing/2014/main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="" xmlns:a16="http://schemas.microsoft.com/office/drawing/2014/main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="" xmlns:a16="http://schemas.microsoft.com/office/drawing/2014/main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="" xmlns:a16="http://schemas.microsoft.com/office/drawing/2014/main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="" xmlns:a16="http://schemas.microsoft.com/office/drawing/2014/main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="" xmlns:a16="http://schemas.microsoft.com/office/drawing/2014/main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="" xmlns:a16="http://schemas.microsoft.com/office/drawing/2014/main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="" xmlns:a16="http://schemas.microsoft.com/office/drawing/2014/main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="" xmlns:a16="http://schemas.microsoft.com/office/drawing/2014/main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="" xmlns:a16="http://schemas.microsoft.com/office/drawing/2014/main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="" xmlns:a16="http://schemas.microsoft.com/office/drawing/2014/main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="" xmlns:a16="http://schemas.microsoft.com/office/drawing/2014/main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="" xmlns:a16="http://schemas.microsoft.com/office/drawing/2014/main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="" xmlns:a16="http://schemas.microsoft.com/office/drawing/2014/main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=""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=""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=""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=""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=""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4" name="Retângulo: Cantos Arredondados 16">
            <a:extLst>
              <a:ext uri="{FF2B5EF4-FFF2-40B4-BE49-F238E27FC236}">
                <a16:creationId xmlns="" xmlns:a16="http://schemas.microsoft.com/office/drawing/2014/main" id="{D6C38EEE-505A-47C8-A621-4BECBC807DBD}"/>
              </a:ext>
            </a:extLst>
          </p:cNvPr>
          <p:cNvSpPr/>
          <p:nvPr/>
        </p:nvSpPr>
        <p:spPr>
          <a:xfrm>
            <a:off x="838888" y="4812462"/>
            <a:ext cx="1850872" cy="1850872"/>
          </a:xfrm>
          <a:prstGeom prst="roundRect">
            <a:avLst>
              <a:gd name="adj" fmla="val 50000"/>
            </a:avLst>
          </a:prstGeom>
          <a:solidFill>
            <a:srgbClr val="258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11" y="335667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tângulo: Cantos Arredondados 56">
            <a:extLst>
              <a:ext uri="{FF2B5EF4-FFF2-40B4-BE49-F238E27FC236}">
                <a16:creationId xmlns="" xmlns:a16="http://schemas.microsoft.com/office/drawing/2014/main" id="{4118FB69-B3CE-4E62-841D-65BB45950875}"/>
              </a:ext>
            </a:extLst>
          </p:cNvPr>
          <p:cNvSpPr/>
          <p:nvPr/>
        </p:nvSpPr>
        <p:spPr>
          <a:xfrm>
            <a:off x="950831" y="4924406"/>
            <a:ext cx="1626986" cy="1626986"/>
          </a:xfrm>
          <a:prstGeom prst="roundRect">
            <a:avLst>
              <a:gd name="adj" fmla="val 50000"/>
            </a:avLst>
          </a:prstGeom>
          <a:solidFill>
            <a:srgbClr val="62A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74633" y="5623599"/>
            <a:ext cx="1583247" cy="927793"/>
          </a:xfrm>
          <a:custGeom>
            <a:avLst/>
            <a:gdLst/>
            <a:ahLst/>
            <a:cxnLst/>
            <a:rect l="l" t="t" r="r" b="b"/>
            <a:pathLst>
              <a:path w="1583247" h="927793">
                <a:moveTo>
                  <a:pt x="798463" y="0"/>
                </a:moveTo>
                <a:cubicBezTo>
                  <a:pt x="1129828" y="0"/>
                  <a:pt x="1420501" y="116231"/>
                  <a:pt x="1583247" y="291514"/>
                </a:cubicBezTo>
                <a:cubicBezTo>
                  <a:pt x="1502871" y="655637"/>
                  <a:pt x="1178065" y="927793"/>
                  <a:pt x="789692" y="927793"/>
                </a:cubicBezTo>
                <a:cubicBezTo>
                  <a:pt x="406715" y="927793"/>
                  <a:pt x="85551" y="663147"/>
                  <a:pt x="0" y="306537"/>
                </a:cubicBezTo>
                <a:cubicBezTo>
                  <a:pt x="159888" y="122951"/>
                  <a:pt x="457654" y="0"/>
                  <a:pt x="798463" y="0"/>
                </a:cubicBezTo>
                <a:close/>
              </a:path>
            </a:pathLst>
          </a:custGeom>
          <a:solidFill>
            <a:srgbClr val="80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1461284" y="5778405"/>
            <a:ext cx="609037" cy="309090"/>
            <a:chOff x="1733664" y="3288750"/>
            <a:chExt cx="3426019" cy="1738724"/>
          </a:xfrm>
        </p:grpSpPr>
        <p:sp>
          <p:nvSpPr>
            <p:cNvPr id="7" name="Elipse 6"/>
            <p:cNvSpPr/>
            <p:nvPr/>
          </p:nvSpPr>
          <p:spPr>
            <a:xfrm>
              <a:off x="1744190" y="3288750"/>
              <a:ext cx="3415493" cy="1738724"/>
            </a:xfrm>
            <a:custGeom>
              <a:avLst/>
              <a:gdLst/>
              <a:ahLst/>
              <a:cxnLst/>
              <a:rect l="l" t="t" r="r" b="b"/>
              <a:pathLst>
                <a:path w="3477448" h="1738724">
                  <a:moveTo>
                    <a:pt x="0" y="0"/>
                  </a:moveTo>
                  <a:lnTo>
                    <a:pt x="3477448" y="0"/>
                  </a:lnTo>
                  <a:cubicBezTo>
                    <a:pt x="3477448" y="960271"/>
                    <a:pt x="2698995" y="1738724"/>
                    <a:pt x="1738724" y="1738724"/>
                  </a:cubicBezTo>
                  <a:cubicBezTo>
                    <a:pt x="778453" y="1738724"/>
                    <a:pt x="0" y="960271"/>
                    <a:pt x="0" y="0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/>
            <p:cNvSpPr/>
            <p:nvPr/>
          </p:nvSpPr>
          <p:spPr>
            <a:xfrm rot="10800000">
              <a:off x="1733664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Triângulo isósceles 83"/>
            <p:cNvSpPr/>
            <p:nvPr/>
          </p:nvSpPr>
          <p:spPr>
            <a:xfrm rot="10800000">
              <a:off x="2161410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Triângulo isósceles 87"/>
            <p:cNvSpPr/>
            <p:nvPr/>
          </p:nvSpPr>
          <p:spPr>
            <a:xfrm rot="10800000">
              <a:off x="2605780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Triângulo isósceles 101"/>
            <p:cNvSpPr/>
            <p:nvPr/>
          </p:nvSpPr>
          <p:spPr>
            <a:xfrm rot="10800000">
              <a:off x="3033526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Triângulo isósceles 103"/>
            <p:cNvSpPr/>
            <p:nvPr/>
          </p:nvSpPr>
          <p:spPr>
            <a:xfrm rot="10800000">
              <a:off x="3467109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Triângulo isósceles 105"/>
            <p:cNvSpPr/>
            <p:nvPr/>
          </p:nvSpPr>
          <p:spPr>
            <a:xfrm rot="10800000">
              <a:off x="3894855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Triângulo isósceles 109"/>
            <p:cNvSpPr/>
            <p:nvPr/>
          </p:nvSpPr>
          <p:spPr>
            <a:xfrm rot="10800000">
              <a:off x="4309168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Triângulo isósceles 110"/>
            <p:cNvSpPr/>
            <p:nvPr/>
          </p:nvSpPr>
          <p:spPr>
            <a:xfrm rot="10800000">
              <a:off x="4736914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6" name="Retângulo: Cantos Arredondados 139">
            <a:extLst>
              <a:ext uri="{FF2B5EF4-FFF2-40B4-BE49-F238E27FC236}">
                <a16:creationId xmlns="" xmlns:a16="http://schemas.microsoft.com/office/drawing/2014/main" id="{C4742BF6-46D1-44C0-B9E6-840790F4C739}"/>
              </a:ext>
            </a:extLst>
          </p:cNvPr>
          <p:cNvSpPr/>
          <p:nvPr/>
        </p:nvSpPr>
        <p:spPr>
          <a:xfrm>
            <a:off x="1879581" y="5308294"/>
            <a:ext cx="243811" cy="38300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17" name="Retângulo: Cantos Arredondados 140">
            <a:extLst>
              <a:ext uri="{FF2B5EF4-FFF2-40B4-BE49-F238E27FC236}">
                <a16:creationId xmlns="" xmlns:a16="http://schemas.microsoft.com/office/drawing/2014/main" id="{1B8348CE-DA53-41AF-9FA3-13D8AA70DD83}"/>
              </a:ext>
            </a:extLst>
          </p:cNvPr>
          <p:cNvSpPr/>
          <p:nvPr/>
        </p:nvSpPr>
        <p:spPr>
          <a:xfrm>
            <a:off x="1384063" y="5314245"/>
            <a:ext cx="243811" cy="38300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>
            <a:off x="1608825" y="4766062"/>
            <a:ext cx="307267" cy="472688"/>
          </a:xfrm>
          <a:prstGeom prst="triangle">
            <a:avLst/>
          </a:prstGeom>
          <a:solidFill>
            <a:srgbClr val="62A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=""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=""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=""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=""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=""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=""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=""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=""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=""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=""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=""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=""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=""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=""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=""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=""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=""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=""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=""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=""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=""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=""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=""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=""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=""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=""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=""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=""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=""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=""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=""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=""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=""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=""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=""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=""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=""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=""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=""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=""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=""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=""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=""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=""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=""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=""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=""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=""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=""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=""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=""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="" xmlns:a16="http://schemas.microsoft.com/office/drawing/2014/main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=""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148</Words>
  <Application>Microsoft Office PowerPoint</Application>
  <PresentationFormat>Personalizar</PresentationFormat>
  <Paragraphs>30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180</cp:revision>
  <dcterms:created xsi:type="dcterms:W3CDTF">2019-02-14T00:31:49Z</dcterms:created>
  <dcterms:modified xsi:type="dcterms:W3CDTF">2019-05-16T14:46:04Z</dcterms:modified>
</cp:coreProperties>
</file>