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61" r:id="rId5"/>
    <p:sldId id="263" r:id="rId6"/>
    <p:sldId id="267" r:id="rId7"/>
    <p:sldId id="266" r:id="rId8"/>
    <p:sldId id="264" r:id="rId9"/>
    <p:sldId id="268" r:id="rId10"/>
    <p:sldId id="258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FFF00"/>
    <a:srgbClr val="6EBF4E"/>
    <a:srgbClr val="1CB0F6"/>
    <a:srgbClr val="AEFF43"/>
    <a:srgbClr val="4472C4"/>
    <a:srgbClr val="3F9B83"/>
    <a:srgbClr val="3E9880"/>
    <a:srgbClr val="E64226"/>
    <a:srgbClr val="EB654F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50" d="100"/>
          <a:sy n="50" d="100"/>
        </p:scale>
        <p:origin x="564" y="4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44E3AA-3064-45B8-AADB-73B45BE3DB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A902656-B7D0-4E4A-85CA-EF7AD2D9E2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0935119-4F1E-4016-8C86-86CD46B60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ED956-6D0F-45A8-9441-6578CF32E132}" type="datetimeFigureOut">
              <a:rPr lang="pt-BR" smtClean="0"/>
              <a:t>26/05/2019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138233C-E199-409B-AEAA-B8FED7137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9F49056-92E0-472A-AB54-4B25AFC44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8E1B5-0B07-4417-A0F4-A22C82C946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1300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6189D9-052B-4423-B7C7-AD6DBEAC1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7B06242-BB6E-4CE6-9B40-E340D0C78A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38544BA-48F3-4686-93D8-AB4543528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ED956-6D0F-45A8-9441-6578CF32E132}" type="datetimeFigureOut">
              <a:rPr lang="pt-BR" smtClean="0"/>
              <a:t>26/05/2019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BCB00D3-DF41-4483-9837-337692CDA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653498A-4003-402F-BA74-235983283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8E1B5-0B07-4417-A0F4-A22C82C946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6233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72C4D11-33FB-4810-9B4C-4A0A179209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2928E70-A50B-4C64-AB3A-0A8E29E60D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17AC2A1-1A8E-44C3-AF98-6BE1F7928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ED956-6D0F-45A8-9441-6578CF32E132}" type="datetimeFigureOut">
              <a:rPr lang="pt-BR" smtClean="0"/>
              <a:t>26/05/2019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DA3F18F-3F36-4BA4-85D4-7167859B4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9C6A4FE-6D53-494E-A0FD-3A4FE46DE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8E1B5-0B07-4417-A0F4-A22C82C946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8742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C75A51-91A5-46DC-9E1D-613DD014D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9030DF-4006-4B76-89FC-89167E17C2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C60C589-8E5D-467C-A778-E7D7E8F42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ED956-6D0F-45A8-9441-6578CF32E132}" type="datetimeFigureOut">
              <a:rPr lang="pt-BR" smtClean="0"/>
              <a:t>26/05/2019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3E88164-EC26-4F45-972D-10E89C70D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4AF4DFC-8D39-49B2-A666-31C3F684E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8E1B5-0B07-4417-A0F4-A22C82C946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7371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2CAB0A-83DA-4A88-A359-7F165C697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47F534D-CA1C-4D12-9AC3-8A6FFA940D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25FE918-27FF-4D71-A141-8D53347D1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ED956-6D0F-45A8-9441-6578CF32E132}" type="datetimeFigureOut">
              <a:rPr lang="pt-BR" smtClean="0"/>
              <a:t>26/05/2019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3FB3E09-3D86-4EE0-8EAA-B12AB8285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3A133AD-5240-4A23-B7BF-148FC20BC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8E1B5-0B07-4417-A0F4-A22C82C946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1305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0ED510-C454-40E8-87A1-78345120C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DFE7D20-BCBD-4598-ACD1-475A9557B9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9720767-B433-4402-97B5-80394F87DF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0664989-8D0F-46F7-BD20-60E19553D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ED956-6D0F-45A8-9441-6578CF32E132}" type="datetimeFigureOut">
              <a:rPr lang="pt-BR" smtClean="0"/>
              <a:t>26/05/2019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78B454A-47D9-4825-BB2A-6C7749DFF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71CCDD0-C1F4-4713-9CC2-DC2F4D1A0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8E1B5-0B07-4417-A0F4-A22C82C946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5704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FF6928-4F89-4F15-BD04-B92904D90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534DD19-BCDC-4A68-86D8-7004B48AC3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D1FE8E9-9ECE-4F51-8F0C-D3BF6E275D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9B8D5DB-254C-479E-8407-D7D6B7AA32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01E63DF-D864-4E03-BB24-FEF8A2F549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0F37AC6-CF96-41BD-9DBD-BDBA18F3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ED956-6D0F-45A8-9441-6578CF32E132}" type="datetimeFigureOut">
              <a:rPr lang="pt-BR" smtClean="0"/>
              <a:t>26/05/2019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0CE6C35-013E-4755-95A2-A576FBA9E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C3D9FCE-F5E3-4652-AA94-66FDD64C3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8E1B5-0B07-4417-A0F4-A22C82C946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4728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73E833-0E6A-4C97-A7F5-46D48F8B3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F5A55C7-F3BD-4684-8A01-883367224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ED956-6D0F-45A8-9441-6578CF32E132}" type="datetimeFigureOut">
              <a:rPr lang="pt-BR" smtClean="0"/>
              <a:t>26/05/2019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A3FC727-EC77-445E-A9E5-970A0A2A8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4DFDFCF-1468-415A-8AD2-91C02194C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8E1B5-0B07-4417-A0F4-A22C82C946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9320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AEB12E7-985B-4B1C-8EFD-1CCE6A110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ED956-6D0F-45A8-9441-6578CF32E132}" type="datetimeFigureOut">
              <a:rPr lang="pt-BR" smtClean="0"/>
              <a:t>26/05/2019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4F17047-2420-4D6F-8DD5-0BDDC6DDB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4B02BE1-5ABF-4AB9-8E81-A910E5D95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8E1B5-0B07-4417-A0F4-A22C82C946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3223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36B738-6D50-4148-A960-085D17DDC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2044491-2A09-4A67-BA9B-CECA5C8BB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2198E52-961A-4353-B57A-F41E373885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8DF762A-2844-4841-BC57-F58FF0D39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ED956-6D0F-45A8-9441-6578CF32E132}" type="datetimeFigureOut">
              <a:rPr lang="pt-BR" smtClean="0"/>
              <a:t>26/05/2019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1B7F522-6EB2-4144-BD30-D0B669DDA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A9C9543-D9F9-46FD-8B26-CF9C3A41D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8E1B5-0B07-4417-A0F4-A22C82C946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9007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F3EF94-0584-4795-BDC3-95BCBFFD0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0397D68-B136-413E-A4D8-439754F152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02EBA18-847D-412A-BEEB-4FFFB9C44E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95B1455-F34B-4465-8538-3D7E97C01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ED956-6D0F-45A8-9441-6578CF32E132}" type="datetimeFigureOut">
              <a:rPr lang="pt-BR" smtClean="0"/>
              <a:t>26/05/2019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4D380F3-187C-4EB3-B228-B95C5200B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C01E3D4-7AB6-4B6C-B52E-18BBD7EB5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8E1B5-0B07-4417-A0F4-A22C82C946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6522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2767CB5-9A32-48FE-A76D-CF8DCFEC2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53CF367-CD35-494E-B6CE-9DFB4659F6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E1AED98-1A53-4FEE-A9F5-5A6A772DD2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CED956-6D0F-45A8-9441-6578CF32E132}" type="datetimeFigureOut">
              <a:rPr lang="pt-BR" smtClean="0"/>
              <a:t>26/05/2019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A3249F1-A094-4F65-A917-0C43E9E6FB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9D7DC07-F0A1-46E1-8CC9-E656D77666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18E1B5-0B07-4417-A0F4-A22C82C946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2932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>
            <a:extLst>
              <a:ext uri="{FF2B5EF4-FFF2-40B4-BE49-F238E27FC236}">
                <a16:creationId xmlns:a16="http://schemas.microsoft.com/office/drawing/2014/main" id="{130A59D3-65C4-474C-8232-AB5BE396CD26}"/>
              </a:ext>
            </a:extLst>
          </p:cNvPr>
          <p:cNvGrpSpPr/>
          <p:nvPr/>
        </p:nvGrpSpPr>
        <p:grpSpPr>
          <a:xfrm>
            <a:off x="-539421" y="-1257301"/>
            <a:ext cx="14771100" cy="9399279"/>
            <a:chOff x="-539421" y="-1257301"/>
            <a:chExt cx="14771100" cy="9399279"/>
          </a:xfrm>
        </p:grpSpPr>
        <p:sp>
          <p:nvSpPr>
            <p:cNvPr id="3" name="Retângulo 2">
              <a:extLst>
                <a:ext uri="{FF2B5EF4-FFF2-40B4-BE49-F238E27FC236}">
                  <a16:creationId xmlns:a16="http://schemas.microsoft.com/office/drawing/2014/main" id="{2C88661A-3B95-4BCB-B99B-CA2711049119}"/>
                </a:ext>
              </a:extLst>
            </p:cNvPr>
            <p:cNvSpPr/>
            <p:nvPr/>
          </p:nvSpPr>
          <p:spPr>
            <a:xfrm>
              <a:off x="-539421" y="-1257301"/>
              <a:ext cx="14760007" cy="4406031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328" name="Agrupar 327">
              <a:extLst>
                <a:ext uri="{FF2B5EF4-FFF2-40B4-BE49-F238E27FC236}">
                  <a16:creationId xmlns:a16="http://schemas.microsoft.com/office/drawing/2014/main" id="{6B64E567-706A-4CE9-AA4A-BB2E6B7E4D10}"/>
                </a:ext>
              </a:extLst>
            </p:cNvPr>
            <p:cNvGrpSpPr/>
            <p:nvPr/>
          </p:nvGrpSpPr>
          <p:grpSpPr>
            <a:xfrm>
              <a:off x="-539421" y="2908231"/>
              <a:ext cx="14760007" cy="5207068"/>
              <a:chOff x="706635" y="3047950"/>
              <a:chExt cx="11485365" cy="3810050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326" name="Retângulo 325">
                <a:extLst>
                  <a:ext uri="{FF2B5EF4-FFF2-40B4-BE49-F238E27FC236}">
                    <a16:creationId xmlns:a16="http://schemas.microsoft.com/office/drawing/2014/main" id="{BC32D056-6F2F-4D77-A196-DB72BB59AFF9}"/>
                  </a:ext>
                </a:extLst>
              </p:cNvPr>
              <p:cNvSpPr/>
              <p:nvPr/>
            </p:nvSpPr>
            <p:spPr>
              <a:xfrm>
                <a:off x="706635" y="3047950"/>
                <a:ext cx="11485365" cy="381005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27" name="Retângulo 326">
                <a:extLst>
                  <a:ext uri="{FF2B5EF4-FFF2-40B4-BE49-F238E27FC236}">
                    <a16:creationId xmlns:a16="http://schemas.microsoft.com/office/drawing/2014/main" id="{27C93E81-705C-4CC6-9937-08645698A8B5}"/>
                  </a:ext>
                </a:extLst>
              </p:cNvPr>
              <p:cNvSpPr/>
              <p:nvPr/>
            </p:nvSpPr>
            <p:spPr>
              <a:xfrm>
                <a:off x="6457950" y="4781550"/>
                <a:ext cx="1581150" cy="207645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331" name="Elipse 330">
              <a:extLst>
                <a:ext uri="{FF2B5EF4-FFF2-40B4-BE49-F238E27FC236}">
                  <a16:creationId xmlns:a16="http://schemas.microsoft.com/office/drawing/2014/main" id="{EC871DB5-9941-4FDE-A5C9-73F396395441}"/>
                </a:ext>
              </a:extLst>
            </p:cNvPr>
            <p:cNvSpPr/>
            <p:nvPr/>
          </p:nvSpPr>
          <p:spPr>
            <a:xfrm>
              <a:off x="11650036" y="161608"/>
              <a:ext cx="563073" cy="55879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2" name="Elipse 331">
              <a:extLst>
                <a:ext uri="{FF2B5EF4-FFF2-40B4-BE49-F238E27FC236}">
                  <a16:creationId xmlns:a16="http://schemas.microsoft.com/office/drawing/2014/main" id="{30A921A7-66FC-4F7E-8302-A2E374469E49}"/>
                </a:ext>
              </a:extLst>
            </p:cNvPr>
            <p:cNvSpPr/>
            <p:nvPr/>
          </p:nvSpPr>
          <p:spPr>
            <a:xfrm>
              <a:off x="10460737" y="1601033"/>
              <a:ext cx="272213" cy="27014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3" name="Elipse 332">
              <a:extLst>
                <a:ext uri="{FF2B5EF4-FFF2-40B4-BE49-F238E27FC236}">
                  <a16:creationId xmlns:a16="http://schemas.microsoft.com/office/drawing/2014/main" id="{C6EF9881-0601-486B-A82C-2FBF4A2F900C}"/>
                </a:ext>
              </a:extLst>
            </p:cNvPr>
            <p:cNvSpPr/>
            <p:nvPr/>
          </p:nvSpPr>
          <p:spPr>
            <a:xfrm>
              <a:off x="11650036" y="4274808"/>
              <a:ext cx="214884" cy="21324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5" name="Elipse 334">
              <a:extLst>
                <a:ext uri="{FF2B5EF4-FFF2-40B4-BE49-F238E27FC236}">
                  <a16:creationId xmlns:a16="http://schemas.microsoft.com/office/drawing/2014/main" id="{87E2044B-1320-4194-B899-D483738C5803}"/>
                </a:ext>
              </a:extLst>
            </p:cNvPr>
            <p:cNvSpPr/>
            <p:nvPr/>
          </p:nvSpPr>
          <p:spPr>
            <a:xfrm>
              <a:off x="12864091" y="5595612"/>
              <a:ext cx="590149" cy="58565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6" name="Elipse 335">
              <a:extLst>
                <a:ext uri="{FF2B5EF4-FFF2-40B4-BE49-F238E27FC236}">
                  <a16:creationId xmlns:a16="http://schemas.microsoft.com/office/drawing/2014/main" id="{C161BF62-38EE-466A-9F2D-30654516B57C}"/>
                </a:ext>
              </a:extLst>
            </p:cNvPr>
            <p:cNvSpPr/>
            <p:nvPr/>
          </p:nvSpPr>
          <p:spPr>
            <a:xfrm flipH="1">
              <a:off x="9126262" y="-266562"/>
              <a:ext cx="168502" cy="1672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4" name="Retângulo 73">
              <a:extLst>
                <a:ext uri="{FF2B5EF4-FFF2-40B4-BE49-F238E27FC236}">
                  <a16:creationId xmlns:a16="http://schemas.microsoft.com/office/drawing/2014/main" id="{563245A7-07B0-4E98-8DF3-579E4F4A2157}"/>
                </a:ext>
              </a:extLst>
            </p:cNvPr>
            <p:cNvSpPr/>
            <p:nvPr/>
          </p:nvSpPr>
          <p:spPr>
            <a:xfrm>
              <a:off x="-528328" y="6608264"/>
              <a:ext cx="14760007" cy="153371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34" name="Elipse 333">
              <a:extLst>
                <a:ext uri="{FF2B5EF4-FFF2-40B4-BE49-F238E27FC236}">
                  <a16:creationId xmlns:a16="http://schemas.microsoft.com/office/drawing/2014/main" id="{43B8B029-086C-4E84-80EF-E1D188E929F4}"/>
                </a:ext>
              </a:extLst>
            </p:cNvPr>
            <p:cNvSpPr/>
            <p:nvPr/>
          </p:nvSpPr>
          <p:spPr>
            <a:xfrm>
              <a:off x="10732950" y="6487269"/>
              <a:ext cx="300673" cy="2983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Elipse 51">
              <a:extLst>
                <a:ext uri="{FF2B5EF4-FFF2-40B4-BE49-F238E27FC236}">
                  <a16:creationId xmlns:a16="http://schemas.microsoft.com/office/drawing/2014/main" id="{A8CD50B0-C574-4CAA-83E2-CCE1DDB4CB89}"/>
                </a:ext>
              </a:extLst>
            </p:cNvPr>
            <p:cNvSpPr/>
            <p:nvPr/>
          </p:nvSpPr>
          <p:spPr>
            <a:xfrm flipH="1">
              <a:off x="1593626" y="-364739"/>
              <a:ext cx="214884" cy="21324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Elipse 52">
              <a:extLst>
                <a:ext uri="{FF2B5EF4-FFF2-40B4-BE49-F238E27FC236}">
                  <a16:creationId xmlns:a16="http://schemas.microsoft.com/office/drawing/2014/main" id="{D56505D2-1FDE-4B41-A01D-547AE7BC7EAF}"/>
                </a:ext>
              </a:extLst>
            </p:cNvPr>
            <p:cNvSpPr/>
            <p:nvPr/>
          </p:nvSpPr>
          <p:spPr>
            <a:xfrm flipH="1">
              <a:off x="676540" y="1847722"/>
              <a:ext cx="300673" cy="2983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Elipse 53">
              <a:extLst>
                <a:ext uri="{FF2B5EF4-FFF2-40B4-BE49-F238E27FC236}">
                  <a16:creationId xmlns:a16="http://schemas.microsoft.com/office/drawing/2014/main" id="{7408A653-7478-443C-B319-58969D7B8D4A}"/>
                </a:ext>
              </a:extLst>
            </p:cNvPr>
            <p:cNvSpPr/>
            <p:nvPr/>
          </p:nvSpPr>
          <p:spPr>
            <a:xfrm flipH="1">
              <a:off x="427390" y="6403562"/>
              <a:ext cx="590149" cy="58565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Elipse 66">
              <a:extLst>
                <a:ext uri="{FF2B5EF4-FFF2-40B4-BE49-F238E27FC236}">
                  <a16:creationId xmlns:a16="http://schemas.microsoft.com/office/drawing/2014/main" id="{3FC05BBC-04BD-42BD-956E-CD95E49F86F3}"/>
                </a:ext>
              </a:extLst>
            </p:cNvPr>
            <p:cNvSpPr/>
            <p:nvPr/>
          </p:nvSpPr>
          <p:spPr>
            <a:xfrm>
              <a:off x="2322244" y="3733389"/>
              <a:ext cx="272213" cy="27014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Elipse 67">
              <a:extLst>
                <a:ext uri="{FF2B5EF4-FFF2-40B4-BE49-F238E27FC236}">
                  <a16:creationId xmlns:a16="http://schemas.microsoft.com/office/drawing/2014/main" id="{482F9014-400D-4BB5-A3BB-0D5894C3DAFD}"/>
                </a:ext>
              </a:extLst>
            </p:cNvPr>
            <p:cNvSpPr/>
            <p:nvPr/>
          </p:nvSpPr>
          <p:spPr>
            <a:xfrm flipH="1">
              <a:off x="4808515" y="948028"/>
              <a:ext cx="168502" cy="1672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9" name="Elipse 68">
              <a:extLst>
                <a:ext uri="{FF2B5EF4-FFF2-40B4-BE49-F238E27FC236}">
                  <a16:creationId xmlns:a16="http://schemas.microsoft.com/office/drawing/2014/main" id="{B6DD2B27-9E7D-4F78-871E-DA4446D72DC8}"/>
                </a:ext>
              </a:extLst>
            </p:cNvPr>
            <p:cNvSpPr/>
            <p:nvPr/>
          </p:nvSpPr>
          <p:spPr>
            <a:xfrm flipH="1">
              <a:off x="2871220" y="7127691"/>
              <a:ext cx="168502" cy="1672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0" name="Retângulo: Cantos Arredondados 69">
              <a:extLst>
                <a:ext uri="{FF2B5EF4-FFF2-40B4-BE49-F238E27FC236}">
                  <a16:creationId xmlns:a16="http://schemas.microsoft.com/office/drawing/2014/main" id="{C6F316EF-2594-4D61-963C-47F7909FF0A0}"/>
                </a:ext>
              </a:extLst>
            </p:cNvPr>
            <p:cNvSpPr/>
            <p:nvPr/>
          </p:nvSpPr>
          <p:spPr>
            <a:xfrm>
              <a:off x="427390" y="12073"/>
              <a:ext cx="5362745" cy="1150118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1" name="Retângulo: Cantos Arredondados 70">
              <a:extLst>
                <a:ext uri="{FF2B5EF4-FFF2-40B4-BE49-F238E27FC236}">
                  <a16:creationId xmlns:a16="http://schemas.microsoft.com/office/drawing/2014/main" id="{CB282DD6-9677-4C39-AE67-48A2994FA9F8}"/>
                </a:ext>
              </a:extLst>
            </p:cNvPr>
            <p:cNvSpPr/>
            <p:nvPr/>
          </p:nvSpPr>
          <p:spPr>
            <a:xfrm>
              <a:off x="7867655" y="5313382"/>
              <a:ext cx="2761145" cy="1150118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38" name="Agrupar 337">
            <a:extLst>
              <a:ext uri="{FF2B5EF4-FFF2-40B4-BE49-F238E27FC236}">
                <a16:creationId xmlns:a16="http://schemas.microsoft.com/office/drawing/2014/main" id="{24B88E54-CBE4-413A-9D18-AEA2CD04A8D8}"/>
              </a:ext>
            </a:extLst>
          </p:cNvPr>
          <p:cNvGrpSpPr/>
          <p:nvPr/>
        </p:nvGrpSpPr>
        <p:grpSpPr>
          <a:xfrm>
            <a:off x="4536794" y="1604526"/>
            <a:ext cx="3568277" cy="3568277"/>
            <a:chOff x="4727268" y="6576696"/>
            <a:chExt cx="2494512" cy="2494512"/>
          </a:xfrm>
        </p:grpSpPr>
        <p:sp>
          <p:nvSpPr>
            <p:cNvPr id="339" name="Elipse 338">
              <a:extLst>
                <a:ext uri="{FF2B5EF4-FFF2-40B4-BE49-F238E27FC236}">
                  <a16:creationId xmlns:a16="http://schemas.microsoft.com/office/drawing/2014/main" id="{786E50EA-8FBE-41E3-8A7E-E801CCE0D759}"/>
                </a:ext>
              </a:extLst>
            </p:cNvPr>
            <p:cNvSpPr/>
            <p:nvPr/>
          </p:nvSpPr>
          <p:spPr>
            <a:xfrm>
              <a:off x="4727268" y="6576696"/>
              <a:ext cx="2494512" cy="24945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40" name="Elipse 339">
              <a:extLst>
                <a:ext uri="{FF2B5EF4-FFF2-40B4-BE49-F238E27FC236}">
                  <a16:creationId xmlns:a16="http://schemas.microsoft.com/office/drawing/2014/main" id="{C2772E3E-302B-4365-8A4B-596F5E438CC0}"/>
                </a:ext>
              </a:extLst>
            </p:cNvPr>
            <p:cNvSpPr/>
            <p:nvPr/>
          </p:nvSpPr>
          <p:spPr>
            <a:xfrm>
              <a:off x="4897021" y="6813118"/>
              <a:ext cx="2233147" cy="223314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41" name="Elipse 340">
              <a:extLst>
                <a:ext uri="{FF2B5EF4-FFF2-40B4-BE49-F238E27FC236}">
                  <a16:creationId xmlns:a16="http://schemas.microsoft.com/office/drawing/2014/main" id="{D8F04B16-8384-4EEC-A673-9C8448CA03EC}"/>
                </a:ext>
              </a:extLst>
            </p:cNvPr>
            <p:cNvSpPr/>
            <p:nvPr/>
          </p:nvSpPr>
          <p:spPr>
            <a:xfrm>
              <a:off x="5055778" y="7040915"/>
              <a:ext cx="2012370" cy="201237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42" name="Forma Livre: Forma 341">
              <a:extLst>
                <a:ext uri="{FF2B5EF4-FFF2-40B4-BE49-F238E27FC236}">
                  <a16:creationId xmlns:a16="http://schemas.microsoft.com/office/drawing/2014/main" id="{8B0CB590-ECC5-4F69-8684-2DE1DDD97C0D}"/>
                </a:ext>
              </a:extLst>
            </p:cNvPr>
            <p:cNvSpPr/>
            <p:nvPr/>
          </p:nvSpPr>
          <p:spPr>
            <a:xfrm>
              <a:off x="4727268" y="7155258"/>
              <a:ext cx="1520379" cy="566776"/>
            </a:xfrm>
            <a:custGeom>
              <a:avLst/>
              <a:gdLst>
                <a:gd name="connsiteX0" fmla="*/ 162483 w 1350960"/>
                <a:gd name="connsiteY0" fmla="*/ 0 h 503619"/>
                <a:gd name="connsiteX1" fmla="*/ 1017496 w 1350960"/>
                <a:gd name="connsiteY1" fmla="*/ 0 h 503619"/>
                <a:gd name="connsiteX2" fmla="*/ 1199636 w 1350960"/>
                <a:gd name="connsiteY2" fmla="*/ 147367 h 503619"/>
                <a:gd name="connsiteX3" fmla="*/ 1185323 w 1350960"/>
                <a:gd name="connsiteY3" fmla="*/ 204729 h 503619"/>
                <a:gd name="connsiteX4" fmla="*/ 1180297 w 1350960"/>
                <a:gd name="connsiteY4" fmla="*/ 210760 h 503619"/>
                <a:gd name="connsiteX5" fmla="*/ 1239717 w 1350960"/>
                <a:gd name="connsiteY5" fmla="*/ 220466 h 503619"/>
                <a:gd name="connsiteX6" fmla="*/ 1350960 w 1350960"/>
                <a:gd name="connsiteY6" fmla="*/ 356252 h 503619"/>
                <a:gd name="connsiteX7" fmla="*/ 1168820 w 1350960"/>
                <a:gd name="connsiteY7" fmla="*/ 503619 h 503619"/>
                <a:gd name="connsiteX8" fmla="*/ 0 w 1350960"/>
                <a:gd name="connsiteY8" fmla="*/ 503619 h 503619"/>
                <a:gd name="connsiteX9" fmla="*/ 1761 w 1350960"/>
                <a:gd name="connsiteY9" fmla="*/ 468749 h 503619"/>
                <a:gd name="connsiteX10" fmla="*/ 129802 w 1350960"/>
                <a:gd name="connsiteY10" fmla="*/ 53795 h 503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50960" h="503619">
                  <a:moveTo>
                    <a:pt x="162483" y="0"/>
                  </a:moveTo>
                  <a:lnTo>
                    <a:pt x="1017496" y="0"/>
                  </a:lnTo>
                  <a:cubicBezTo>
                    <a:pt x="1118090" y="0"/>
                    <a:pt x="1199636" y="65978"/>
                    <a:pt x="1199636" y="147367"/>
                  </a:cubicBezTo>
                  <a:cubicBezTo>
                    <a:pt x="1199636" y="167714"/>
                    <a:pt x="1194541" y="187098"/>
                    <a:pt x="1185323" y="204729"/>
                  </a:cubicBezTo>
                  <a:lnTo>
                    <a:pt x="1180297" y="210760"/>
                  </a:lnTo>
                  <a:lnTo>
                    <a:pt x="1239717" y="220466"/>
                  </a:lnTo>
                  <a:cubicBezTo>
                    <a:pt x="1305091" y="242837"/>
                    <a:pt x="1350960" y="295210"/>
                    <a:pt x="1350960" y="356252"/>
                  </a:cubicBezTo>
                  <a:cubicBezTo>
                    <a:pt x="1350960" y="437641"/>
                    <a:pt x="1269414" y="503619"/>
                    <a:pt x="1168820" y="503619"/>
                  </a:cubicBezTo>
                  <a:lnTo>
                    <a:pt x="0" y="503619"/>
                  </a:lnTo>
                  <a:lnTo>
                    <a:pt x="1761" y="468749"/>
                  </a:lnTo>
                  <a:cubicBezTo>
                    <a:pt x="16896" y="319721"/>
                    <a:pt x="61557" y="179423"/>
                    <a:pt x="129802" y="5379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3" name="Forma Livre: Forma 342">
              <a:extLst>
                <a:ext uri="{FF2B5EF4-FFF2-40B4-BE49-F238E27FC236}">
                  <a16:creationId xmlns:a16="http://schemas.microsoft.com/office/drawing/2014/main" id="{EF1206F3-B33D-4B3E-ADD6-93D5616AE6D3}"/>
                </a:ext>
              </a:extLst>
            </p:cNvPr>
            <p:cNvSpPr/>
            <p:nvPr/>
          </p:nvSpPr>
          <p:spPr>
            <a:xfrm flipH="1" flipV="1">
              <a:off x="5693243" y="7926251"/>
              <a:ext cx="1520379" cy="566776"/>
            </a:xfrm>
            <a:custGeom>
              <a:avLst/>
              <a:gdLst>
                <a:gd name="connsiteX0" fmla="*/ 162483 w 1350960"/>
                <a:gd name="connsiteY0" fmla="*/ 0 h 503619"/>
                <a:gd name="connsiteX1" fmla="*/ 1017496 w 1350960"/>
                <a:gd name="connsiteY1" fmla="*/ 0 h 503619"/>
                <a:gd name="connsiteX2" fmla="*/ 1199636 w 1350960"/>
                <a:gd name="connsiteY2" fmla="*/ 147367 h 503619"/>
                <a:gd name="connsiteX3" fmla="*/ 1185323 w 1350960"/>
                <a:gd name="connsiteY3" fmla="*/ 204729 h 503619"/>
                <a:gd name="connsiteX4" fmla="*/ 1180297 w 1350960"/>
                <a:gd name="connsiteY4" fmla="*/ 210760 h 503619"/>
                <a:gd name="connsiteX5" fmla="*/ 1239717 w 1350960"/>
                <a:gd name="connsiteY5" fmla="*/ 220466 h 503619"/>
                <a:gd name="connsiteX6" fmla="*/ 1350960 w 1350960"/>
                <a:gd name="connsiteY6" fmla="*/ 356252 h 503619"/>
                <a:gd name="connsiteX7" fmla="*/ 1168820 w 1350960"/>
                <a:gd name="connsiteY7" fmla="*/ 503619 h 503619"/>
                <a:gd name="connsiteX8" fmla="*/ 0 w 1350960"/>
                <a:gd name="connsiteY8" fmla="*/ 503619 h 503619"/>
                <a:gd name="connsiteX9" fmla="*/ 1761 w 1350960"/>
                <a:gd name="connsiteY9" fmla="*/ 468749 h 503619"/>
                <a:gd name="connsiteX10" fmla="*/ 129802 w 1350960"/>
                <a:gd name="connsiteY10" fmla="*/ 53795 h 503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50960" h="503619">
                  <a:moveTo>
                    <a:pt x="162483" y="0"/>
                  </a:moveTo>
                  <a:lnTo>
                    <a:pt x="1017496" y="0"/>
                  </a:lnTo>
                  <a:cubicBezTo>
                    <a:pt x="1118090" y="0"/>
                    <a:pt x="1199636" y="65978"/>
                    <a:pt x="1199636" y="147367"/>
                  </a:cubicBezTo>
                  <a:cubicBezTo>
                    <a:pt x="1199636" y="167714"/>
                    <a:pt x="1194541" y="187098"/>
                    <a:pt x="1185323" y="204729"/>
                  </a:cubicBezTo>
                  <a:lnTo>
                    <a:pt x="1180297" y="210760"/>
                  </a:lnTo>
                  <a:lnTo>
                    <a:pt x="1239717" y="220466"/>
                  </a:lnTo>
                  <a:cubicBezTo>
                    <a:pt x="1305091" y="242837"/>
                    <a:pt x="1350960" y="295210"/>
                    <a:pt x="1350960" y="356252"/>
                  </a:cubicBezTo>
                  <a:cubicBezTo>
                    <a:pt x="1350960" y="437641"/>
                    <a:pt x="1269414" y="503619"/>
                    <a:pt x="1168820" y="503619"/>
                  </a:cubicBezTo>
                  <a:lnTo>
                    <a:pt x="0" y="503619"/>
                  </a:lnTo>
                  <a:lnTo>
                    <a:pt x="1761" y="468749"/>
                  </a:lnTo>
                  <a:cubicBezTo>
                    <a:pt x="16896" y="319721"/>
                    <a:pt x="61557" y="179423"/>
                    <a:pt x="129802" y="5379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4" name="Retângulo: Cantos Arredondados 343">
              <a:extLst>
                <a:ext uri="{FF2B5EF4-FFF2-40B4-BE49-F238E27FC236}">
                  <a16:creationId xmlns:a16="http://schemas.microsoft.com/office/drawing/2014/main" id="{D01C8579-9176-4174-965B-27102CF6D98E}"/>
                </a:ext>
              </a:extLst>
            </p:cNvPr>
            <p:cNvSpPr/>
            <p:nvPr/>
          </p:nvSpPr>
          <p:spPr>
            <a:xfrm>
              <a:off x="4924956" y="7246919"/>
              <a:ext cx="725923" cy="222885"/>
            </a:xfrm>
            <a:prstGeom prst="roundRect">
              <a:avLst>
                <a:gd name="adj" fmla="val 50000"/>
              </a:avLst>
            </a:prstGeom>
            <a:solidFill>
              <a:srgbClr val="6464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5" name="Retângulo: Cantos Arredondados 344">
              <a:extLst>
                <a:ext uri="{FF2B5EF4-FFF2-40B4-BE49-F238E27FC236}">
                  <a16:creationId xmlns:a16="http://schemas.microsoft.com/office/drawing/2014/main" id="{1040D38B-6BCC-45E8-B71F-C50AE28B2C6C}"/>
                </a:ext>
              </a:extLst>
            </p:cNvPr>
            <p:cNvSpPr/>
            <p:nvPr/>
          </p:nvSpPr>
          <p:spPr>
            <a:xfrm>
              <a:off x="5671558" y="7504922"/>
              <a:ext cx="383540" cy="157446"/>
            </a:xfrm>
            <a:prstGeom prst="roundRect">
              <a:avLst>
                <a:gd name="adj" fmla="val 50000"/>
              </a:avLst>
            </a:prstGeom>
            <a:solidFill>
              <a:srgbClr val="6464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6" name="Retângulo: Cantos Arredondados 345">
              <a:extLst>
                <a:ext uri="{FF2B5EF4-FFF2-40B4-BE49-F238E27FC236}">
                  <a16:creationId xmlns:a16="http://schemas.microsoft.com/office/drawing/2014/main" id="{1DC7F4DA-C3CB-46CD-96D9-A3D4A35EA8FF}"/>
                </a:ext>
              </a:extLst>
            </p:cNvPr>
            <p:cNvSpPr/>
            <p:nvPr/>
          </p:nvSpPr>
          <p:spPr>
            <a:xfrm>
              <a:off x="6291831" y="8170480"/>
              <a:ext cx="725923" cy="222885"/>
            </a:xfrm>
            <a:prstGeom prst="roundRect">
              <a:avLst>
                <a:gd name="adj" fmla="val 50000"/>
              </a:avLst>
            </a:prstGeom>
            <a:solidFill>
              <a:srgbClr val="6464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7" name="Retângulo: Cantos Arredondados 346">
              <a:extLst>
                <a:ext uri="{FF2B5EF4-FFF2-40B4-BE49-F238E27FC236}">
                  <a16:creationId xmlns:a16="http://schemas.microsoft.com/office/drawing/2014/main" id="{F598719B-F5C8-4341-8A4B-3FA5812B5E13}"/>
                </a:ext>
              </a:extLst>
            </p:cNvPr>
            <p:cNvSpPr/>
            <p:nvPr/>
          </p:nvSpPr>
          <p:spPr>
            <a:xfrm>
              <a:off x="4836375" y="8140432"/>
              <a:ext cx="415460" cy="20869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8" name="Retângulo: Cantos Arredondados 347">
              <a:extLst>
                <a:ext uri="{FF2B5EF4-FFF2-40B4-BE49-F238E27FC236}">
                  <a16:creationId xmlns:a16="http://schemas.microsoft.com/office/drawing/2014/main" id="{46854FC5-2DEB-4526-8919-2B6D7E530986}"/>
                </a:ext>
              </a:extLst>
            </p:cNvPr>
            <p:cNvSpPr/>
            <p:nvPr/>
          </p:nvSpPr>
          <p:spPr>
            <a:xfrm>
              <a:off x="5306570" y="8433051"/>
              <a:ext cx="415460" cy="20869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FFCBCA76-95EA-4C50-8AB1-5118340B6708}"/>
              </a:ext>
            </a:extLst>
          </p:cNvPr>
          <p:cNvGrpSpPr/>
          <p:nvPr/>
        </p:nvGrpSpPr>
        <p:grpSpPr>
          <a:xfrm rot="3267763">
            <a:off x="-2622726" y="2423403"/>
            <a:ext cx="1145144" cy="1785958"/>
            <a:chOff x="6445772" y="1077492"/>
            <a:chExt cx="2324411" cy="3625136"/>
          </a:xfrm>
        </p:grpSpPr>
        <p:sp>
          <p:nvSpPr>
            <p:cNvPr id="18" name="Elipse 1">
              <a:extLst>
                <a:ext uri="{FF2B5EF4-FFF2-40B4-BE49-F238E27FC236}">
                  <a16:creationId xmlns:a16="http://schemas.microsoft.com/office/drawing/2014/main" id="{D499439C-D85C-4E91-8E85-5768706562B1}"/>
                </a:ext>
              </a:extLst>
            </p:cNvPr>
            <p:cNvSpPr/>
            <p:nvPr/>
          </p:nvSpPr>
          <p:spPr>
            <a:xfrm rot="10800000">
              <a:off x="6445772" y="1077492"/>
              <a:ext cx="2324411" cy="2905514"/>
            </a:xfrm>
            <a:custGeom>
              <a:avLst/>
              <a:gdLst/>
              <a:ahLst/>
              <a:cxnLst/>
              <a:rect l="l" t="t" r="r" b="b"/>
              <a:pathLst>
                <a:path w="571500" h="714375">
                  <a:moveTo>
                    <a:pt x="285750" y="0"/>
                  </a:moveTo>
                  <a:cubicBezTo>
                    <a:pt x="443565" y="0"/>
                    <a:pt x="571500" y="127935"/>
                    <a:pt x="571500" y="285750"/>
                  </a:cubicBezTo>
                  <a:cubicBezTo>
                    <a:pt x="571500" y="312845"/>
                    <a:pt x="567729" y="339059"/>
                    <a:pt x="559424" y="363539"/>
                  </a:cubicBezTo>
                  <a:cubicBezTo>
                    <a:pt x="542624" y="459184"/>
                    <a:pt x="465810" y="582087"/>
                    <a:pt x="285750" y="714375"/>
                  </a:cubicBezTo>
                  <a:cubicBezTo>
                    <a:pt x="105691" y="582087"/>
                    <a:pt x="28877" y="459184"/>
                    <a:pt x="12076" y="363539"/>
                  </a:cubicBezTo>
                  <a:cubicBezTo>
                    <a:pt x="3771" y="339059"/>
                    <a:pt x="0" y="312845"/>
                    <a:pt x="0" y="285750"/>
                  </a:cubicBezTo>
                  <a:cubicBezTo>
                    <a:pt x="0" y="127935"/>
                    <a:pt x="127935" y="0"/>
                    <a:pt x="285750" y="0"/>
                  </a:cubicBezTo>
                  <a:close/>
                </a:path>
              </a:pathLst>
            </a:cu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Retângulo: Cantos Arredondados 18">
              <a:extLst>
                <a:ext uri="{FF2B5EF4-FFF2-40B4-BE49-F238E27FC236}">
                  <a16:creationId xmlns:a16="http://schemas.microsoft.com/office/drawing/2014/main" id="{94129A67-4C2E-4AF1-A2CE-2E2D618EFEEA}"/>
                </a:ext>
              </a:extLst>
            </p:cNvPr>
            <p:cNvSpPr/>
            <p:nvPr/>
          </p:nvSpPr>
          <p:spPr>
            <a:xfrm>
              <a:off x="7564434" y="1341891"/>
              <a:ext cx="115080" cy="3360737"/>
            </a:xfrm>
            <a:prstGeom prst="roundRect">
              <a:avLst>
                <a:gd name="adj" fmla="val 50000"/>
              </a:avLst>
            </a:prstGeom>
            <a:solidFill>
              <a:srgbClr val="72C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0" name="Agrupar 19">
              <a:extLst>
                <a:ext uri="{FF2B5EF4-FFF2-40B4-BE49-F238E27FC236}">
                  <a16:creationId xmlns:a16="http://schemas.microsoft.com/office/drawing/2014/main" id="{F197E95C-F728-4EA1-AEB8-9BB995A3CE01}"/>
                </a:ext>
              </a:extLst>
            </p:cNvPr>
            <p:cNvGrpSpPr/>
            <p:nvPr/>
          </p:nvGrpSpPr>
          <p:grpSpPr>
            <a:xfrm>
              <a:off x="7003486" y="1680483"/>
              <a:ext cx="1238000" cy="1790548"/>
              <a:chOff x="7003486" y="1651455"/>
              <a:chExt cx="1238000" cy="1790548"/>
            </a:xfrm>
          </p:grpSpPr>
          <p:grpSp>
            <p:nvGrpSpPr>
              <p:cNvPr id="21" name="Agrupar 20">
                <a:extLst>
                  <a:ext uri="{FF2B5EF4-FFF2-40B4-BE49-F238E27FC236}">
                    <a16:creationId xmlns:a16="http://schemas.microsoft.com/office/drawing/2014/main" id="{82F7FA59-4D4A-487C-A656-D25215F57185}"/>
                  </a:ext>
                </a:extLst>
              </p:cNvPr>
              <p:cNvGrpSpPr/>
              <p:nvPr/>
            </p:nvGrpSpPr>
            <p:grpSpPr>
              <a:xfrm>
                <a:off x="7003486" y="2636102"/>
                <a:ext cx="1236975" cy="805901"/>
                <a:chOff x="7003486" y="2084559"/>
                <a:chExt cx="1236975" cy="805901"/>
              </a:xfrm>
            </p:grpSpPr>
            <p:sp>
              <p:nvSpPr>
                <p:cNvPr id="25" name="Retângulo: Cantos Arredondados 24">
                  <a:extLst>
                    <a:ext uri="{FF2B5EF4-FFF2-40B4-BE49-F238E27FC236}">
                      <a16:creationId xmlns:a16="http://schemas.microsoft.com/office/drawing/2014/main" id="{38244068-655B-450A-9D7D-6EFCAD59F425}"/>
                    </a:ext>
                  </a:extLst>
                </p:cNvPr>
                <p:cNvSpPr/>
                <p:nvPr/>
              </p:nvSpPr>
              <p:spPr>
                <a:xfrm rot="2700000">
                  <a:off x="7806967" y="1779051"/>
                  <a:ext cx="127985" cy="73900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6" name="Retângulo: Cantos Arredondados 25">
                  <a:extLst>
                    <a:ext uri="{FF2B5EF4-FFF2-40B4-BE49-F238E27FC236}">
                      <a16:creationId xmlns:a16="http://schemas.microsoft.com/office/drawing/2014/main" id="{AC4EC53E-09B5-4090-B5EF-E051AE30B4DE}"/>
                    </a:ext>
                  </a:extLst>
                </p:cNvPr>
                <p:cNvSpPr/>
                <p:nvPr/>
              </p:nvSpPr>
              <p:spPr>
                <a:xfrm rot="2700000">
                  <a:off x="7806967" y="2448915"/>
                  <a:ext cx="127985" cy="73900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7" name="Agrupar 26">
                  <a:extLst>
                    <a:ext uri="{FF2B5EF4-FFF2-40B4-BE49-F238E27FC236}">
                      <a16:creationId xmlns:a16="http://schemas.microsoft.com/office/drawing/2014/main" id="{E736EA85-D4AF-4293-B794-771E4EF2328C}"/>
                    </a:ext>
                  </a:extLst>
                </p:cNvPr>
                <p:cNvGrpSpPr/>
                <p:nvPr/>
              </p:nvGrpSpPr>
              <p:grpSpPr>
                <a:xfrm flipH="1">
                  <a:off x="7003486" y="2092611"/>
                  <a:ext cx="739002" cy="797849"/>
                  <a:chOff x="7653859" y="2236959"/>
                  <a:chExt cx="739002" cy="797849"/>
                </a:xfrm>
              </p:grpSpPr>
              <p:sp>
                <p:nvSpPr>
                  <p:cNvPr id="28" name="Retângulo: Cantos Arredondados 27">
                    <a:extLst>
                      <a:ext uri="{FF2B5EF4-FFF2-40B4-BE49-F238E27FC236}">
                        <a16:creationId xmlns:a16="http://schemas.microsoft.com/office/drawing/2014/main" id="{84412980-2075-4276-823D-E43C25E95EFF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7959367" y="1931451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9" name="Retângulo: Cantos Arredondados 28">
                    <a:extLst>
                      <a:ext uri="{FF2B5EF4-FFF2-40B4-BE49-F238E27FC236}">
                        <a16:creationId xmlns:a16="http://schemas.microsoft.com/office/drawing/2014/main" id="{FC7F90A0-A267-4F99-93FB-4DD31F4565F6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7959367" y="2601315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22" name="Agrupar 21">
                <a:extLst>
                  <a:ext uri="{FF2B5EF4-FFF2-40B4-BE49-F238E27FC236}">
                    <a16:creationId xmlns:a16="http://schemas.microsoft.com/office/drawing/2014/main" id="{29065F86-9559-45A0-A934-DBBD6FD794C5}"/>
                  </a:ext>
                </a:extLst>
              </p:cNvPr>
              <p:cNvGrpSpPr/>
              <p:nvPr/>
            </p:nvGrpSpPr>
            <p:grpSpPr>
              <a:xfrm>
                <a:off x="7310020" y="1651455"/>
                <a:ext cx="931466" cy="739002"/>
                <a:chOff x="7308995" y="2456967"/>
                <a:chExt cx="931466" cy="739002"/>
              </a:xfrm>
            </p:grpSpPr>
            <p:sp>
              <p:nvSpPr>
                <p:cNvPr id="23" name="Retângulo: Cantos Arredondados 22">
                  <a:extLst>
                    <a:ext uri="{FF2B5EF4-FFF2-40B4-BE49-F238E27FC236}">
                      <a16:creationId xmlns:a16="http://schemas.microsoft.com/office/drawing/2014/main" id="{5EAE69C0-ECD0-442A-85E6-C5C01336EDA9}"/>
                    </a:ext>
                  </a:extLst>
                </p:cNvPr>
                <p:cNvSpPr/>
                <p:nvPr/>
              </p:nvSpPr>
              <p:spPr>
                <a:xfrm rot="2700000">
                  <a:off x="7806967" y="2448915"/>
                  <a:ext cx="127985" cy="73900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" name="Retângulo: Cantos Arredondados 23">
                  <a:extLst>
                    <a:ext uri="{FF2B5EF4-FFF2-40B4-BE49-F238E27FC236}">
                      <a16:creationId xmlns:a16="http://schemas.microsoft.com/office/drawing/2014/main" id="{7693F556-B50A-44BF-9A5C-D3C4AC4EAD96}"/>
                    </a:ext>
                  </a:extLst>
                </p:cNvPr>
                <p:cNvSpPr/>
                <p:nvPr/>
              </p:nvSpPr>
              <p:spPr>
                <a:xfrm rot="18900000" flipH="1">
                  <a:off x="7308995" y="2456967"/>
                  <a:ext cx="127985" cy="73900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sp>
        <p:nvSpPr>
          <p:cNvPr id="5" name="CaixaDeTexto 4">
            <a:extLst>
              <a:ext uri="{FF2B5EF4-FFF2-40B4-BE49-F238E27FC236}">
                <a16:creationId xmlns:a16="http://schemas.microsoft.com/office/drawing/2014/main" id="{7396FB52-B38D-4964-8AB6-050DAE08B5EF}"/>
              </a:ext>
            </a:extLst>
          </p:cNvPr>
          <p:cNvSpPr txBox="1"/>
          <p:nvPr/>
        </p:nvSpPr>
        <p:spPr>
          <a:xfrm>
            <a:off x="2750877" y="5535361"/>
            <a:ext cx="71392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chemeClr val="bg1"/>
                </a:solidFill>
                <a:latin typeface="Mikado Black" panose="02000000000000000000" pitchFamily="50" charset="0"/>
              </a:rPr>
              <a:t>ESTE É O PLANETA TERRA.</a:t>
            </a:r>
          </a:p>
        </p:txBody>
      </p:sp>
    </p:spTree>
    <p:extLst>
      <p:ext uri="{BB962C8B-B14F-4D97-AF65-F5344CB8AC3E}">
        <p14:creationId xmlns:p14="http://schemas.microsoft.com/office/powerpoint/2010/main" val="30632879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4000"/>
    </mc:Choice>
    <mc:Fallback>
      <p:transition advClick="0" advTm="4000"/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withEffect" p14:presetBounceEnd="7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0000">
                                          <p:cBhvr additive="base">
                                            <p:cTn id="7" dur="3000" fill="hold"/>
                                            <p:tgtEl>
                                              <p:spTgt spid="3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0000">
                                          <p:cBhvr additive="base">
                                            <p:cTn id="8" dur="3000" fill="hold"/>
                                            <p:tgtEl>
                                              <p:spTgt spid="3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63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04662 -1.85185E-6 L 0.03281 -1.85185E-6 " pathEditMode="relative" rAng="0" ptsTypes="AA">
                                          <p:cBhvr>
                                            <p:cTn id="13" dur="8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971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4" presetID="37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0443 -0.20671 L 0.38945 0.02315 C 0.46953 0.075 0.58984 0.10301 0.71628 0.10301 C 0.8599 0.10301 0.975 0.075 1.05508 0.02315 L 1.44024 -0.20671 " pathEditMode="relative" rAng="0" ptsTypes="AAAAA">
                                          <p:cBhvr>
                                            <p:cTn id="15" dur="5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71784" y="15486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0" fill="hold"/>
                                            <p:tgtEl>
                                              <p:spTgt spid="3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0" fill="hold"/>
                                            <p:tgtEl>
                                              <p:spTgt spid="3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63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04662 -1.85185E-6 L 0.03281 -1.85185E-6 " pathEditMode="relative" rAng="0" ptsTypes="AA">
                                          <p:cBhvr>
                                            <p:cTn id="13" dur="8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971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4" presetID="37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0443 -0.20671 L 0.38945 0.02315 C 0.46953 0.075 0.58984 0.10301 0.71628 0.10301 C 0.8599 0.10301 0.975 0.075 1.05508 0.02315 L 1.44024 -0.20671 " pathEditMode="relative" rAng="0" ptsTypes="AAAAA">
                                          <p:cBhvr>
                                            <p:cTn id="15" dur="5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71784" y="15486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0393EAD2-6CC5-4025-96CC-05DFA5EDC7C3}"/>
              </a:ext>
            </a:extLst>
          </p:cNvPr>
          <p:cNvSpPr/>
          <p:nvPr/>
        </p:nvSpPr>
        <p:spPr>
          <a:xfrm>
            <a:off x="908328" y="1005591"/>
            <a:ext cx="1514006" cy="1514006"/>
          </a:xfrm>
          <a:prstGeom prst="roundRect">
            <a:avLst/>
          </a:prstGeom>
          <a:solidFill>
            <a:srgbClr val="8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CFB28B33-F1BB-4653-9B99-3B688D22BD05}"/>
              </a:ext>
            </a:extLst>
          </p:cNvPr>
          <p:cNvSpPr/>
          <p:nvPr/>
        </p:nvSpPr>
        <p:spPr>
          <a:xfrm>
            <a:off x="908328" y="2671997"/>
            <a:ext cx="1514006" cy="1514006"/>
          </a:xfrm>
          <a:prstGeom prst="roundRect">
            <a:avLst/>
          </a:prstGeom>
          <a:solidFill>
            <a:srgbClr val="368C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 dirty="0"/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DDE56E2D-51DA-4194-B6CF-B0955B1E4E17}"/>
              </a:ext>
            </a:extLst>
          </p:cNvPr>
          <p:cNvSpPr/>
          <p:nvPr/>
        </p:nvSpPr>
        <p:spPr>
          <a:xfrm>
            <a:off x="908328" y="4338403"/>
            <a:ext cx="1514006" cy="1514006"/>
          </a:xfrm>
          <a:prstGeom prst="roundRect">
            <a:avLst/>
          </a:prstGeom>
          <a:solidFill>
            <a:srgbClr val="EF8B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EF3C8917-8257-41D0-9804-0CC865A7B953}"/>
              </a:ext>
            </a:extLst>
          </p:cNvPr>
          <p:cNvSpPr/>
          <p:nvPr/>
        </p:nvSpPr>
        <p:spPr>
          <a:xfrm>
            <a:off x="2619705" y="1005591"/>
            <a:ext cx="1514006" cy="1514006"/>
          </a:xfrm>
          <a:prstGeom prst="roundRect">
            <a:avLst/>
          </a:prstGeom>
          <a:solidFill>
            <a:srgbClr val="FF3B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056388FF-FF69-4398-9FA6-E1C08E0C2C05}"/>
              </a:ext>
            </a:extLst>
          </p:cNvPr>
          <p:cNvSpPr/>
          <p:nvPr/>
        </p:nvSpPr>
        <p:spPr>
          <a:xfrm>
            <a:off x="2627200" y="2671997"/>
            <a:ext cx="1514006" cy="1514006"/>
          </a:xfrm>
          <a:prstGeom prst="roundRect">
            <a:avLst/>
          </a:prstGeom>
          <a:solidFill>
            <a:srgbClr val="6AC2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de cantos arredondados 23"/>
          <p:cNvSpPr/>
          <p:nvPr/>
        </p:nvSpPr>
        <p:spPr>
          <a:xfrm rot="509707">
            <a:off x="3810360" y="1725841"/>
            <a:ext cx="4860838" cy="4813313"/>
          </a:xfrm>
          <a:custGeom>
            <a:avLst/>
            <a:gdLst/>
            <a:ahLst/>
            <a:cxnLst/>
            <a:rect l="l" t="t" r="r" b="b"/>
            <a:pathLst>
              <a:path w="4860838" h="4813313">
                <a:moveTo>
                  <a:pt x="2150484" y="8870"/>
                </a:moveTo>
                <a:cubicBezTo>
                  <a:pt x="2163789" y="5911"/>
                  <a:pt x="2177393" y="4092"/>
                  <a:pt x="2191164" y="3884"/>
                </a:cubicBezTo>
                <a:cubicBezTo>
                  <a:pt x="2195645" y="1593"/>
                  <a:pt x="2200367" y="1082"/>
                  <a:pt x="2205094" y="714"/>
                </a:cubicBezTo>
                <a:cubicBezTo>
                  <a:pt x="2280689" y="-5172"/>
                  <a:pt x="2357762" y="25375"/>
                  <a:pt x="2408511" y="89186"/>
                </a:cubicBezTo>
                <a:lnTo>
                  <a:pt x="3187785" y="1069040"/>
                </a:lnTo>
                <a:cubicBezTo>
                  <a:pt x="3675649" y="1124667"/>
                  <a:pt x="4163512" y="1180295"/>
                  <a:pt x="4651375" y="1235922"/>
                </a:cubicBezTo>
                <a:cubicBezTo>
                  <a:pt x="4780985" y="1250701"/>
                  <a:pt x="4874073" y="1367749"/>
                  <a:pt x="4859296" y="1497358"/>
                </a:cubicBezTo>
                <a:lnTo>
                  <a:pt x="4859295" y="1497357"/>
                </a:lnTo>
                <a:cubicBezTo>
                  <a:pt x="4853544" y="1547787"/>
                  <a:pt x="4832310" y="1592688"/>
                  <a:pt x="4797663" y="1624983"/>
                </a:cubicBezTo>
                <a:lnTo>
                  <a:pt x="3997708" y="2705867"/>
                </a:lnTo>
                <a:lnTo>
                  <a:pt x="4414892" y="4071244"/>
                </a:lnTo>
                <a:cubicBezTo>
                  <a:pt x="4435498" y="4138686"/>
                  <a:pt x="4424439" y="4208255"/>
                  <a:pt x="4388190" y="4262717"/>
                </a:cubicBezTo>
                <a:cubicBezTo>
                  <a:pt x="4388027" y="4264525"/>
                  <a:pt x="4387401" y="4266167"/>
                  <a:pt x="4386755" y="4267807"/>
                </a:cubicBezTo>
                <a:lnTo>
                  <a:pt x="4386757" y="4267806"/>
                </a:lnTo>
                <a:cubicBezTo>
                  <a:pt x="4338936" y="4389174"/>
                  <a:pt x="4201783" y="4448796"/>
                  <a:pt x="4080415" y="4400976"/>
                </a:cubicBezTo>
                <a:cubicBezTo>
                  <a:pt x="3642868" y="4228579"/>
                  <a:pt x="3205322" y="4056182"/>
                  <a:pt x="2767776" y="3883785"/>
                </a:cubicBezTo>
                <a:cubicBezTo>
                  <a:pt x="2399701" y="4176513"/>
                  <a:pt x="2031627" y="4469240"/>
                  <a:pt x="1663553" y="4761969"/>
                </a:cubicBezTo>
                <a:cubicBezTo>
                  <a:pt x="1561456" y="4843167"/>
                  <a:pt x="1412867" y="4826224"/>
                  <a:pt x="1331669" y="4724127"/>
                </a:cubicBezTo>
                <a:lnTo>
                  <a:pt x="1331670" y="4724127"/>
                </a:lnTo>
                <a:cubicBezTo>
                  <a:pt x="1287824" y="4668995"/>
                  <a:pt x="1272595" y="4600307"/>
                  <a:pt x="1284867" y="4536157"/>
                </a:cubicBezTo>
                <a:lnTo>
                  <a:pt x="1284867" y="3234819"/>
                </a:lnTo>
                <a:lnTo>
                  <a:pt x="101708" y="2359171"/>
                </a:lnTo>
                <a:cubicBezTo>
                  <a:pt x="59939" y="2328258"/>
                  <a:pt x="31302" y="2286188"/>
                  <a:pt x="17500" y="2239930"/>
                </a:cubicBezTo>
                <a:cubicBezTo>
                  <a:pt x="-30800" y="2121839"/>
                  <a:pt x="24166" y="1986323"/>
                  <a:pt x="141872" y="1935155"/>
                </a:cubicBezTo>
                <a:cubicBezTo>
                  <a:pt x="599490" y="1736223"/>
                  <a:pt x="1057107" y="1537291"/>
                  <a:pt x="1514725" y="1338360"/>
                </a:cubicBezTo>
                <a:cubicBezTo>
                  <a:pt x="1670416" y="943213"/>
                  <a:pt x="1826106" y="548067"/>
                  <a:pt x="1981798" y="152920"/>
                </a:cubicBezTo>
                <a:cubicBezTo>
                  <a:pt x="2011685" y="77065"/>
                  <a:pt x="2076468" y="25330"/>
                  <a:pt x="2150484" y="8870"/>
                </a:cubicBezTo>
                <a:close/>
              </a:path>
            </a:pathLst>
          </a:custGeom>
          <a:solidFill>
            <a:srgbClr val="FFD9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6491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tângulo 57">
            <a:extLst>
              <a:ext uri="{FF2B5EF4-FFF2-40B4-BE49-F238E27FC236}">
                <a16:creationId xmlns:a16="http://schemas.microsoft.com/office/drawing/2014/main" id="{7BEA341F-974C-4242-A631-528707F203F8}"/>
              </a:ext>
            </a:extLst>
          </p:cNvPr>
          <p:cNvSpPr/>
          <p:nvPr/>
        </p:nvSpPr>
        <p:spPr>
          <a:xfrm>
            <a:off x="0" y="0"/>
            <a:ext cx="12222908" cy="686001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9" name="Grupo 7">
            <a:extLst>
              <a:ext uri="{FF2B5EF4-FFF2-40B4-BE49-F238E27FC236}">
                <a16:creationId xmlns:a16="http://schemas.microsoft.com/office/drawing/2014/main" id="{4E863838-9979-476B-AF35-524D8D1D0A74}"/>
              </a:ext>
            </a:extLst>
          </p:cNvPr>
          <p:cNvGrpSpPr/>
          <p:nvPr/>
        </p:nvGrpSpPr>
        <p:grpSpPr>
          <a:xfrm>
            <a:off x="1587254" y="2094494"/>
            <a:ext cx="4092274" cy="1142130"/>
            <a:chOff x="1598659" y="2041761"/>
            <a:chExt cx="4092274" cy="1142130"/>
          </a:xfrm>
        </p:grpSpPr>
        <p:sp>
          <p:nvSpPr>
            <p:cNvPr id="60" name="Forma Livre: Forma 59">
              <a:extLst>
                <a:ext uri="{FF2B5EF4-FFF2-40B4-BE49-F238E27FC236}">
                  <a16:creationId xmlns:a16="http://schemas.microsoft.com/office/drawing/2014/main" id="{16C1CBAA-C075-4824-9AC6-953D8CA96FB0}"/>
                </a:ext>
              </a:extLst>
            </p:cNvPr>
            <p:cNvSpPr/>
            <p:nvPr/>
          </p:nvSpPr>
          <p:spPr>
            <a:xfrm>
              <a:off x="2068445" y="2041761"/>
              <a:ext cx="3177857" cy="546278"/>
            </a:xfrm>
            <a:custGeom>
              <a:avLst/>
              <a:gdLst>
                <a:gd name="connsiteX0" fmla="*/ 0 w 3176926"/>
                <a:gd name="connsiteY0" fmla="*/ 545029 h 546118"/>
                <a:gd name="connsiteX1" fmla="*/ 10805 w 3176926"/>
                <a:gd name="connsiteY1" fmla="*/ 546118 h 546118"/>
                <a:gd name="connsiteX2" fmla="*/ 0 w 3176926"/>
                <a:gd name="connsiteY2" fmla="*/ 546118 h 546118"/>
                <a:gd name="connsiteX3" fmla="*/ 3176926 w 3176926"/>
                <a:gd name="connsiteY3" fmla="*/ 537301 h 546118"/>
                <a:gd name="connsiteX4" fmla="*/ 3176926 w 3176926"/>
                <a:gd name="connsiteY4" fmla="*/ 546118 h 546118"/>
                <a:gd name="connsiteX5" fmla="*/ 3111363 w 3176926"/>
                <a:gd name="connsiteY5" fmla="*/ 546118 h 546118"/>
                <a:gd name="connsiteX6" fmla="*/ 3166394 w 3176926"/>
                <a:gd name="connsiteY6" fmla="*/ 540571 h 546118"/>
                <a:gd name="connsiteX7" fmla="*/ 3111363 w 3176926"/>
                <a:gd name="connsiteY7" fmla="*/ 0 h 546118"/>
                <a:gd name="connsiteX8" fmla="*/ 3176926 w 3176926"/>
                <a:gd name="connsiteY8" fmla="*/ 0 h 546118"/>
                <a:gd name="connsiteX9" fmla="*/ 3176926 w 3176926"/>
                <a:gd name="connsiteY9" fmla="*/ 8817 h 546118"/>
                <a:gd name="connsiteX10" fmla="*/ 3166394 w 3176926"/>
                <a:gd name="connsiteY10" fmla="*/ 5548 h 546118"/>
                <a:gd name="connsiteX11" fmla="*/ 3111363 w 3176926"/>
                <a:gd name="connsiteY11" fmla="*/ 0 h 546118"/>
                <a:gd name="connsiteX12" fmla="*/ 10805 w 3176926"/>
                <a:gd name="connsiteY12" fmla="*/ 0 h 546118"/>
                <a:gd name="connsiteX13" fmla="*/ 3111363 w 3176926"/>
                <a:gd name="connsiteY13" fmla="*/ 0 h 546118"/>
                <a:gd name="connsiteX14" fmla="*/ 2838304 w 3176926"/>
                <a:gd name="connsiteY14" fmla="*/ 273059 h 546118"/>
                <a:gd name="connsiteX15" fmla="*/ 3111363 w 3176926"/>
                <a:gd name="connsiteY15" fmla="*/ 546118 h 546118"/>
                <a:gd name="connsiteX16" fmla="*/ 10805 w 3176926"/>
                <a:gd name="connsiteY16" fmla="*/ 546118 h 546118"/>
                <a:gd name="connsiteX17" fmla="*/ 283864 w 3176926"/>
                <a:gd name="connsiteY17" fmla="*/ 273059 h 546118"/>
                <a:gd name="connsiteX18" fmla="*/ 10805 w 3176926"/>
                <a:gd name="connsiteY18" fmla="*/ 0 h 546118"/>
                <a:gd name="connsiteX19" fmla="*/ 0 w 3176926"/>
                <a:gd name="connsiteY19" fmla="*/ 0 h 546118"/>
                <a:gd name="connsiteX20" fmla="*/ 10805 w 3176926"/>
                <a:gd name="connsiteY20" fmla="*/ 0 h 546118"/>
                <a:gd name="connsiteX21" fmla="*/ 0 w 3176926"/>
                <a:gd name="connsiteY21" fmla="*/ 1089 h 546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176926" h="546118">
                  <a:moveTo>
                    <a:pt x="0" y="545029"/>
                  </a:moveTo>
                  <a:lnTo>
                    <a:pt x="10805" y="546118"/>
                  </a:lnTo>
                  <a:lnTo>
                    <a:pt x="0" y="546118"/>
                  </a:lnTo>
                  <a:close/>
                  <a:moveTo>
                    <a:pt x="3176926" y="537301"/>
                  </a:moveTo>
                  <a:lnTo>
                    <a:pt x="3176926" y="546118"/>
                  </a:lnTo>
                  <a:lnTo>
                    <a:pt x="3111363" y="546118"/>
                  </a:lnTo>
                  <a:cubicBezTo>
                    <a:pt x="3130214" y="546118"/>
                    <a:pt x="3148619" y="544208"/>
                    <a:pt x="3166394" y="540571"/>
                  </a:cubicBezTo>
                  <a:close/>
                  <a:moveTo>
                    <a:pt x="3111363" y="0"/>
                  </a:moveTo>
                  <a:lnTo>
                    <a:pt x="3176926" y="0"/>
                  </a:lnTo>
                  <a:lnTo>
                    <a:pt x="3176926" y="8817"/>
                  </a:lnTo>
                  <a:lnTo>
                    <a:pt x="3166394" y="5548"/>
                  </a:lnTo>
                  <a:cubicBezTo>
                    <a:pt x="3148619" y="1910"/>
                    <a:pt x="3130214" y="0"/>
                    <a:pt x="3111363" y="0"/>
                  </a:cubicBezTo>
                  <a:close/>
                  <a:moveTo>
                    <a:pt x="10805" y="0"/>
                  </a:moveTo>
                  <a:lnTo>
                    <a:pt x="3111363" y="0"/>
                  </a:lnTo>
                  <a:cubicBezTo>
                    <a:pt x="2960557" y="0"/>
                    <a:pt x="2838304" y="122253"/>
                    <a:pt x="2838304" y="273059"/>
                  </a:cubicBezTo>
                  <a:cubicBezTo>
                    <a:pt x="2838304" y="423865"/>
                    <a:pt x="2960557" y="546118"/>
                    <a:pt x="3111363" y="546118"/>
                  </a:cubicBezTo>
                  <a:lnTo>
                    <a:pt x="10805" y="546118"/>
                  </a:lnTo>
                  <a:cubicBezTo>
                    <a:pt x="161611" y="546118"/>
                    <a:pt x="283864" y="423865"/>
                    <a:pt x="283864" y="273059"/>
                  </a:cubicBezTo>
                  <a:cubicBezTo>
                    <a:pt x="283864" y="122253"/>
                    <a:pt x="161611" y="0"/>
                    <a:pt x="10805" y="0"/>
                  </a:cubicBezTo>
                  <a:close/>
                  <a:moveTo>
                    <a:pt x="0" y="0"/>
                  </a:moveTo>
                  <a:lnTo>
                    <a:pt x="10805" y="0"/>
                  </a:lnTo>
                  <a:lnTo>
                    <a:pt x="0" y="1089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Retângulo: Cantos Arredondados 60">
              <a:extLst>
                <a:ext uri="{FF2B5EF4-FFF2-40B4-BE49-F238E27FC236}">
                  <a16:creationId xmlns:a16="http://schemas.microsoft.com/office/drawing/2014/main" id="{B9CDD9C2-C8B9-47E9-ACC2-4414710EA0F5}"/>
                </a:ext>
              </a:extLst>
            </p:cNvPr>
            <p:cNvSpPr/>
            <p:nvPr/>
          </p:nvSpPr>
          <p:spPr>
            <a:xfrm>
              <a:off x="1598659" y="2576089"/>
              <a:ext cx="4092274" cy="607802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sp>
        <p:nvSpPr>
          <p:cNvPr id="62" name="Retângulo 61">
            <a:extLst>
              <a:ext uri="{FF2B5EF4-FFF2-40B4-BE49-F238E27FC236}">
                <a16:creationId xmlns:a16="http://schemas.microsoft.com/office/drawing/2014/main" id="{1D22B201-878C-4432-AA71-DDC5BA3374E1}"/>
              </a:ext>
            </a:extLst>
          </p:cNvPr>
          <p:cNvSpPr/>
          <p:nvPr/>
        </p:nvSpPr>
        <p:spPr>
          <a:xfrm>
            <a:off x="13667" y="52733"/>
            <a:ext cx="12195575" cy="204176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3" name="Retângulo 62">
            <a:extLst>
              <a:ext uri="{FF2B5EF4-FFF2-40B4-BE49-F238E27FC236}">
                <a16:creationId xmlns:a16="http://schemas.microsoft.com/office/drawing/2014/main" id="{91B5D6F2-8DC8-448B-ABDC-13E8EB7A58B3}"/>
              </a:ext>
            </a:extLst>
          </p:cNvPr>
          <p:cNvSpPr/>
          <p:nvPr/>
        </p:nvSpPr>
        <p:spPr>
          <a:xfrm>
            <a:off x="13667" y="9192"/>
            <a:ext cx="12195575" cy="6755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64" name="Grupo 8">
            <a:extLst>
              <a:ext uri="{FF2B5EF4-FFF2-40B4-BE49-F238E27FC236}">
                <a16:creationId xmlns:a16="http://schemas.microsoft.com/office/drawing/2014/main" id="{7675EC15-A8C7-4D0A-B766-524B28EBE447}"/>
              </a:ext>
            </a:extLst>
          </p:cNvPr>
          <p:cNvGrpSpPr/>
          <p:nvPr/>
        </p:nvGrpSpPr>
        <p:grpSpPr>
          <a:xfrm>
            <a:off x="7294684" y="689029"/>
            <a:ext cx="3065812" cy="844409"/>
            <a:chOff x="7306089" y="648996"/>
            <a:chExt cx="3065812" cy="844409"/>
          </a:xfrm>
        </p:grpSpPr>
        <p:sp>
          <p:nvSpPr>
            <p:cNvPr id="65" name="Forma Livre: Forma 64">
              <a:extLst>
                <a:ext uri="{FF2B5EF4-FFF2-40B4-BE49-F238E27FC236}">
                  <a16:creationId xmlns:a16="http://schemas.microsoft.com/office/drawing/2014/main" id="{6844DBF3-7AAF-4CF7-95CD-3DDCDDE16A02}"/>
                </a:ext>
              </a:extLst>
            </p:cNvPr>
            <p:cNvSpPr/>
            <p:nvPr/>
          </p:nvSpPr>
          <p:spPr>
            <a:xfrm>
              <a:off x="7578636" y="648996"/>
              <a:ext cx="2491690" cy="428324"/>
            </a:xfrm>
            <a:custGeom>
              <a:avLst/>
              <a:gdLst>
                <a:gd name="connsiteX0" fmla="*/ 0 w 3176926"/>
                <a:gd name="connsiteY0" fmla="*/ 545029 h 546118"/>
                <a:gd name="connsiteX1" fmla="*/ 10805 w 3176926"/>
                <a:gd name="connsiteY1" fmla="*/ 546118 h 546118"/>
                <a:gd name="connsiteX2" fmla="*/ 0 w 3176926"/>
                <a:gd name="connsiteY2" fmla="*/ 546118 h 546118"/>
                <a:gd name="connsiteX3" fmla="*/ 3176926 w 3176926"/>
                <a:gd name="connsiteY3" fmla="*/ 537301 h 546118"/>
                <a:gd name="connsiteX4" fmla="*/ 3176926 w 3176926"/>
                <a:gd name="connsiteY4" fmla="*/ 546118 h 546118"/>
                <a:gd name="connsiteX5" fmla="*/ 3111363 w 3176926"/>
                <a:gd name="connsiteY5" fmla="*/ 546118 h 546118"/>
                <a:gd name="connsiteX6" fmla="*/ 3166394 w 3176926"/>
                <a:gd name="connsiteY6" fmla="*/ 540571 h 546118"/>
                <a:gd name="connsiteX7" fmla="*/ 3111363 w 3176926"/>
                <a:gd name="connsiteY7" fmla="*/ 0 h 546118"/>
                <a:gd name="connsiteX8" fmla="*/ 3176926 w 3176926"/>
                <a:gd name="connsiteY8" fmla="*/ 0 h 546118"/>
                <a:gd name="connsiteX9" fmla="*/ 3176926 w 3176926"/>
                <a:gd name="connsiteY9" fmla="*/ 8817 h 546118"/>
                <a:gd name="connsiteX10" fmla="*/ 3166394 w 3176926"/>
                <a:gd name="connsiteY10" fmla="*/ 5548 h 546118"/>
                <a:gd name="connsiteX11" fmla="*/ 3111363 w 3176926"/>
                <a:gd name="connsiteY11" fmla="*/ 0 h 546118"/>
                <a:gd name="connsiteX12" fmla="*/ 10805 w 3176926"/>
                <a:gd name="connsiteY12" fmla="*/ 0 h 546118"/>
                <a:gd name="connsiteX13" fmla="*/ 3111363 w 3176926"/>
                <a:gd name="connsiteY13" fmla="*/ 0 h 546118"/>
                <a:gd name="connsiteX14" fmla="*/ 2838304 w 3176926"/>
                <a:gd name="connsiteY14" fmla="*/ 273059 h 546118"/>
                <a:gd name="connsiteX15" fmla="*/ 3111363 w 3176926"/>
                <a:gd name="connsiteY15" fmla="*/ 546118 h 546118"/>
                <a:gd name="connsiteX16" fmla="*/ 10805 w 3176926"/>
                <a:gd name="connsiteY16" fmla="*/ 546118 h 546118"/>
                <a:gd name="connsiteX17" fmla="*/ 283864 w 3176926"/>
                <a:gd name="connsiteY17" fmla="*/ 273059 h 546118"/>
                <a:gd name="connsiteX18" fmla="*/ 10805 w 3176926"/>
                <a:gd name="connsiteY18" fmla="*/ 0 h 546118"/>
                <a:gd name="connsiteX19" fmla="*/ 0 w 3176926"/>
                <a:gd name="connsiteY19" fmla="*/ 0 h 546118"/>
                <a:gd name="connsiteX20" fmla="*/ 10805 w 3176926"/>
                <a:gd name="connsiteY20" fmla="*/ 0 h 546118"/>
                <a:gd name="connsiteX21" fmla="*/ 0 w 3176926"/>
                <a:gd name="connsiteY21" fmla="*/ 1089 h 546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176926" h="546118">
                  <a:moveTo>
                    <a:pt x="0" y="545029"/>
                  </a:moveTo>
                  <a:lnTo>
                    <a:pt x="10805" y="546118"/>
                  </a:lnTo>
                  <a:lnTo>
                    <a:pt x="0" y="546118"/>
                  </a:lnTo>
                  <a:close/>
                  <a:moveTo>
                    <a:pt x="3176926" y="537301"/>
                  </a:moveTo>
                  <a:lnTo>
                    <a:pt x="3176926" y="546118"/>
                  </a:lnTo>
                  <a:lnTo>
                    <a:pt x="3111363" y="546118"/>
                  </a:lnTo>
                  <a:cubicBezTo>
                    <a:pt x="3130214" y="546118"/>
                    <a:pt x="3148619" y="544208"/>
                    <a:pt x="3166394" y="540571"/>
                  </a:cubicBezTo>
                  <a:close/>
                  <a:moveTo>
                    <a:pt x="3111363" y="0"/>
                  </a:moveTo>
                  <a:lnTo>
                    <a:pt x="3176926" y="0"/>
                  </a:lnTo>
                  <a:lnTo>
                    <a:pt x="3176926" y="8817"/>
                  </a:lnTo>
                  <a:lnTo>
                    <a:pt x="3166394" y="5548"/>
                  </a:lnTo>
                  <a:cubicBezTo>
                    <a:pt x="3148619" y="1910"/>
                    <a:pt x="3130214" y="0"/>
                    <a:pt x="3111363" y="0"/>
                  </a:cubicBezTo>
                  <a:close/>
                  <a:moveTo>
                    <a:pt x="10805" y="0"/>
                  </a:moveTo>
                  <a:lnTo>
                    <a:pt x="3111363" y="0"/>
                  </a:lnTo>
                  <a:cubicBezTo>
                    <a:pt x="2960557" y="0"/>
                    <a:pt x="2838304" y="122253"/>
                    <a:pt x="2838304" y="273059"/>
                  </a:cubicBezTo>
                  <a:cubicBezTo>
                    <a:pt x="2838304" y="423865"/>
                    <a:pt x="2960557" y="546118"/>
                    <a:pt x="3111363" y="546118"/>
                  </a:cubicBezTo>
                  <a:lnTo>
                    <a:pt x="10805" y="546118"/>
                  </a:lnTo>
                  <a:cubicBezTo>
                    <a:pt x="161611" y="546118"/>
                    <a:pt x="283864" y="423865"/>
                    <a:pt x="283864" y="273059"/>
                  </a:cubicBezTo>
                  <a:cubicBezTo>
                    <a:pt x="283864" y="122253"/>
                    <a:pt x="161611" y="0"/>
                    <a:pt x="10805" y="0"/>
                  </a:cubicBezTo>
                  <a:close/>
                  <a:moveTo>
                    <a:pt x="0" y="0"/>
                  </a:moveTo>
                  <a:lnTo>
                    <a:pt x="10805" y="0"/>
                  </a:lnTo>
                  <a:lnTo>
                    <a:pt x="0" y="1089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6" name="Retângulo: Cantos Arredondados 65">
              <a:extLst>
                <a:ext uri="{FF2B5EF4-FFF2-40B4-BE49-F238E27FC236}">
                  <a16:creationId xmlns:a16="http://schemas.microsoft.com/office/drawing/2014/main" id="{9460A21F-7BBB-4734-98A2-D4A871D1D2A1}"/>
                </a:ext>
              </a:extLst>
            </p:cNvPr>
            <p:cNvSpPr/>
            <p:nvPr/>
          </p:nvSpPr>
          <p:spPr>
            <a:xfrm>
              <a:off x="7306089" y="1074544"/>
              <a:ext cx="3065812" cy="418861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89" name="Agrupar 88">
            <a:extLst>
              <a:ext uri="{FF2B5EF4-FFF2-40B4-BE49-F238E27FC236}">
                <a16:creationId xmlns:a16="http://schemas.microsoft.com/office/drawing/2014/main" id="{38C66F82-65CA-4443-86C3-08C81A9C8D5D}"/>
              </a:ext>
            </a:extLst>
          </p:cNvPr>
          <p:cNvGrpSpPr/>
          <p:nvPr/>
        </p:nvGrpSpPr>
        <p:grpSpPr>
          <a:xfrm>
            <a:off x="1587255" y="3744356"/>
            <a:ext cx="8831516" cy="2421594"/>
            <a:chOff x="1587255" y="3744356"/>
            <a:chExt cx="8831516" cy="2421594"/>
          </a:xfrm>
        </p:grpSpPr>
        <p:grpSp>
          <p:nvGrpSpPr>
            <p:cNvPr id="78" name="Agrupar 77">
              <a:extLst>
                <a:ext uri="{FF2B5EF4-FFF2-40B4-BE49-F238E27FC236}">
                  <a16:creationId xmlns:a16="http://schemas.microsoft.com/office/drawing/2014/main" id="{9CD61F1F-E60C-4FEA-BC52-54CB929F3035}"/>
                </a:ext>
              </a:extLst>
            </p:cNvPr>
            <p:cNvGrpSpPr/>
            <p:nvPr/>
          </p:nvGrpSpPr>
          <p:grpSpPr>
            <a:xfrm>
              <a:off x="1622655" y="3744356"/>
              <a:ext cx="8322478" cy="2421594"/>
              <a:chOff x="1770285" y="4076411"/>
              <a:chExt cx="8322478" cy="2421594"/>
            </a:xfrm>
          </p:grpSpPr>
          <p:sp>
            <p:nvSpPr>
              <p:cNvPr id="77" name="Triângulo isósceles 76">
                <a:extLst>
                  <a:ext uri="{FF2B5EF4-FFF2-40B4-BE49-F238E27FC236}">
                    <a16:creationId xmlns:a16="http://schemas.microsoft.com/office/drawing/2014/main" id="{CEA003BD-7638-4CD9-8D6D-B26988A69F95}"/>
                  </a:ext>
                </a:extLst>
              </p:cNvPr>
              <p:cNvSpPr/>
              <p:nvPr/>
            </p:nvSpPr>
            <p:spPr>
              <a:xfrm rot="18000000">
                <a:off x="1648048" y="4389602"/>
                <a:ext cx="1772432" cy="1527958"/>
              </a:xfrm>
              <a:prstGeom prst="triangl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0" name="Triângulo isósceles 79">
                <a:extLst>
                  <a:ext uri="{FF2B5EF4-FFF2-40B4-BE49-F238E27FC236}">
                    <a16:creationId xmlns:a16="http://schemas.microsoft.com/office/drawing/2014/main" id="{8CCDDB0B-D838-48DA-9D3E-939F1ABBAFD6}"/>
                  </a:ext>
                </a:extLst>
              </p:cNvPr>
              <p:cNvSpPr/>
              <p:nvPr/>
            </p:nvSpPr>
            <p:spPr>
              <a:xfrm rot="18000000">
                <a:off x="3353818" y="4620568"/>
                <a:ext cx="1772432" cy="1527958"/>
              </a:xfrm>
              <a:prstGeom prst="triangl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1" name="Triângulo isósceles 80">
                <a:extLst>
                  <a:ext uri="{FF2B5EF4-FFF2-40B4-BE49-F238E27FC236}">
                    <a16:creationId xmlns:a16="http://schemas.microsoft.com/office/drawing/2014/main" id="{D77D9CF9-E704-429E-93B4-61C6CCD7A11C}"/>
                  </a:ext>
                </a:extLst>
              </p:cNvPr>
              <p:cNvSpPr/>
              <p:nvPr/>
            </p:nvSpPr>
            <p:spPr>
              <a:xfrm rot="18000000">
                <a:off x="4609165" y="4243418"/>
                <a:ext cx="2421594" cy="2087580"/>
              </a:xfrm>
              <a:prstGeom prst="triangl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2" name="Triângulo isósceles 81">
                <a:extLst>
                  <a:ext uri="{FF2B5EF4-FFF2-40B4-BE49-F238E27FC236}">
                    <a16:creationId xmlns:a16="http://schemas.microsoft.com/office/drawing/2014/main" id="{3910DF57-69A4-409C-AD91-B99687C1415B}"/>
                  </a:ext>
                </a:extLst>
              </p:cNvPr>
              <p:cNvSpPr/>
              <p:nvPr/>
            </p:nvSpPr>
            <p:spPr>
              <a:xfrm rot="18000000">
                <a:off x="6792889" y="4583647"/>
                <a:ext cx="1772432" cy="1527958"/>
              </a:xfrm>
              <a:prstGeom prst="triangl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3" name="Triângulo isósceles 82">
                <a:extLst>
                  <a:ext uri="{FF2B5EF4-FFF2-40B4-BE49-F238E27FC236}">
                    <a16:creationId xmlns:a16="http://schemas.microsoft.com/office/drawing/2014/main" id="{20DDC261-FA5F-447D-B640-CE00889FA410}"/>
                  </a:ext>
                </a:extLst>
              </p:cNvPr>
              <p:cNvSpPr/>
              <p:nvPr/>
            </p:nvSpPr>
            <p:spPr>
              <a:xfrm rot="18000000">
                <a:off x="8442568" y="4358951"/>
                <a:ext cx="1772432" cy="1527958"/>
              </a:xfrm>
              <a:prstGeom prst="triangl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5" name="Triângulo isósceles 84">
                <a:extLst>
                  <a:ext uri="{FF2B5EF4-FFF2-40B4-BE49-F238E27FC236}">
                    <a16:creationId xmlns:a16="http://schemas.microsoft.com/office/drawing/2014/main" id="{71B3B0D6-8677-4AB8-99AD-B7008650777D}"/>
                  </a:ext>
                </a:extLst>
              </p:cNvPr>
              <p:cNvSpPr/>
              <p:nvPr/>
            </p:nvSpPr>
            <p:spPr>
              <a:xfrm rot="18000000">
                <a:off x="4360298" y="4724653"/>
                <a:ext cx="1473413" cy="1270183"/>
              </a:xfrm>
              <a:prstGeom prst="triangl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6" name="Triângulo isósceles 85">
                <a:extLst>
                  <a:ext uri="{FF2B5EF4-FFF2-40B4-BE49-F238E27FC236}">
                    <a16:creationId xmlns:a16="http://schemas.microsoft.com/office/drawing/2014/main" id="{752CF894-2DA5-4E41-8E2D-2D48D795AB57}"/>
                  </a:ext>
                </a:extLst>
              </p:cNvPr>
              <p:cNvSpPr/>
              <p:nvPr/>
            </p:nvSpPr>
            <p:spPr>
              <a:xfrm rot="18000000">
                <a:off x="2695425" y="4532606"/>
                <a:ext cx="1240640" cy="1069517"/>
              </a:xfrm>
              <a:prstGeom prst="triangl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7" name="Triângulo isósceles 86">
                <a:extLst>
                  <a:ext uri="{FF2B5EF4-FFF2-40B4-BE49-F238E27FC236}">
                    <a16:creationId xmlns:a16="http://schemas.microsoft.com/office/drawing/2014/main" id="{44E79EE9-0716-4C92-9042-F85A4B48B39A}"/>
                  </a:ext>
                </a:extLst>
              </p:cNvPr>
              <p:cNvSpPr/>
              <p:nvPr/>
            </p:nvSpPr>
            <p:spPr>
              <a:xfrm rot="18000000">
                <a:off x="6094703" y="4687732"/>
                <a:ext cx="1473413" cy="1270183"/>
              </a:xfrm>
              <a:prstGeom prst="triangl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8" name="Triângulo isósceles 87">
                <a:extLst>
                  <a:ext uri="{FF2B5EF4-FFF2-40B4-BE49-F238E27FC236}">
                    <a16:creationId xmlns:a16="http://schemas.microsoft.com/office/drawing/2014/main" id="{B190E59A-F272-4DC8-A196-3088278800CB}"/>
                  </a:ext>
                </a:extLst>
              </p:cNvPr>
              <p:cNvSpPr/>
              <p:nvPr/>
            </p:nvSpPr>
            <p:spPr>
              <a:xfrm rot="18000000">
                <a:off x="7932683" y="4556157"/>
                <a:ext cx="1240640" cy="1069517"/>
              </a:xfrm>
              <a:prstGeom prst="triangl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76" name="Retângulo 75">
              <a:extLst>
                <a:ext uri="{FF2B5EF4-FFF2-40B4-BE49-F238E27FC236}">
                  <a16:creationId xmlns:a16="http://schemas.microsoft.com/office/drawing/2014/main" id="{DA3CB9E2-BE89-4E50-92F1-55F32516A083}"/>
                </a:ext>
              </a:extLst>
            </p:cNvPr>
            <p:cNvSpPr/>
            <p:nvPr/>
          </p:nvSpPr>
          <p:spPr>
            <a:xfrm>
              <a:off x="1587255" y="4371583"/>
              <a:ext cx="8831516" cy="44994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030" name="Retângulo 1029">
            <a:extLst>
              <a:ext uri="{FF2B5EF4-FFF2-40B4-BE49-F238E27FC236}">
                <a16:creationId xmlns:a16="http://schemas.microsoft.com/office/drawing/2014/main" id="{1F958F9A-AF50-4A53-841B-3FF8FF186A91}"/>
              </a:ext>
            </a:extLst>
          </p:cNvPr>
          <p:cNvSpPr/>
          <p:nvPr/>
        </p:nvSpPr>
        <p:spPr>
          <a:xfrm>
            <a:off x="6443948" y="3094747"/>
            <a:ext cx="2025709" cy="125431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4" name="Retângulo 173">
            <a:extLst>
              <a:ext uri="{FF2B5EF4-FFF2-40B4-BE49-F238E27FC236}">
                <a16:creationId xmlns:a16="http://schemas.microsoft.com/office/drawing/2014/main" id="{63F0EC36-EE3B-48FA-B768-FBCDD8AAEE92}"/>
              </a:ext>
            </a:extLst>
          </p:cNvPr>
          <p:cNvSpPr/>
          <p:nvPr/>
        </p:nvSpPr>
        <p:spPr>
          <a:xfrm>
            <a:off x="3432487" y="3106905"/>
            <a:ext cx="2025709" cy="125431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9" name="Forma Livre: Forma 178">
            <a:extLst>
              <a:ext uri="{FF2B5EF4-FFF2-40B4-BE49-F238E27FC236}">
                <a16:creationId xmlns:a16="http://schemas.microsoft.com/office/drawing/2014/main" id="{03E01791-69D5-4686-B6CC-BB54850D889C}"/>
              </a:ext>
            </a:extLst>
          </p:cNvPr>
          <p:cNvSpPr/>
          <p:nvPr/>
        </p:nvSpPr>
        <p:spPr>
          <a:xfrm>
            <a:off x="6227111" y="864648"/>
            <a:ext cx="1616468" cy="783298"/>
          </a:xfrm>
          <a:custGeom>
            <a:avLst/>
            <a:gdLst>
              <a:gd name="connsiteX0" fmla="*/ 0 w 2826099"/>
              <a:gd name="connsiteY0" fmla="*/ 1080744 h 1369453"/>
              <a:gd name="connsiteX1" fmla="*/ 0 w 2826099"/>
              <a:gd name="connsiteY1" fmla="*/ 1080745 h 1369453"/>
              <a:gd name="connsiteX2" fmla="*/ 0 w 2826099"/>
              <a:gd name="connsiteY2" fmla="*/ 1080745 h 1369453"/>
              <a:gd name="connsiteX3" fmla="*/ 1376371 w 2826099"/>
              <a:gd name="connsiteY3" fmla="*/ 0 h 1369453"/>
              <a:gd name="connsiteX4" fmla="*/ 1838307 w 2826099"/>
              <a:gd name="connsiteY4" fmla="*/ 245609 h 1369453"/>
              <a:gd name="connsiteX5" fmla="*/ 1850724 w 2826099"/>
              <a:gd name="connsiteY5" fmla="*/ 268485 h 1369453"/>
              <a:gd name="connsiteX6" fmla="*/ 1854190 w 2826099"/>
              <a:gd name="connsiteY6" fmla="*/ 266604 h 1369453"/>
              <a:gd name="connsiteX7" fmla="*/ 2071029 w 2826099"/>
              <a:gd name="connsiteY7" fmla="*/ 222826 h 1369453"/>
              <a:gd name="connsiteX8" fmla="*/ 2628105 w 2826099"/>
              <a:gd name="connsiteY8" fmla="*/ 779902 h 1369453"/>
              <a:gd name="connsiteX9" fmla="*/ 2625359 w 2826099"/>
              <a:gd name="connsiteY9" fmla="*/ 807148 h 1369453"/>
              <a:gd name="connsiteX10" fmla="*/ 2649769 w 2826099"/>
              <a:gd name="connsiteY10" fmla="*/ 814725 h 1369453"/>
              <a:gd name="connsiteX11" fmla="*/ 2826099 w 2826099"/>
              <a:gd name="connsiteY11" fmla="*/ 1080745 h 1369453"/>
              <a:gd name="connsiteX12" fmla="*/ 2826098 w 2826099"/>
              <a:gd name="connsiteY12" fmla="*/ 1080745 h 1369453"/>
              <a:gd name="connsiteX13" fmla="*/ 2537390 w 2826099"/>
              <a:gd name="connsiteY13" fmla="*/ 1369453 h 1369453"/>
              <a:gd name="connsiteX14" fmla="*/ 288708 w 2826099"/>
              <a:gd name="connsiteY14" fmla="*/ 1369452 h 1369453"/>
              <a:gd name="connsiteX15" fmla="*/ 22688 w 2826099"/>
              <a:gd name="connsiteY15" fmla="*/ 1193122 h 1369453"/>
              <a:gd name="connsiteX16" fmla="*/ 0 w 2826099"/>
              <a:gd name="connsiteY16" fmla="*/ 1080745 h 1369453"/>
              <a:gd name="connsiteX17" fmla="*/ 22688 w 2826099"/>
              <a:gd name="connsiteY17" fmla="*/ 968367 h 1369453"/>
              <a:gd name="connsiteX18" fmla="*/ 288708 w 2826099"/>
              <a:gd name="connsiteY18" fmla="*/ 792037 h 1369453"/>
              <a:gd name="connsiteX19" fmla="*/ 309213 w 2826099"/>
              <a:gd name="connsiteY19" fmla="*/ 792037 h 1369453"/>
              <a:gd name="connsiteX20" fmla="*/ 305909 w 2826099"/>
              <a:gd name="connsiteY20" fmla="*/ 759264 h 1369453"/>
              <a:gd name="connsiteX21" fmla="*/ 683982 w 2826099"/>
              <a:gd name="connsiteY21" fmla="*/ 381191 h 1369453"/>
              <a:gd name="connsiteX22" fmla="*/ 831145 w 2826099"/>
              <a:gd name="connsiteY22" fmla="*/ 410902 h 1369453"/>
              <a:gd name="connsiteX23" fmla="*/ 839696 w 2826099"/>
              <a:gd name="connsiteY23" fmla="*/ 415543 h 1369453"/>
              <a:gd name="connsiteX24" fmla="*/ 863073 w 2826099"/>
              <a:gd name="connsiteY24" fmla="*/ 340237 h 1369453"/>
              <a:gd name="connsiteX25" fmla="*/ 1376371 w 2826099"/>
              <a:gd name="connsiteY25" fmla="*/ 0 h 1369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2826099" h="1369453">
                <a:moveTo>
                  <a:pt x="0" y="1080744"/>
                </a:moveTo>
                <a:lnTo>
                  <a:pt x="0" y="1080745"/>
                </a:lnTo>
                <a:lnTo>
                  <a:pt x="0" y="1080745"/>
                </a:lnTo>
                <a:close/>
                <a:moveTo>
                  <a:pt x="1376371" y="0"/>
                </a:moveTo>
                <a:cubicBezTo>
                  <a:pt x="1568662" y="0"/>
                  <a:pt x="1738197" y="97426"/>
                  <a:pt x="1838307" y="245609"/>
                </a:cubicBezTo>
                <a:lnTo>
                  <a:pt x="1850724" y="268485"/>
                </a:lnTo>
                <a:lnTo>
                  <a:pt x="1854190" y="266604"/>
                </a:lnTo>
                <a:cubicBezTo>
                  <a:pt x="1920838" y="238414"/>
                  <a:pt x="1994113" y="222826"/>
                  <a:pt x="2071029" y="222826"/>
                </a:cubicBezTo>
                <a:cubicBezTo>
                  <a:pt x="2378694" y="222826"/>
                  <a:pt x="2628105" y="472237"/>
                  <a:pt x="2628105" y="779902"/>
                </a:cubicBezTo>
                <a:lnTo>
                  <a:pt x="2625359" y="807148"/>
                </a:lnTo>
                <a:lnTo>
                  <a:pt x="2649769" y="814725"/>
                </a:lnTo>
                <a:cubicBezTo>
                  <a:pt x="2753391" y="858553"/>
                  <a:pt x="2826099" y="961158"/>
                  <a:pt x="2826099" y="1080745"/>
                </a:cubicBezTo>
                <a:lnTo>
                  <a:pt x="2826098" y="1080745"/>
                </a:lnTo>
                <a:cubicBezTo>
                  <a:pt x="2826098" y="1240194"/>
                  <a:pt x="2696839" y="1369453"/>
                  <a:pt x="2537390" y="1369453"/>
                </a:cubicBezTo>
                <a:lnTo>
                  <a:pt x="288708" y="1369452"/>
                </a:lnTo>
                <a:cubicBezTo>
                  <a:pt x="169121" y="1369452"/>
                  <a:pt x="66516" y="1296744"/>
                  <a:pt x="22688" y="1193122"/>
                </a:cubicBezTo>
                <a:lnTo>
                  <a:pt x="0" y="1080745"/>
                </a:lnTo>
                <a:lnTo>
                  <a:pt x="22688" y="968367"/>
                </a:lnTo>
                <a:cubicBezTo>
                  <a:pt x="66516" y="864745"/>
                  <a:pt x="169121" y="792037"/>
                  <a:pt x="288708" y="792037"/>
                </a:cubicBezTo>
                <a:lnTo>
                  <a:pt x="309213" y="792037"/>
                </a:lnTo>
                <a:lnTo>
                  <a:pt x="305909" y="759264"/>
                </a:lnTo>
                <a:cubicBezTo>
                  <a:pt x="305909" y="550460"/>
                  <a:pt x="475178" y="381191"/>
                  <a:pt x="683982" y="381191"/>
                </a:cubicBezTo>
                <a:cubicBezTo>
                  <a:pt x="736183" y="381191"/>
                  <a:pt x="785913" y="391770"/>
                  <a:pt x="831145" y="410902"/>
                </a:cubicBezTo>
                <a:lnTo>
                  <a:pt x="839696" y="415543"/>
                </a:lnTo>
                <a:lnTo>
                  <a:pt x="863073" y="340237"/>
                </a:lnTo>
                <a:cubicBezTo>
                  <a:pt x="947641" y="140294"/>
                  <a:pt x="1145622" y="0"/>
                  <a:pt x="1376371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33" name="Retângulo 1032">
            <a:extLst>
              <a:ext uri="{FF2B5EF4-FFF2-40B4-BE49-F238E27FC236}">
                <a16:creationId xmlns:a16="http://schemas.microsoft.com/office/drawing/2014/main" id="{6A7DE7CB-7CDA-431C-A656-41620742FC6C}"/>
              </a:ext>
            </a:extLst>
          </p:cNvPr>
          <p:cNvSpPr/>
          <p:nvPr/>
        </p:nvSpPr>
        <p:spPr>
          <a:xfrm>
            <a:off x="2294897" y="915728"/>
            <a:ext cx="1773620" cy="346305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0" name="Forma Livre: Forma 179">
            <a:extLst>
              <a:ext uri="{FF2B5EF4-FFF2-40B4-BE49-F238E27FC236}">
                <a16:creationId xmlns:a16="http://schemas.microsoft.com/office/drawing/2014/main" id="{D2DB3609-FD1A-4046-ABF3-31D0F7ADEDC2}"/>
              </a:ext>
            </a:extLst>
          </p:cNvPr>
          <p:cNvSpPr/>
          <p:nvPr/>
        </p:nvSpPr>
        <p:spPr>
          <a:xfrm>
            <a:off x="4852637" y="1012315"/>
            <a:ext cx="793884" cy="384695"/>
          </a:xfrm>
          <a:custGeom>
            <a:avLst/>
            <a:gdLst>
              <a:gd name="connsiteX0" fmla="*/ 0 w 2826099"/>
              <a:gd name="connsiteY0" fmla="*/ 1080744 h 1369453"/>
              <a:gd name="connsiteX1" fmla="*/ 0 w 2826099"/>
              <a:gd name="connsiteY1" fmla="*/ 1080745 h 1369453"/>
              <a:gd name="connsiteX2" fmla="*/ 0 w 2826099"/>
              <a:gd name="connsiteY2" fmla="*/ 1080745 h 1369453"/>
              <a:gd name="connsiteX3" fmla="*/ 1376371 w 2826099"/>
              <a:gd name="connsiteY3" fmla="*/ 0 h 1369453"/>
              <a:gd name="connsiteX4" fmla="*/ 1838307 w 2826099"/>
              <a:gd name="connsiteY4" fmla="*/ 245609 h 1369453"/>
              <a:gd name="connsiteX5" fmla="*/ 1850724 w 2826099"/>
              <a:gd name="connsiteY5" fmla="*/ 268485 h 1369453"/>
              <a:gd name="connsiteX6" fmla="*/ 1854190 w 2826099"/>
              <a:gd name="connsiteY6" fmla="*/ 266604 h 1369453"/>
              <a:gd name="connsiteX7" fmla="*/ 2071029 w 2826099"/>
              <a:gd name="connsiteY7" fmla="*/ 222826 h 1369453"/>
              <a:gd name="connsiteX8" fmla="*/ 2628105 w 2826099"/>
              <a:gd name="connsiteY8" fmla="*/ 779902 h 1369453"/>
              <a:gd name="connsiteX9" fmla="*/ 2625359 w 2826099"/>
              <a:gd name="connsiteY9" fmla="*/ 807148 h 1369453"/>
              <a:gd name="connsiteX10" fmla="*/ 2649769 w 2826099"/>
              <a:gd name="connsiteY10" fmla="*/ 814725 h 1369453"/>
              <a:gd name="connsiteX11" fmla="*/ 2826099 w 2826099"/>
              <a:gd name="connsiteY11" fmla="*/ 1080745 h 1369453"/>
              <a:gd name="connsiteX12" fmla="*/ 2826098 w 2826099"/>
              <a:gd name="connsiteY12" fmla="*/ 1080745 h 1369453"/>
              <a:gd name="connsiteX13" fmla="*/ 2537390 w 2826099"/>
              <a:gd name="connsiteY13" fmla="*/ 1369453 h 1369453"/>
              <a:gd name="connsiteX14" fmla="*/ 288708 w 2826099"/>
              <a:gd name="connsiteY14" fmla="*/ 1369452 h 1369453"/>
              <a:gd name="connsiteX15" fmla="*/ 22688 w 2826099"/>
              <a:gd name="connsiteY15" fmla="*/ 1193122 h 1369453"/>
              <a:gd name="connsiteX16" fmla="*/ 0 w 2826099"/>
              <a:gd name="connsiteY16" fmla="*/ 1080745 h 1369453"/>
              <a:gd name="connsiteX17" fmla="*/ 22688 w 2826099"/>
              <a:gd name="connsiteY17" fmla="*/ 968367 h 1369453"/>
              <a:gd name="connsiteX18" fmla="*/ 288708 w 2826099"/>
              <a:gd name="connsiteY18" fmla="*/ 792037 h 1369453"/>
              <a:gd name="connsiteX19" fmla="*/ 309213 w 2826099"/>
              <a:gd name="connsiteY19" fmla="*/ 792037 h 1369453"/>
              <a:gd name="connsiteX20" fmla="*/ 305909 w 2826099"/>
              <a:gd name="connsiteY20" fmla="*/ 759264 h 1369453"/>
              <a:gd name="connsiteX21" fmla="*/ 683982 w 2826099"/>
              <a:gd name="connsiteY21" fmla="*/ 381191 h 1369453"/>
              <a:gd name="connsiteX22" fmla="*/ 831145 w 2826099"/>
              <a:gd name="connsiteY22" fmla="*/ 410902 h 1369453"/>
              <a:gd name="connsiteX23" fmla="*/ 839696 w 2826099"/>
              <a:gd name="connsiteY23" fmla="*/ 415543 h 1369453"/>
              <a:gd name="connsiteX24" fmla="*/ 863073 w 2826099"/>
              <a:gd name="connsiteY24" fmla="*/ 340237 h 1369453"/>
              <a:gd name="connsiteX25" fmla="*/ 1376371 w 2826099"/>
              <a:gd name="connsiteY25" fmla="*/ 0 h 1369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2826099" h="1369453">
                <a:moveTo>
                  <a:pt x="0" y="1080744"/>
                </a:moveTo>
                <a:lnTo>
                  <a:pt x="0" y="1080745"/>
                </a:lnTo>
                <a:lnTo>
                  <a:pt x="0" y="1080745"/>
                </a:lnTo>
                <a:close/>
                <a:moveTo>
                  <a:pt x="1376371" y="0"/>
                </a:moveTo>
                <a:cubicBezTo>
                  <a:pt x="1568662" y="0"/>
                  <a:pt x="1738197" y="97426"/>
                  <a:pt x="1838307" y="245609"/>
                </a:cubicBezTo>
                <a:lnTo>
                  <a:pt x="1850724" y="268485"/>
                </a:lnTo>
                <a:lnTo>
                  <a:pt x="1854190" y="266604"/>
                </a:lnTo>
                <a:cubicBezTo>
                  <a:pt x="1920838" y="238414"/>
                  <a:pt x="1994113" y="222826"/>
                  <a:pt x="2071029" y="222826"/>
                </a:cubicBezTo>
                <a:cubicBezTo>
                  <a:pt x="2378694" y="222826"/>
                  <a:pt x="2628105" y="472237"/>
                  <a:pt x="2628105" y="779902"/>
                </a:cubicBezTo>
                <a:lnTo>
                  <a:pt x="2625359" y="807148"/>
                </a:lnTo>
                <a:lnTo>
                  <a:pt x="2649769" y="814725"/>
                </a:lnTo>
                <a:cubicBezTo>
                  <a:pt x="2753391" y="858553"/>
                  <a:pt x="2826099" y="961158"/>
                  <a:pt x="2826099" y="1080745"/>
                </a:cubicBezTo>
                <a:lnTo>
                  <a:pt x="2826098" y="1080745"/>
                </a:lnTo>
                <a:cubicBezTo>
                  <a:pt x="2826098" y="1240194"/>
                  <a:pt x="2696839" y="1369453"/>
                  <a:pt x="2537390" y="1369453"/>
                </a:cubicBezTo>
                <a:lnTo>
                  <a:pt x="288708" y="1369452"/>
                </a:lnTo>
                <a:cubicBezTo>
                  <a:pt x="169121" y="1369452"/>
                  <a:pt x="66516" y="1296744"/>
                  <a:pt x="22688" y="1193122"/>
                </a:cubicBezTo>
                <a:lnTo>
                  <a:pt x="0" y="1080745"/>
                </a:lnTo>
                <a:lnTo>
                  <a:pt x="22688" y="968367"/>
                </a:lnTo>
                <a:cubicBezTo>
                  <a:pt x="66516" y="864745"/>
                  <a:pt x="169121" y="792037"/>
                  <a:pt x="288708" y="792037"/>
                </a:cubicBezTo>
                <a:lnTo>
                  <a:pt x="309213" y="792037"/>
                </a:lnTo>
                <a:lnTo>
                  <a:pt x="305909" y="759264"/>
                </a:lnTo>
                <a:cubicBezTo>
                  <a:pt x="305909" y="550460"/>
                  <a:pt x="475178" y="381191"/>
                  <a:pt x="683982" y="381191"/>
                </a:cubicBezTo>
                <a:cubicBezTo>
                  <a:pt x="736183" y="381191"/>
                  <a:pt x="785913" y="391770"/>
                  <a:pt x="831145" y="410902"/>
                </a:cubicBezTo>
                <a:lnTo>
                  <a:pt x="839696" y="415543"/>
                </a:lnTo>
                <a:lnTo>
                  <a:pt x="863073" y="340237"/>
                </a:lnTo>
                <a:cubicBezTo>
                  <a:pt x="947641" y="140294"/>
                  <a:pt x="1145622" y="0"/>
                  <a:pt x="1376371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0" name="Retângulo 219">
            <a:extLst>
              <a:ext uri="{FF2B5EF4-FFF2-40B4-BE49-F238E27FC236}">
                <a16:creationId xmlns:a16="http://schemas.microsoft.com/office/drawing/2014/main" id="{871F50B2-2380-4DE4-83AB-32E374EA9EAF}"/>
              </a:ext>
            </a:extLst>
          </p:cNvPr>
          <p:cNvSpPr/>
          <p:nvPr/>
        </p:nvSpPr>
        <p:spPr>
          <a:xfrm>
            <a:off x="3446050" y="1822883"/>
            <a:ext cx="1814220" cy="254231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97" name="Agrupar 196">
            <a:extLst>
              <a:ext uri="{FF2B5EF4-FFF2-40B4-BE49-F238E27FC236}">
                <a16:creationId xmlns:a16="http://schemas.microsoft.com/office/drawing/2014/main" id="{FCEC0BBE-C7AA-4026-98A6-B586F1DB1B0E}"/>
              </a:ext>
            </a:extLst>
          </p:cNvPr>
          <p:cNvGrpSpPr/>
          <p:nvPr/>
        </p:nvGrpSpPr>
        <p:grpSpPr>
          <a:xfrm>
            <a:off x="3929711" y="1502806"/>
            <a:ext cx="632270" cy="664706"/>
            <a:chOff x="10063130" y="-3985093"/>
            <a:chExt cx="1238956" cy="1302517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198" name="Elipse 197">
              <a:extLst>
                <a:ext uri="{FF2B5EF4-FFF2-40B4-BE49-F238E27FC236}">
                  <a16:creationId xmlns:a16="http://schemas.microsoft.com/office/drawing/2014/main" id="{4F2DDE29-D5B6-4F32-9B4D-FA591C6A98CE}"/>
                </a:ext>
              </a:extLst>
            </p:cNvPr>
            <p:cNvSpPr/>
            <p:nvPr/>
          </p:nvSpPr>
          <p:spPr>
            <a:xfrm>
              <a:off x="10063130" y="-3695639"/>
              <a:ext cx="822950" cy="8229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9" name="Elipse 198">
              <a:extLst>
                <a:ext uri="{FF2B5EF4-FFF2-40B4-BE49-F238E27FC236}">
                  <a16:creationId xmlns:a16="http://schemas.microsoft.com/office/drawing/2014/main" id="{3AC95100-893B-4D65-B4BF-D612178B97D8}"/>
                </a:ext>
              </a:extLst>
            </p:cNvPr>
            <p:cNvSpPr/>
            <p:nvPr/>
          </p:nvSpPr>
          <p:spPr>
            <a:xfrm>
              <a:off x="10656725" y="-3662363"/>
              <a:ext cx="601925" cy="60192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0" name="Elipse 199">
              <a:extLst>
                <a:ext uri="{FF2B5EF4-FFF2-40B4-BE49-F238E27FC236}">
                  <a16:creationId xmlns:a16="http://schemas.microsoft.com/office/drawing/2014/main" id="{99294061-0469-4FA6-8364-DB4386459161}"/>
                </a:ext>
              </a:extLst>
            </p:cNvPr>
            <p:cNvSpPr/>
            <p:nvPr/>
          </p:nvSpPr>
          <p:spPr>
            <a:xfrm>
              <a:off x="10179017" y="-3924907"/>
              <a:ext cx="349843" cy="34984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1" name="Elipse 200">
              <a:extLst>
                <a:ext uri="{FF2B5EF4-FFF2-40B4-BE49-F238E27FC236}">
                  <a16:creationId xmlns:a16="http://schemas.microsoft.com/office/drawing/2014/main" id="{CAD2F4F4-816C-4DF3-816F-872877D68F31}"/>
                </a:ext>
              </a:extLst>
            </p:cNvPr>
            <p:cNvSpPr/>
            <p:nvPr/>
          </p:nvSpPr>
          <p:spPr>
            <a:xfrm>
              <a:off x="10489445" y="-3985093"/>
              <a:ext cx="552238" cy="55223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2" name="Elipse 201">
              <a:extLst>
                <a:ext uri="{FF2B5EF4-FFF2-40B4-BE49-F238E27FC236}">
                  <a16:creationId xmlns:a16="http://schemas.microsoft.com/office/drawing/2014/main" id="{9EB66AD3-3ABA-4C18-94EF-502D9EE0EBA8}"/>
                </a:ext>
              </a:extLst>
            </p:cNvPr>
            <p:cNvSpPr/>
            <p:nvPr/>
          </p:nvSpPr>
          <p:spPr>
            <a:xfrm>
              <a:off x="10952243" y="-3924907"/>
              <a:ext cx="349843" cy="34984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3" name="Elipse 202">
              <a:extLst>
                <a:ext uri="{FF2B5EF4-FFF2-40B4-BE49-F238E27FC236}">
                  <a16:creationId xmlns:a16="http://schemas.microsoft.com/office/drawing/2014/main" id="{9982A998-BCEC-488B-8153-0E533004AE37}"/>
                </a:ext>
              </a:extLst>
            </p:cNvPr>
            <p:cNvSpPr/>
            <p:nvPr/>
          </p:nvSpPr>
          <p:spPr>
            <a:xfrm>
              <a:off x="10063230" y="-3032419"/>
              <a:ext cx="349843" cy="34984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65" name="Forma Livre: Forma 164">
            <a:extLst>
              <a:ext uri="{FF2B5EF4-FFF2-40B4-BE49-F238E27FC236}">
                <a16:creationId xmlns:a16="http://schemas.microsoft.com/office/drawing/2014/main" id="{5C37E355-E111-44EA-87DD-D7082B8B8D7F}"/>
              </a:ext>
            </a:extLst>
          </p:cNvPr>
          <p:cNvSpPr/>
          <p:nvPr/>
        </p:nvSpPr>
        <p:spPr>
          <a:xfrm>
            <a:off x="5083654" y="2191826"/>
            <a:ext cx="1525047" cy="2190196"/>
          </a:xfrm>
          <a:custGeom>
            <a:avLst/>
            <a:gdLst>
              <a:gd name="connsiteX0" fmla="*/ 1300993 w 2491690"/>
              <a:gd name="connsiteY0" fmla="*/ 199258 h 3578441"/>
              <a:gd name="connsiteX1" fmla="*/ 1300993 w 2491690"/>
              <a:gd name="connsiteY1" fmla="*/ 627613 h 3578441"/>
              <a:gd name="connsiteX2" fmla="*/ 2002504 w 2491690"/>
              <a:gd name="connsiteY2" fmla="*/ 627613 h 3578441"/>
              <a:gd name="connsiteX3" fmla="*/ 2002504 w 2491690"/>
              <a:gd name="connsiteY3" fmla="*/ 199258 h 3578441"/>
              <a:gd name="connsiteX4" fmla="*/ 0 w 2491690"/>
              <a:gd name="connsiteY4" fmla="*/ 0 h 3578441"/>
              <a:gd name="connsiteX5" fmla="*/ 2491690 w 2491690"/>
              <a:gd name="connsiteY5" fmla="*/ 0 h 3578441"/>
              <a:gd name="connsiteX6" fmla="*/ 2491690 w 2491690"/>
              <a:gd name="connsiteY6" fmla="*/ 199258 h 3578441"/>
              <a:gd name="connsiteX7" fmla="*/ 2217651 w 2491690"/>
              <a:gd name="connsiteY7" fmla="*/ 199258 h 3578441"/>
              <a:gd name="connsiteX8" fmla="*/ 2217651 w 2491690"/>
              <a:gd name="connsiteY8" fmla="*/ 627613 h 3578441"/>
              <a:gd name="connsiteX9" fmla="*/ 2225332 w 2491690"/>
              <a:gd name="connsiteY9" fmla="*/ 627613 h 3578441"/>
              <a:gd name="connsiteX10" fmla="*/ 2225332 w 2491690"/>
              <a:gd name="connsiteY10" fmla="*/ 3578441 h 3578441"/>
              <a:gd name="connsiteX11" fmla="*/ 266359 w 2491690"/>
              <a:gd name="connsiteY11" fmla="*/ 3578441 h 3578441"/>
              <a:gd name="connsiteX12" fmla="*/ 266359 w 2491690"/>
              <a:gd name="connsiteY12" fmla="*/ 627613 h 3578441"/>
              <a:gd name="connsiteX13" fmla="*/ 1085846 w 2491690"/>
              <a:gd name="connsiteY13" fmla="*/ 627613 h 3578441"/>
              <a:gd name="connsiteX14" fmla="*/ 1085846 w 2491690"/>
              <a:gd name="connsiteY14" fmla="*/ 199258 h 3578441"/>
              <a:gd name="connsiteX15" fmla="*/ 481506 w 2491690"/>
              <a:gd name="connsiteY15" fmla="*/ 199258 h 3578441"/>
              <a:gd name="connsiteX16" fmla="*/ 481506 w 2491690"/>
              <a:gd name="connsiteY16" fmla="*/ 627612 h 3578441"/>
              <a:gd name="connsiteX17" fmla="*/ 266359 w 2491690"/>
              <a:gd name="connsiteY17" fmla="*/ 627612 h 3578441"/>
              <a:gd name="connsiteX18" fmla="*/ 266359 w 2491690"/>
              <a:gd name="connsiteY18" fmla="*/ 199258 h 3578441"/>
              <a:gd name="connsiteX19" fmla="*/ 0 w 2491690"/>
              <a:gd name="connsiteY19" fmla="*/ 199258 h 35784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491690" h="3578441">
                <a:moveTo>
                  <a:pt x="1300993" y="199258"/>
                </a:moveTo>
                <a:lnTo>
                  <a:pt x="1300993" y="627613"/>
                </a:lnTo>
                <a:lnTo>
                  <a:pt x="2002504" y="627613"/>
                </a:lnTo>
                <a:lnTo>
                  <a:pt x="2002504" y="199258"/>
                </a:lnTo>
                <a:close/>
                <a:moveTo>
                  <a:pt x="0" y="0"/>
                </a:moveTo>
                <a:lnTo>
                  <a:pt x="2491690" y="0"/>
                </a:lnTo>
                <a:lnTo>
                  <a:pt x="2491690" y="199258"/>
                </a:lnTo>
                <a:lnTo>
                  <a:pt x="2217651" y="199258"/>
                </a:lnTo>
                <a:lnTo>
                  <a:pt x="2217651" y="627613"/>
                </a:lnTo>
                <a:lnTo>
                  <a:pt x="2225332" y="627613"/>
                </a:lnTo>
                <a:lnTo>
                  <a:pt x="2225332" y="3578441"/>
                </a:lnTo>
                <a:lnTo>
                  <a:pt x="266359" y="3578441"/>
                </a:lnTo>
                <a:lnTo>
                  <a:pt x="266359" y="627613"/>
                </a:lnTo>
                <a:lnTo>
                  <a:pt x="1085846" y="627613"/>
                </a:lnTo>
                <a:lnTo>
                  <a:pt x="1085846" y="199258"/>
                </a:lnTo>
                <a:lnTo>
                  <a:pt x="481506" y="199258"/>
                </a:lnTo>
                <a:lnTo>
                  <a:pt x="481506" y="627612"/>
                </a:lnTo>
                <a:lnTo>
                  <a:pt x="266359" y="627612"/>
                </a:lnTo>
                <a:lnTo>
                  <a:pt x="266359" y="199258"/>
                </a:lnTo>
                <a:lnTo>
                  <a:pt x="0" y="199258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82" name="Agrupar 181">
            <a:extLst>
              <a:ext uri="{FF2B5EF4-FFF2-40B4-BE49-F238E27FC236}">
                <a16:creationId xmlns:a16="http://schemas.microsoft.com/office/drawing/2014/main" id="{32F615C2-4FBF-467A-9109-68AD30D4DB6D}"/>
              </a:ext>
            </a:extLst>
          </p:cNvPr>
          <p:cNvGrpSpPr/>
          <p:nvPr/>
        </p:nvGrpSpPr>
        <p:grpSpPr>
          <a:xfrm rot="20958655">
            <a:off x="1716577" y="2876810"/>
            <a:ext cx="927857" cy="975457"/>
            <a:chOff x="10063130" y="-3985093"/>
            <a:chExt cx="1238956" cy="1302517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212" name="Elipse 211">
              <a:extLst>
                <a:ext uri="{FF2B5EF4-FFF2-40B4-BE49-F238E27FC236}">
                  <a16:creationId xmlns:a16="http://schemas.microsoft.com/office/drawing/2014/main" id="{2F5C509B-DDB9-49F7-BBC1-61175D445000}"/>
                </a:ext>
              </a:extLst>
            </p:cNvPr>
            <p:cNvSpPr/>
            <p:nvPr/>
          </p:nvSpPr>
          <p:spPr>
            <a:xfrm>
              <a:off x="10063130" y="-3695639"/>
              <a:ext cx="822950" cy="8229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3" name="Elipse 212">
              <a:extLst>
                <a:ext uri="{FF2B5EF4-FFF2-40B4-BE49-F238E27FC236}">
                  <a16:creationId xmlns:a16="http://schemas.microsoft.com/office/drawing/2014/main" id="{3722C025-1925-4DCA-B1A5-4B8AA4B6F7D8}"/>
                </a:ext>
              </a:extLst>
            </p:cNvPr>
            <p:cNvSpPr/>
            <p:nvPr/>
          </p:nvSpPr>
          <p:spPr>
            <a:xfrm>
              <a:off x="10656725" y="-3662363"/>
              <a:ext cx="601925" cy="60192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4" name="Elipse 213">
              <a:extLst>
                <a:ext uri="{FF2B5EF4-FFF2-40B4-BE49-F238E27FC236}">
                  <a16:creationId xmlns:a16="http://schemas.microsoft.com/office/drawing/2014/main" id="{F6EFE835-D447-414B-94DC-253EEA050221}"/>
                </a:ext>
              </a:extLst>
            </p:cNvPr>
            <p:cNvSpPr/>
            <p:nvPr/>
          </p:nvSpPr>
          <p:spPr>
            <a:xfrm>
              <a:off x="10179017" y="-3924907"/>
              <a:ext cx="349843" cy="34984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5" name="Elipse 214">
              <a:extLst>
                <a:ext uri="{FF2B5EF4-FFF2-40B4-BE49-F238E27FC236}">
                  <a16:creationId xmlns:a16="http://schemas.microsoft.com/office/drawing/2014/main" id="{1E3DB1D9-7BC4-4105-B3C5-F5F346333D20}"/>
                </a:ext>
              </a:extLst>
            </p:cNvPr>
            <p:cNvSpPr/>
            <p:nvPr/>
          </p:nvSpPr>
          <p:spPr>
            <a:xfrm>
              <a:off x="10489445" y="-3985093"/>
              <a:ext cx="552238" cy="55223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6" name="Elipse 215">
              <a:extLst>
                <a:ext uri="{FF2B5EF4-FFF2-40B4-BE49-F238E27FC236}">
                  <a16:creationId xmlns:a16="http://schemas.microsoft.com/office/drawing/2014/main" id="{186AF2C6-8ED9-4AE9-A2FE-DA5746D6FEB6}"/>
                </a:ext>
              </a:extLst>
            </p:cNvPr>
            <p:cNvSpPr/>
            <p:nvPr/>
          </p:nvSpPr>
          <p:spPr>
            <a:xfrm>
              <a:off x="10952243" y="-3924907"/>
              <a:ext cx="349843" cy="34984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7" name="Elipse 216">
              <a:extLst>
                <a:ext uri="{FF2B5EF4-FFF2-40B4-BE49-F238E27FC236}">
                  <a16:creationId xmlns:a16="http://schemas.microsoft.com/office/drawing/2014/main" id="{44318426-3425-4BAC-9DD9-7D7A483DD068}"/>
                </a:ext>
              </a:extLst>
            </p:cNvPr>
            <p:cNvSpPr/>
            <p:nvPr/>
          </p:nvSpPr>
          <p:spPr>
            <a:xfrm>
              <a:off x="10063230" y="-3032419"/>
              <a:ext cx="349843" cy="34984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035" name="Agrupar 1034">
            <a:extLst>
              <a:ext uri="{FF2B5EF4-FFF2-40B4-BE49-F238E27FC236}">
                <a16:creationId xmlns:a16="http://schemas.microsoft.com/office/drawing/2014/main" id="{B0335F11-D053-48F0-A13A-2BB3BF6F5A8A}"/>
              </a:ext>
            </a:extLst>
          </p:cNvPr>
          <p:cNvGrpSpPr/>
          <p:nvPr/>
        </p:nvGrpSpPr>
        <p:grpSpPr>
          <a:xfrm>
            <a:off x="8337043" y="401268"/>
            <a:ext cx="1114152" cy="3970315"/>
            <a:chOff x="8337043" y="401268"/>
            <a:chExt cx="1114152" cy="3970315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172" name="Forma Livre: Forma 171">
              <a:extLst>
                <a:ext uri="{FF2B5EF4-FFF2-40B4-BE49-F238E27FC236}">
                  <a16:creationId xmlns:a16="http://schemas.microsoft.com/office/drawing/2014/main" id="{68987F4B-65CF-4339-8F14-10765D51712D}"/>
                </a:ext>
              </a:extLst>
            </p:cNvPr>
            <p:cNvSpPr/>
            <p:nvPr/>
          </p:nvSpPr>
          <p:spPr>
            <a:xfrm>
              <a:off x="8337043" y="401268"/>
              <a:ext cx="1114152" cy="3970315"/>
            </a:xfrm>
            <a:custGeom>
              <a:avLst/>
              <a:gdLst>
                <a:gd name="connsiteX0" fmla="*/ 557076 w 1114152"/>
                <a:gd name="connsiteY0" fmla="*/ 0 h 3970315"/>
                <a:gd name="connsiteX1" fmla="*/ 1049196 w 1114152"/>
                <a:gd name="connsiteY1" fmla="*/ 598890 h 3970315"/>
                <a:gd name="connsiteX2" fmla="*/ 1059131 w 1114152"/>
                <a:gd name="connsiteY2" fmla="*/ 598890 h 3970315"/>
                <a:gd name="connsiteX3" fmla="*/ 1059131 w 1114152"/>
                <a:gd name="connsiteY3" fmla="*/ 610981 h 3970315"/>
                <a:gd name="connsiteX4" fmla="*/ 1059131 w 1114152"/>
                <a:gd name="connsiteY4" fmla="*/ 797607 h 3970315"/>
                <a:gd name="connsiteX5" fmla="*/ 903302 w 1114152"/>
                <a:gd name="connsiteY5" fmla="*/ 797607 h 3970315"/>
                <a:gd name="connsiteX6" fmla="*/ 903302 w 1114152"/>
                <a:gd name="connsiteY6" fmla="*/ 2153159 h 3970315"/>
                <a:gd name="connsiteX7" fmla="*/ 1111590 w 1114152"/>
                <a:gd name="connsiteY7" fmla="*/ 2545194 h 3970315"/>
                <a:gd name="connsiteX8" fmla="*/ 1114152 w 1114152"/>
                <a:gd name="connsiteY8" fmla="*/ 2545194 h 3970315"/>
                <a:gd name="connsiteX9" fmla="*/ 1114152 w 1114152"/>
                <a:gd name="connsiteY9" fmla="*/ 2550016 h 3970315"/>
                <a:gd name="connsiteX10" fmla="*/ 1114152 w 1114152"/>
                <a:gd name="connsiteY10" fmla="*/ 3970315 h 3970315"/>
                <a:gd name="connsiteX11" fmla="*/ 0 w 1114152"/>
                <a:gd name="connsiteY11" fmla="*/ 3970315 h 3970315"/>
                <a:gd name="connsiteX12" fmla="*/ 0 w 1114152"/>
                <a:gd name="connsiteY12" fmla="*/ 2550016 h 3970315"/>
                <a:gd name="connsiteX13" fmla="*/ 0 w 1114152"/>
                <a:gd name="connsiteY13" fmla="*/ 2545194 h 3970315"/>
                <a:gd name="connsiteX14" fmla="*/ 2562 w 1114152"/>
                <a:gd name="connsiteY14" fmla="*/ 2545194 h 3970315"/>
                <a:gd name="connsiteX15" fmla="*/ 215022 w 1114152"/>
                <a:gd name="connsiteY15" fmla="*/ 2145307 h 3970315"/>
                <a:gd name="connsiteX16" fmla="*/ 215022 w 1114152"/>
                <a:gd name="connsiteY16" fmla="*/ 797607 h 3970315"/>
                <a:gd name="connsiteX17" fmla="*/ 55020 w 1114152"/>
                <a:gd name="connsiteY17" fmla="*/ 797607 h 3970315"/>
                <a:gd name="connsiteX18" fmla="*/ 55020 w 1114152"/>
                <a:gd name="connsiteY18" fmla="*/ 610981 h 3970315"/>
                <a:gd name="connsiteX19" fmla="*/ 55020 w 1114152"/>
                <a:gd name="connsiteY19" fmla="*/ 598890 h 3970315"/>
                <a:gd name="connsiteX20" fmla="*/ 64956 w 1114152"/>
                <a:gd name="connsiteY20" fmla="*/ 598890 h 3970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114152" h="3970315">
                  <a:moveTo>
                    <a:pt x="557076" y="0"/>
                  </a:moveTo>
                  <a:lnTo>
                    <a:pt x="1049196" y="598890"/>
                  </a:lnTo>
                  <a:lnTo>
                    <a:pt x="1059131" y="598890"/>
                  </a:lnTo>
                  <a:lnTo>
                    <a:pt x="1059131" y="610981"/>
                  </a:lnTo>
                  <a:lnTo>
                    <a:pt x="1059131" y="797607"/>
                  </a:lnTo>
                  <a:lnTo>
                    <a:pt x="903302" y="797607"/>
                  </a:lnTo>
                  <a:lnTo>
                    <a:pt x="903302" y="2153159"/>
                  </a:lnTo>
                  <a:lnTo>
                    <a:pt x="1111590" y="2545194"/>
                  </a:lnTo>
                  <a:lnTo>
                    <a:pt x="1114152" y="2545194"/>
                  </a:lnTo>
                  <a:lnTo>
                    <a:pt x="1114152" y="2550016"/>
                  </a:lnTo>
                  <a:lnTo>
                    <a:pt x="1114152" y="3970315"/>
                  </a:lnTo>
                  <a:lnTo>
                    <a:pt x="0" y="3970315"/>
                  </a:lnTo>
                  <a:lnTo>
                    <a:pt x="0" y="2550016"/>
                  </a:lnTo>
                  <a:lnTo>
                    <a:pt x="0" y="2545194"/>
                  </a:lnTo>
                  <a:lnTo>
                    <a:pt x="2562" y="2545194"/>
                  </a:lnTo>
                  <a:lnTo>
                    <a:pt x="215022" y="2145307"/>
                  </a:lnTo>
                  <a:lnTo>
                    <a:pt x="215022" y="797607"/>
                  </a:lnTo>
                  <a:lnTo>
                    <a:pt x="55020" y="797607"/>
                  </a:lnTo>
                  <a:lnTo>
                    <a:pt x="55020" y="610981"/>
                  </a:lnTo>
                  <a:lnTo>
                    <a:pt x="55020" y="598890"/>
                  </a:lnTo>
                  <a:lnTo>
                    <a:pt x="64956" y="59889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34" name="Triângulo isósceles 1033">
              <a:extLst>
                <a:ext uri="{FF2B5EF4-FFF2-40B4-BE49-F238E27FC236}">
                  <a16:creationId xmlns:a16="http://schemas.microsoft.com/office/drawing/2014/main" id="{44AE690E-C066-4B3A-80EE-63709B1B2F3A}"/>
                </a:ext>
              </a:extLst>
            </p:cNvPr>
            <p:cNvSpPr/>
            <p:nvPr/>
          </p:nvSpPr>
          <p:spPr>
            <a:xfrm rot="10800000">
              <a:off x="8399030" y="1198240"/>
              <a:ext cx="999763" cy="59303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23" name="Retângulo 222">
            <a:extLst>
              <a:ext uri="{FF2B5EF4-FFF2-40B4-BE49-F238E27FC236}">
                <a16:creationId xmlns:a16="http://schemas.microsoft.com/office/drawing/2014/main" id="{D135E25D-E355-48FC-B418-74F22044191F}"/>
              </a:ext>
            </a:extLst>
          </p:cNvPr>
          <p:cNvSpPr/>
          <p:nvPr/>
        </p:nvSpPr>
        <p:spPr>
          <a:xfrm>
            <a:off x="6648800" y="2600494"/>
            <a:ext cx="807223" cy="174857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036" name="Agrupar 1035">
            <a:extLst>
              <a:ext uri="{FF2B5EF4-FFF2-40B4-BE49-F238E27FC236}">
                <a16:creationId xmlns:a16="http://schemas.microsoft.com/office/drawing/2014/main" id="{A84C4081-AA1E-4C49-A87E-57350C432EF7}"/>
              </a:ext>
            </a:extLst>
          </p:cNvPr>
          <p:cNvGrpSpPr/>
          <p:nvPr/>
        </p:nvGrpSpPr>
        <p:grpSpPr>
          <a:xfrm>
            <a:off x="1615226" y="2193935"/>
            <a:ext cx="2627577" cy="2191235"/>
            <a:chOff x="1615226" y="2193935"/>
            <a:chExt cx="2627577" cy="2191235"/>
          </a:xfrm>
        </p:grpSpPr>
        <p:sp>
          <p:nvSpPr>
            <p:cNvPr id="183" name="Retângulo 182">
              <a:extLst>
                <a:ext uri="{FF2B5EF4-FFF2-40B4-BE49-F238E27FC236}">
                  <a16:creationId xmlns:a16="http://schemas.microsoft.com/office/drawing/2014/main" id="{2099A667-E306-4DDB-8AE0-9B3C124B7708}"/>
                </a:ext>
              </a:extLst>
            </p:cNvPr>
            <p:cNvSpPr/>
            <p:nvPr/>
          </p:nvSpPr>
          <p:spPr>
            <a:xfrm>
              <a:off x="1708299" y="2657160"/>
              <a:ext cx="927857" cy="1507863"/>
            </a:xfrm>
            <a:prstGeom prst="rect">
              <a:avLst/>
            </a:prstGeom>
            <a:solidFill>
              <a:srgbClr val="6AC2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4" name="Retângulo 183">
              <a:extLst>
                <a:ext uri="{FF2B5EF4-FFF2-40B4-BE49-F238E27FC236}">
                  <a16:creationId xmlns:a16="http://schemas.microsoft.com/office/drawing/2014/main" id="{778F4CBC-44EC-40D9-AF6D-B6978C5C6AF5}"/>
                </a:ext>
              </a:extLst>
            </p:cNvPr>
            <p:cNvSpPr/>
            <p:nvPr/>
          </p:nvSpPr>
          <p:spPr>
            <a:xfrm>
              <a:off x="2626878" y="3586786"/>
              <a:ext cx="1378034" cy="7983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5" name="Retângulo 184">
              <a:extLst>
                <a:ext uri="{FF2B5EF4-FFF2-40B4-BE49-F238E27FC236}">
                  <a16:creationId xmlns:a16="http://schemas.microsoft.com/office/drawing/2014/main" id="{0193423D-F7FC-4637-82DC-A6DF5318D1E2}"/>
                </a:ext>
              </a:extLst>
            </p:cNvPr>
            <p:cNvSpPr/>
            <p:nvPr/>
          </p:nvSpPr>
          <p:spPr>
            <a:xfrm>
              <a:off x="1615226" y="3723495"/>
              <a:ext cx="1011652" cy="66167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6" name="Forma Livre: Forma 185">
              <a:extLst>
                <a:ext uri="{FF2B5EF4-FFF2-40B4-BE49-F238E27FC236}">
                  <a16:creationId xmlns:a16="http://schemas.microsoft.com/office/drawing/2014/main" id="{B9CB551F-D63D-406C-A6AB-BE770EA8C669}"/>
                </a:ext>
              </a:extLst>
            </p:cNvPr>
            <p:cNvSpPr/>
            <p:nvPr/>
          </p:nvSpPr>
          <p:spPr>
            <a:xfrm>
              <a:off x="2088241" y="2974327"/>
              <a:ext cx="1203045" cy="749169"/>
            </a:xfrm>
            <a:custGeom>
              <a:avLst/>
              <a:gdLst>
                <a:gd name="connsiteX0" fmla="*/ 1781176 w 4191001"/>
                <a:gd name="connsiteY0" fmla="*/ 0 h 2609850"/>
                <a:gd name="connsiteX1" fmla="*/ 1781176 w 4191001"/>
                <a:gd name="connsiteY1" fmla="*/ 1 h 2609850"/>
                <a:gd name="connsiteX2" fmla="*/ 4191001 w 4191001"/>
                <a:gd name="connsiteY2" fmla="*/ 1 h 2609850"/>
                <a:gd name="connsiteX3" fmla="*/ 4191001 w 4191001"/>
                <a:gd name="connsiteY3" fmla="*/ 1047750 h 2609850"/>
                <a:gd name="connsiteX4" fmla="*/ 2184777 w 4191001"/>
                <a:gd name="connsiteY4" fmla="*/ 1047750 h 2609850"/>
                <a:gd name="connsiteX5" fmla="*/ 1495426 w 4191001"/>
                <a:gd name="connsiteY5" fmla="*/ 1714500 h 2609850"/>
                <a:gd name="connsiteX6" fmla="*/ 1495425 w 4191001"/>
                <a:gd name="connsiteY6" fmla="*/ 1714498 h 2609850"/>
                <a:gd name="connsiteX7" fmla="*/ 1495425 w 4191001"/>
                <a:gd name="connsiteY7" fmla="*/ 2609850 h 2609850"/>
                <a:gd name="connsiteX8" fmla="*/ 0 w 4191001"/>
                <a:gd name="connsiteY8" fmla="*/ 2609850 h 2609850"/>
                <a:gd name="connsiteX9" fmla="*/ 0 w 4191001"/>
                <a:gd name="connsiteY9" fmla="*/ 1676400 h 2609850"/>
                <a:gd name="connsiteX10" fmla="*/ 9526 w 4191001"/>
                <a:gd name="connsiteY10" fmla="*/ 1676400 h 2609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91001" h="2609850">
                  <a:moveTo>
                    <a:pt x="1781176" y="0"/>
                  </a:moveTo>
                  <a:lnTo>
                    <a:pt x="1781176" y="1"/>
                  </a:lnTo>
                  <a:lnTo>
                    <a:pt x="4191001" y="1"/>
                  </a:lnTo>
                  <a:lnTo>
                    <a:pt x="4191001" y="1047750"/>
                  </a:lnTo>
                  <a:lnTo>
                    <a:pt x="2184777" y="1047750"/>
                  </a:lnTo>
                  <a:lnTo>
                    <a:pt x="1495426" y="1714500"/>
                  </a:lnTo>
                  <a:lnTo>
                    <a:pt x="1495425" y="1714498"/>
                  </a:lnTo>
                  <a:lnTo>
                    <a:pt x="1495425" y="2609850"/>
                  </a:lnTo>
                  <a:lnTo>
                    <a:pt x="0" y="2609850"/>
                  </a:lnTo>
                  <a:lnTo>
                    <a:pt x="0" y="1676400"/>
                  </a:lnTo>
                  <a:lnTo>
                    <a:pt x="9526" y="1676400"/>
                  </a:lnTo>
                  <a:close/>
                </a:path>
              </a:pathLst>
            </a:custGeom>
            <a:solidFill>
              <a:srgbClr val="0136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7" name="Retângulo 186">
              <a:extLst>
                <a:ext uri="{FF2B5EF4-FFF2-40B4-BE49-F238E27FC236}">
                  <a16:creationId xmlns:a16="http://schemas.microsoft.com/office/drawing/2014/main" id="{6962AA31-C3A1-422A-87B0-EB6F415C2B2E}"/>
                </a:ext>
              </a:extLst>
            </p:cNvPr>
            <p:cNvSpPr/>
            <p:nvPr/>
          </p:nvSpPr>
          <p:spPr>
            <a:xfrm>
              <a:off x="3088692" y="2740774"/>
              <a:ext cx="916219" cy="84601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8" name="Trapezoide 187">
              <a:extLst>
                <a:ext uri="{FF2B5EF4-FFF2-40B4-BE49-F238E27FC236}">
                  <a16:creationId xmlns:a16="http://schemas.microsoft.com/office/drawing/2014/main" id="{B3D9530C-DF8D-4F21-BF4F-C786C297ADC5}"/>
                </a:ext>
              </a:extLst>
            </p:cNvPr>
            <p:cNvSpPr/>
            <p:nvPr/>
          </p:nvSpPr>
          <p:spPr>
            <a:xfrm>
              <a:off x="3088692" y="2507221"/>
              <a:ext cx="916219" cy="233553"/>
            </a:xfrm>
            <a:prstGeom prst="trapezoid">
              <a:avLst>
                <a:gd name="adj" fmla="val 65816"/>
              </a:avLst>
            </a:prstGeom>
            <a:solidFill>
              <a:srgbClr val="6AC2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9" name="Retângulo: Cantos Arredondados 188">
              <a:extLst>
                <a:ext uri="{FF2B5EF4-FFF2-40B4-BE49-F238E27FC236}">
                  <a16:creationId xmlns:a16="http://schemas.microsoft.com/office/drawing/2014/main" id="{6997AEE3-70C7-42FD-9042-E26D2704AB3E}"/>
                </a:ext>
              </a:extLst>
            </p:cNvPr>
            <p:cNvSpPr/>
            <p:nvPr/>
          </p:nvSpPr>
          <p:spPr>
            <a:xfrm>
              <a:off x="3776297" y="2427488"/>
              <a:ext cx="455567" cy="1957682"/>
            </a:xfrm>
            <a:prstGeom prst="roundRect">
              <a:avLst>
                <a:gd name="adj" fmla="val 0"/>
              </a:avLst>
            </a:prstGeom>
            <a:solidFill>
              <a:srgbClr val="4B4B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0" name="Fluxograma: Operação Manual 189">
              <a:extLst>
                <a:ext uri="{FF2B5EF4-FFF2-40B4-BE49-F238E27FC236}">
                  <a16:creationId xmlns:a16="http://schemas.microsoft.com/office/drawing/2014/main" id="{ED393887-F6B2-47B7-B747-8AEA9F4DC995}"/>
                </a:ext>
              </a:extLst>
            </p:cNvPr>
            <p:cNvSpPr/>
            <p:nvPr/>
          </p:nvSpPr>
          <p:spPr>
            <a:xfrm flipV="1">
              <a:off x="3776297" y="2193935"/>
              <a:ext cx="455567" cy="233553"/>
            </a:xfrm>
            <a:prstGeom prst="flowChartManualOperation">
              <a:avLst/>
            </a:prstGeom>
            <a:solidFill>
              <a:srgbClr val="0136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1" name="Retângulo: Cantos Arredondados 190">
              <a:extLst>
                <a:ext uri="{FF2B5EF4-FFF2-40B4-BE49-F238E27FC236}">
                  <a16:creationId xmlns:a16="http://schemas.microsoft.com/office/drawing/2014/main" id="{683F67C1-DBA1-48B1-A219-E6E8DF06CEE0}"/>
                </a:ext>
              </a:extLst>
            </p:cNvPr>
            <p:cNvSpPr/>
            <p:nvPr/>
          </p:nvSpPr>
          <p:spPr>
            <a:xfrm>
              <a:off x="3767018" y="2396046"/>
              <a:ext cx="475785" cy="51949"/>
            </a:xfrm>
            <a:prstGeom prst="roundRect">
              <a:avLst>
                <a:gd name="adj" fmla="val 50000"/>
              </a:avLst>
            </a:prstGeom>
            <a:solidFill>
              <a:srgbClr val="6AC2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2" name="Retângulo 191">
              <a:extLst>
                <a:ext uri="{FF2B5EF4-FFF2-40B4-BE49-F238E27FC236}">
                  <a16:creationId xmlns:a16="http://schemas.microsoft.com/office/drawing/2014/main" id="{0D503A5E-32DF-4F49-893B-B1A5471995C7}"/>
                </a:ext>
              </a:extLst>
            </p:cNvPr>
            <p:cNvSpPr/>
            <p:nvPr/>
          </p:nvSpPr>
          <p:spPr>
            <a:xfrm>
              <a:off x="3776297" y="2886832"/>
              <a:ext cx="455567" cy="173621"/>
            </a:xfrm>
            <a:prstGeom prst="rect">
              <a:avLst/>
            </a:prstGeom>
            <a:solidFill>
              <a:srgbClr val="FEB75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3" name="Retângulo 192">
              <a:extLst>
                <a:ext uri="{FF2B5EF4-FFF2-40B4-BE49-F238E27FC236}">
                  <a16:creationId xmlns:a16="http://schemas.microsoft.com/office/drawing/2014/main" id="{02C51375-40F2-4437-999A-E9259652DB86}"/>
                </a:ext>
              </a:extLst>
            </p:cNvPr>
            <p:cNvSpPr/>
            <p:nvPr/>
          </p:nvSpPr>
          <p:spPr>
            <a:xfrm>
              <a:off x="3776297" y="3324303"/>
              <a:ext cx="455567" cy="173621"/>
            </a:xfrm>
            <a:prstGeom prst="rect">
              <a:avLst/>
            </a:prstGeom>
            <a:solidFill>
              <a:srgbClr val="FEB75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94" name="Agrupar 193">
              <a:extLst>
                <a:ext uri="{FF2B5EF4-FFF2-40B4-BE49-F238E27FC236}">
                  <a16:creationId xmlns:a16="http://schemas.microsoft.com/office/drawing/2014/main" id="{883E15FB-C735-4E41-AB22-1A0578C3F330}"/>
                </a:ext>
              </a:extLst>
            </p:cNvPr>
            <p:cNvGrpSpPr/>
            <p:nvPr/>
          </p:nvGrpSpPr>
          <p:grpSpPr>
            <a:xfrm>
              <a:off x="2816478" y="3782678"/>
              <a:ext cx="698072" cy="461682"/>
              <a:chOff x="6404437" y="2850279"/>
              <a:chExt cx="2431844" cy="1608342"/>
            </a:xfrm>
            <a:solidFill>
              <a:srgbClr val="FEB75C"/>
            </a:solidFill>
          </p:grpSpPr>
          <p:sp>
            <p:nvSpPr>
              <p:cNvPr id="204" name="Retângulo 203">
                <a:extLst>
                  <a:ext uri="{FF2B5EF4-FFF2-40B4-BE49-F238E27FC236}">
                    <a16:creationId xmlns:a16="http://schemas.microsoft.com/office/drawing/2014/main" id="{DCF34DA6-C1B9-4F07-B837-6FE602131577}"/>
                  </a:ext>
                </a:extLst>
              </p:cNvPr>
              <p:cNvSpPr/>
              <p:nvPr/>
            </p:nvSpPr>
            <p:spPr>
              <a:xfrm>
                <a:off x="6404437" y="2850279"/>
                <a:ext cx="301164" cy="64939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5" name="Retângulo 204">
                <a:extLst>
                  <a:ext uri="{FF2B5EF4-FFF2-40B4-BE49-F238E27FC236}">
                    <a16:creationId xmlns:a16="http://schemas.microsoft.com/office/drawing/2014/main" id="{DC641B48-7A0C-4C76-B718-2267377B0207}"/>
                  </a:ext>
                </a:extLst>
              </p:cNvPr>
              <p:cNvSpPr/>
              <p:nvPr/>
            </p:nvSpPr>
            <p:spPr>
              <a:xfrm>
                <a:off x="6404437" y="3809231"/>
                <a:ext cx="301164" cy="64939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6" name="Retângulo 205">
                <a:extLst>
                  <a:ext uri="{FF2B5EF4-FFF2-40B4-BE49-F238E27FC236}">
                    <a16:creationId xmlns:a16="http://schemas.microsoft.com/office/drawing/2014/main" id="{EEFD1612-2884-4F32-A576-C46B935A3530}"/>
                  </a:ext>
                </a:extLst>
              </p:cNvPr>
              <p:cNvSpPr/>
              <p:nvPr/>
            </p:nvSpPr>
            <p:spPr>
              <a:xfrm>
                <a:off x="7131974" y="2850279"/>
                <a:ext cx="301164" cy="64939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7" name="Retângulo 206">
                <a:extLst>
                  <a:ext uri="{FF2B5EF4-FFF2-40B4-BE49-F238E27FC236}">
                    <a16:creationId xmlns:a16="http://schemas.microsoft.com/office/drawing/2014/main" id="{11470F3D-6A98-4438-8B0A-8D2B26A38E6A}"/>
                  </a:ext>
                </a:extLst>
              </p:cNvPr>
              <p:cNvSpPr/>
              <p:nvPr/>
            </p:nvSpPr>
            <p:spPr>
              <a:xfrm>
                <a:off x="7131974" y="3809231"/>
                <a:ext cx="301164" cy="64939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8" name="Retângulo 207">
                <a:extLst>
                  <a:ext uri="{FF2B5EF4-FFF2-40B4-BE49-F238E27FC236}">
                    <a16:creationId xmlns:a16="http://schemas.microsoft.com/office/drawing/2014/main" id="{C56A5E8A-1A68-410E-A2D5-63E97D42D712}"/>
                  </a:ext>
                </a:extLst>
              </p:cNvPr>
              <p:cNvSpPr/>
              <p:nvPr/>
            </p:nvSpPr>
            <p:spPr>
              <a:xfrm>
                <a:off x="7859512" y="2850279"/>
                <a:ext cx="301164" cy="64939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9" name="Retângulo 208">
                <a:extLst>
                  <a:ext uri="{FF2B5EF4-FFF2-40B4-BE49-F238E27FC236}">
                    <a16:creationId xmlns:a16="http://schemas.microsoft.com/office/drawing/2014/main" id="{E742DF47-3B01-42BA-AD76-5D63A54F812B}"/>
                  </a:ext>
                </a:extLst>
              </p:cNvPr>
              <p:cNvSpPr/>
              <p:nvPr/>
            </p:nvSpPr>
            <p:spPr>
              <a:xfrm>
                <a:off x="7859512" y="3809231"/>
                <a:ext cx="301164" cy="64939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0" name="Retângulo 209">
                <a:extLst>
                  <a:ext uri="{FF2B5EF4-FFF2-40B4-BE49-F238E27FC236}">
                    <a16:creationId xmlns:a16="http://schemas.microsoft.com/office/drawing/2014/main" id="{7AFEF2D4-00F9-4B54-BE63-FF8B00639C33}"/>
                  </a:ext>
                </a:extLst>
              </p:cNvPr>
              <p:cNvSpPr/>
              <p:nvPr/>
            </p:nvSpPr>
            <p:spPr>
              <a:xfrm>
                <a:off x="8535117" y="2850279"/>
                <a:ext cx="301164" cy="64939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1" name="Retângulo 210">
                <a:extLst>
                  <a:ext uri="{FF2B5EF4-FFF2-40B4-BE49-F238E27FC236}">
                    <a16:creationId xmlns:a16="http://schemas.microsoft.com/office/drawing/2014/main" id="{163673A8-03F4-4942-B5BE-6ABC91EA5A1C}"/>
                  </a:ext>
                </a:extLst>
              </p:cNvPr>
              <p:cNvSpPr/>
              <p:nvPr/>
            </p:nvSpPr>
            <p:spPr>
              <a:xfrm>
                <a:off x="8535117" y="3809231"/>
                <a:ext cx="301164" cy="64939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95" name="Retângulo: Cantos Arredondados 194">
              <a:extLst>
                <a:ext uri="{FF2B5EF4-FFF2-40B4-BE49-F238E27FC236}">
                  <a16:creationId xmlns:a16="http://schemas.microsoft.com/office/drawing/2014/main" id="{787E8E8C-D639-44FD-B990-60059538CE51}"/>
                </a:ext>
              </a:extLst>
            </p:cNvPr>
            <p:cNvSpPr/>
            <p:nvPr/>
          </p:nvSpPr>
          <p:spPr>
            <a:xfrm>
              <a:off x="3212214" y="3049874"/>
              <a:ext cx="101134" cy="217232"/>
            </a:xfrm>
            <a:prstGeom prst="roundRect">
              <a:avLst>
                <a:gd name="adj" fmla="val 50000"/>
              </a:avLst>
            </a:prstGeom>
            <a:solidFill>
              <a:srgbClr val="FEB75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6" name="Retângulo: Cantos Arredondados 195">
              <a:extLst>
                <a:ext uri="{FF2B5EF4-FFF2-40B4-BE49-F238E27FC236}">
                  <a16:creationId xmlns:a16="http://schemas.microsoft.com/office/drawing/2014/main" id="{ECBB58D7-8F3D-4AC2-9F9D-3032F873C464}"/>
                </a:ext>
              </a:extLst>
            </p:cNvPr>
            <p:cNvSpPr/>
            <p:nvPr/>
          </p:nvSpPr>
          <p:spPr>
            <a:xfrm>
              <a:off x="3502467" y="3049874"/>
              <a:ext cx="101134" cy="217232"/>
            </a:xfrm>
            <a:prstGeom prst="roundRect">
              <a:avLst>
                <a:gd name="adj" fmla="val 50000"/>
              </a:avLst>
            </a:prstGeom>
            <a:solidFill>
              <a:srgbClr val="FEB75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78" name="Agrupar 377">
            <a:extLst>
              <a:ext uri="{FF2B5EF4-FFF2-40B4-BE49-F238E27FC236}">
                <a16:creationId xmlns:a16="http://schemas.microsoft.com/office/drawing/2014/main" id="{CF60C73E-E578-4B4F-B5F9-60F02BECC822}"/>
              </a:ext>
            </a:extLst>
          </p:cNvPr>
          <p:cNvGrpSpPr/>
          <p:nvPr/>
        </p:nvGrpSpPr>
        <p:grpSpPr>
          <a:xfrm>
            <a:off x="4460981" y="2624884"/>
            <a:ext cx="1255241" cy="1753902"/>
            <a:chOff x="6776033" y="2313751"/>
            <a:chExt cx="2161547" cy="3020249"/>
          </a:xfrm>
        </p:grpSpPr>
        <p:grpSp>
          <p:nvGrpSpPr>
            <p:cNvPr id="379" name="Agrupar 378">
              <a:extLst>
                <a:ext uri="{FF2B5EF4-FFF2-40B4-BE49-F238E27FC236}">
                  <a16:creationId xmlns:a16="http://schemas.microsoft.com/office/drawing/2014/main" id="{EE550370-56E9-4553-8C44-B501DB016A46}"/>
                </a:ext>
              </a:extLst>
            </p:cNvPr>
            <p:cNvGrpSpPr/>
            <p:nvPr/>
          </p:nvGrpSpPr>
          <p:grpSpPr>
            <a:xfrm>
              <a:off x="6776033" y="2313751"/>
              <a:ext cx="2161547" cy="3020249"/>
              <a:chOff x="6776033" y="2313751"/>
              <a:chExt cx="2161547" cy="3020249"/>
            </a:xfrm>
          </p:grpSpPr>
          <p:grpSp>
            <p:nvGrpSpPr>
              <p:cNvPr id="381" name="Agrupar 380">
                <a:extLst>
                  <a:ext uri="{FF2B5EF4-FFF2-40B4-BE49-F238E27FC236}">
                    <a16:creationId xmlns:a16="http://schemas.microsoft.com/office/drawing/2014/main" id="{99CFB4F5-3728-43B7-95AC-395F86E0FC00}"/>
                  </a:ext>
                </a:extLst>
              </p:cNvPr>
              <p:cNvGrpSpPr/>
              <p:nvPr/>
            </p:nvGrpSpPr>
            <p:grpSpPr>
              <a:xfrm>
                <a:off x="7131091" y="2313751"/>
                <a:ext cx="725715" cy="2230497"/>
                <a:chOff x="7228114" y="1770743"/>
                <a:chExt cx="725715" cy="2402854"/>
              </a:xfrm>
            </p:grpSpPr>
            <p:sp>
              <p:nvSpPr>
                <p:cNvPr id="385" name="Retângulo 384">
                  <a:extLst>
                    <a:ext uri="{FF2B5EF4-FFF2-40B4-BE49-F238E27FC236}">
                      <a16:creationId xmlns:a16="http://schemas.microsoft.com/office/drawing/2014/main" id="{00C92822-C74D-42E9-B49F-B8E3BBF3057E}"/>
                    </a:ext>
                  </a:extLst>
                </p:cNvPr>
                <p:cNvSpPr/>
                <p:nvPr/>
              </p:nvSpPr>
              <p:spPr>
                <a:xfrm>
                  <a:off x="7326921" y="2010714"/>
                  <a:ext cx="529885" cy="2162883"/>
                </a:xfrm>
                <a:prstGeom prst="rect">
                  <a:avLst/>
                </a:prstGeom>
                <a:solidFill>
                  <a:srgbClr val="FEB75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386" name="Agrupar 385">
                  <a:extLst>
                    <a:ext uri="{FF2B5EF4-FFF2-40B4-BE49-F238E27FC236}">
                      <a16:creationId xmlns:a16="http://schemas.microsoft.com/office/drawing/2014/main" id="{51D6CAEB-6F65-4C25-8C08-393669DC2399}"/>
                    </a:ext>
                  </a:extLst>
                </p:cNvPr>
                <p:cNvGrpSpPr/>
                <p:nvPr/>
              </p:nvGrpSpPr>
              <p:grpSpPr>
                <a:xfrm>
                  <a:off x="7228114" y="1770743"/>
                  <a:ext cx="725715" cy="1299896"/>
                  <a:chOff x="7228114" y="1770743"/>
                  <a:chExt cx="725715" cy="1299896"/>
                </a:xfrm>
              </p:grpSpPr>
              <p:sp>
                <p:nvSpPr>
                  <p:cNvPr id="387" name="Retângulo 386">
                    <a:extLst>
                      <a:ext uri="{FF2B5EF4-FFF2-40B4-BE49-F238E27FC236}">
                        <a16:creationId xmlns:a16="http://schemas.microsoft.com/office/drawing/2014/main" id="{466E2B77-BE96-4AD3-834C-7AA00BFB4905}"/>
                      </a:ext>
                    </a:extLst>
                  </p:cNvPr>
                  <p:cNvSpPr/>
                  <p:nvPr/>
                </p:nvSpPr>
                <p:spPr>
                  <a:xfrm>
                    <a:off x="7228114" y="1770743"/>
                    <a:ext cx="725715" cy="290286"/>
                  </a:xfrm>
                  <a:prstGeom prst="rect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88" name="Retângulo 387">
                    <a:extLst>
                      <a:ext uri="{FF2B5EF4-FFF2-40B4-BE49-F238E27FC236}">
                        <a16:creationId xmlns:a16="http://schemas.microsoft.com/office/drawing/2014/main" id="{6C60F3CA-265F-466E-97C1-EC620BCFBE36}"/>
                      </a:ext>
                    </a:extLst>
                  </p:cNvPr>
                  <p:cNvSpPr/>
                  <p:nvPr/>
                </p:nvSpPr>
                <p:spPr>
                  <a:xfrm>
                    <a:off x="7326921" y="2301889"/>
                    <a:ext cx="529885" cy="290286"/>
                  </a:xfrm>
                  <a:prstGeom prst="rect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89" name="Retângulo 388">
                    <a:extLst>
                      <a:ext uri="{FF2B5EF4-FFF2-40B4-BE49-F238E27FC236}">
                        <a16:creationId xmlns:a16="http://schemas.microsoft.com/office/drawing/2014/main" id="{4D61303C-1FE7-427C-B3F3-91404B322508}"/>
                      </a:ext>
                    </a:extLst>
                  </p:cNvPr>
                  <p:cNvSpPr/>
                  <p:nvPr/>
                </p:nvSpPr>
                <p:spPr>
                  <a:xfrm>
                    <a:off x="7326921" y="2780353"/>
                    <a:ext cx="529885" cy="290286"/>
                  </a:xfrm>
                  <a:prstGeom prst="rect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382" name="Retângulo 381">
                <a:extLst>
                  <a:ext uri="{FF2B5EF4-FFF2-40B4-BE49-F238E27FC236}">
                    <a16:creationId xmlns:a16="http://schemas.microsoft.com/office/drawing/2014/main" id="{96FF0ABC-376C-451A-BDEA-E65F8D42B78F}"/>
                  </a:ext>
                </a:extLst>
              </p:cNvPr>
              <p:cNvSpPr/>
              <p:nvPr/>
            </p:nvSpPr>
            <p:spPr>
              <a:xfrm flipH="1">
                <a:off x="7005710" y="3868615"/>
                <a:ext cx="1702191" cy="1465385"/>
              </a:xfrm>
              <a:prstGeom prst="rect">
                <a:avLst/>
              </a:prstGeom>
              <a:solidFill>
                <a:srgbClr val="4E6B7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83" name="Triângulo isósceles 382">
                <a:extLst>
                  <a:ext uri="{FF2B5EF4-FFF2-40B4-BE49-F238E27FC236}">
                    <a16:creationId xmlns:a16="http://schemas.microsoft.com/office/drawing/2014/main" id="{9FD877D5-D4FF-4252-8EE8-922763300350}"/>
                  </a:ext>
                </a:extLst>
              </p:cNvPr>
              <p:cNvSpPr/>
              <p:nvPr/>
            </p:nvSpPr>
            <p:spPr>
              <a:xfrm flipH="1">
                <a:off x="7005711" y="3092156"/>
                <a:ext cx="1702191" cy="789159"/>
              </a:xfrm>
              <a:prstGeom prst="triangle">
                <a:avLst>
                  <a:gd name="adj" fmla="val 0"/>
                </a:avLst>
              </a:prstGeom>
              <a:solidFill>
                <a:srgbClr val="4E6B7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84" name="Retângulo 383">
                <a:extLst>
                  <a:ext uri="{FF2B5EF4-FFF2-40B4-BE49-F238E27FC236}">
                    <a16:creationId xmlns:a16="http://schemas.microsoft.com/office/drawing/2014/main" id="{4BFFA4FA-E0DE-403E-8C77-8DF862AAB0C0}"/>
                  </a:ext>
                </a:extLst>
              </p:cNvPr>
              <p:cNvSpPr/>
              <p:nvPr/>
            </p:nvSpPr>
            <p:spPr>
              <a:xfrm rot="20063147" flipH="1">
                <a:off x="6776033" y="3203947"/>
                <a:ext cx="2161547" cy="450106"/>
              </a:xfrm>
              <a:prstGeom prst="rect">
                <a:avLst/>
              </a:prstGeom>
              <a:solidFill>
                <a:srgbClr val="6AC2A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380" name="Retângulo 379">
              <a:extLst>
                <a:ext uri="{FF2B5EF4-FFF2-40B4-BE49-F238E27FC236}">
                  <a16:creationId xmlns:a16="http://schemas.microsoft.com/office/drawing/2014/main" id="{10BEE8F4-C765-4AF8-A92E-6BCDFD8C7C5D}"/>
                </a:ext>
              </a:extLst>
            </p:cNvPr>
            <p:cNvSpPr/>
            <p:nvPr/>
          </p:nvSpPr>
          <p:spPr>
            <a:xfrm>
              <a:off x="7647255" y="4648200"/>
              <a:ext cx="419100" cy="673100"/>
            </a:xfrm>
            <a:prstGeom prst="rect">
              <a:avLst/>
            </a:prstGeom>
            <a:solidFill>
              <a:srgbClr val="FEB75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24" name="Retângulo 223">
            <a:extLst>
              <a:ext uri="{FF2B5EF4-FFF2-40B4-BE49-F238E27FC236}">
                <a16:creationId xmlns:a16="http://schemas.microsoft.com/office/drawing/2014/main" id="{8C0BFA38-9DD0-4985-8E14-9B96AEBCAFA2}"/>
              </a:ext>
            </a:extLst>
          </p:cNvPr>
          <p:cNvSpPr/>
          <p:nvPr/>
        </p:nvSpPr>
        <p:spPr>
          <a:xfrm>
            <a:off x="7461556" y="1751226"/>
            <a:ext cx="875889" cy="222901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037" name="Agrupar 1036">
            <a:extLst>
              <a:ext uri="{FF2B5EF4-FFF2-40B4-BE49-F238E27FC236}">
                <a16:creationId xmlns:a16="http://schemas.microsoft.com/office/drawing/2014/main" id="{200DC660-9586-4783-A260-F7C62CF86AA9}"/>
              </a:ext>
            </a:extLst>
          </p:cNvPr>
          <p:cNvGrpSpPr/>
          <p:nvPr/>
        </p:nvGrpSpPr>
        <p:grpSpPr>
          <a:xfrm>
            <a:off x="6650741" y="3913347"/>
            <a:ext cx="3668081" cy="705678"/>
            <a:chOff x="6650741" y="3862547"/>
            <a:chExt cx="3668081" cy="705678"/>
          </a:xfrm>
        </p:grpSpPr>
        <p:grpSp>
          <p:nvGrpSpPr>
            <p:cNvPr id="299" name="Agrupar 298">
              <a:extLst>
                <a:ext uri="{FF2B5EF4-FFF2-40B4-BE49-F238E27FC236}">
                  <a16:creationId xmlns:a16="http://schemas.microsoft.com/office/drawing/2014/main" id="{D853E7F3-F31F-4078-BCFB-56F21E452081}"/>
                </a:ext>
              </a:extLst>
            </p:cNvPr>
            <p:cNvGrpSpPr/>
            <p:nvPr/>
          </p:nvGrpSpPr>
          <p:grpSpPr>
            <a:xfrm flipH="1">
              <a:off x="6650741" y="3865710"/>
              <a:ext cx="1082207" cy="689916"/>
              <a:chOff x="2598132" y="4393530"/>
              <a:chExt cx="2997781" cy="1911111"/>
            </a:xfrm>
          </p:grpSpPr>
          <p:sp>
            <p:nvSpPr>
              <p:cNvPr id="300" name="Elipse 299">
                <a:extLst>
                  <a:ext uri="{FF2B5EF4-FFF2-40B4-BE49-F238E27FC236}">
                    <a16:creationId xmlns:a16="http://schemas.microsoft.com/office/drawing/2014/main" id="{B5A811C9-BDFA-4735-9471-1F3BBF8147CE}"/>
                  </a:ext>
                </a:extLst>
              </p:cNvPr>
              <p:cNvSpPr/>
              <p:nvPr/>
            </p:nvSpPr>
            <p:spPr>
              <a:xfrm>
                <a:off x="4977956" y="5669652"/>
                <a:ext cx="400007" cy="400007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1" name="Elipse 300">
                <a:extLst>
                  <a:ext uri="{FF2B5EF4-FFF2-40B4-BE49-F238E27FC236}">
                    <a16:creationId xmlns:a16="http://schemas.microsoft.com/office/drawing/2014/main" id="{8E36E917-E416-4C43-96E6-27636985FD78}"/>
                  </a:ext>
                </a:extLst>
              </p:cNvPr>
              <p:cNvSpPr/>
              <p:nvPr/>
            </p:nvSpPr>
            <p:spPr>
              <a:xfrm>
                <a:off x="3538374" y="5678164"/>
                <a:ext cx="400007" cy="400007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2" name="Retângulo: Cantos Arredondados 301">
                <a:extLst>
                  <a:ext uri="{FF2B5EF4-FFF2-40B4-BE49-F238E27FC236}">
                    <a16:creationId xmlns:a16="http://schemas.microsoft.com/office/drawing/2014/main" id="{C1F848ED-DDCF-4E21-9569-E86E832D8B46}"/>
                  </a:ext>
                </a:extLst>
              </p:cNvPr>
              <p:cNvSpPr/>
              <p:nvPr/>
            </p:nvSpPr>
            <p:spPr>
              <a:xfrm>
                <a:off x="2915414" y="4940756"/>
                <a:ext cx="2680499" cy="937411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3" name="Elipse 302">
                <a:extLst>
                  <a:ext uri="{FF2B5EF4-FFF2-40B4-BE49-F238E27FC236}">
                    <a16:creationId xmlns:a16="http://schemas.microsoft.com/office/drawing/2014/main" id="{459E1C12-4B7F-4C5B-92FD-FF1D3A4EB67D}"/>
                  </a:ext>
                </a:extLst>
              </p:cNvPr>
              <p:cNvSpPr/>
              <p:nvPr/>
            </p:nvSpPr>
            <p:spPr>
              <a:xfrm>
                <a:off x="2954540" y="4393530"/>
                <a:ext cx="2114511" cy="1271646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4" name="Retângulo: Cantos Arredondados 303">
                <a:extLst>
                  <a:ext uri="{FF2B5EF4-FFF2-40B4-BE49-F238E27FC236}">
                    <a16:creationId xmlns:a16="http://schemas.microsoft.com/office/drawing/2014/main" id="{A12C4FF4-7972-45B3-AB9C-63B33E7923E3}"/>
                  </a:ext>
                </a:extLst>
              </p:cNvPr>
              <p:cNvSpPr/>
              <p:nvPr/>
            </p:nvSpPr>
            <p:spPr>
              <a:xfrm>
                <a:off x="3760306" y="4605317"/>
                <a:ext cx="1248428" cy="616567"/>
              </a:xfrm>
              <a:prstGeom prst="roundRect">
                <a:avLst>
                  <a:gd name="adj" fmla="val 50000"/>
                </a:avLst>
              </a:prstGeom>
              <a:solidFill>
                <a:srgbClr val="3E48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5" name="Elipse 304">
                <a:extLst>
                  <a:ext uri="{FF2B5EF4-FFF2-40B4-BE49-F238E27FC236}">
                    <a16:creationId xmlns:a16="http://schemas.microsoft.com/office/drawing/2014/main" id="{74E85055-E9A7-48C3-BE03-EEB706DF49C9}"/>
                  </a:ext>
                </a:extLst>
              </p:cNvPr>
              <p:cNvSpPr/>
              <p:nvPr/>
            </p:nvSpPr>
            <p:spPr>
              <a:xfrm>
                <a:off x="2954540" y="4398006"/>
                <a:ext cx="1676498" cy="1271646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6" name="Retângulo: Cantos Arredondados 305">
                <a:extLst>
                  <a:ext uri="{FF2B5EF4-FFF2-40B4-BE49-F238E27FC236}">
                    <a16:creationId xmlns:a16="http://schemas.microsoft.com/office/drawing/2014/main" id="{EC70FA9B-6388-48A7-A932-9C42F059290B}"/>
                  </a:ext>
                </a:extLst>
              </p:cNvPr>
              <p:cNvSpPr/>
              <p:nvPr/>
            </p:nvSpPr>
            <p:spPr>
              <a:xfrm>
                <a:off x="2598132" y="4946990"/>
                <a:ext cx="2680499" cy="937411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7" name="Elipse 306">
                <a:extLst>
                  <a:ext uri="{FF2B5EF4-FFF2-40B4-BE49-F238E27FC236}">
                    <a16:creationId xmlns:a16="http://schemas.microsoft.com/office/drawing/2014/main" id="{9F945328-F044-4EFA-A022-71C3B0363880}"/>
                  </a:ext>
                </a:extLst>
              </p:cNvPr>
              <p:cNvSpPr/>
              <p:nvPr/>
            </p:nvSpPr>
            <p:spPr>
              <a:xfrm>
                <a:off x="2734933" y="5497774"/>
                <a:ext cx="806867" cy="806867"/>
              </a:xfrm>
              <a:prstGeom prst="ellipse">
                <a:avLst/>
              </a:prstGeom>
              <a:solidFill>
                <a:srgbClr val="23262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8" name="Elipse 307">
                <a:extLst>
                  <a:ext uri="{FF2B5EF4-FFF2-40B4-BE49-F238E27FC236}">
                    <a16:creationId xmlns:a16="http://schemas.microsoft.com/office/drawing/2014/main" id="{40C11F88-B98C-407A-A543-ACF670488635}"/>
                  </a:ext>
                </a:extLst>
              </p:cNvPr>
              <p:cNvSpPr/>
              <p:nvPr/>
            </p:nvSpPr>
            <p:spPr>
              <a:xfrm>
                <a:off x="2827646" y="5587496"/>
                <a:ext cx="627101" cy="62710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9" name="Elipse 308">
                <a:extLst>
                  <a:ext uri="{FF2B5EF4-FFF2-40B4-BE49-F238E27FC236}">
                    <a16:creationId xmlns:a16="http://schemas.microsoft.com/office/drawing/2014/main" id="{CBB2AF31-30CB-4CC5-AFCF-5E0AA95F6D45}"/>
                  </a:ext>
                </a:extLst>
              </p:cNvPr>
              <p:cNvSpPr/>
              <p:nvPr/>
            </p:nvSpPr>
            <p:spPr>
              <a:xfrm>
                <a:off x="4322144" y="5489013"/>
                <a:ext cx="806867" cy="806867"/>
              </a:xfrm>
              <a:prstGeom prst="ellipse">
                <a:avLst/>
              </a:prstGeom>
              <a:solidFill>
                <a:srgbClr val="23262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0" name="Elipse 309">
                <a:extLst>
                  <a:ext uri="{FF2B5EF4-FFF2-40B4-BE49-F238E27FC236}">
                    <a16:creationId xmlns:a16="http://schemas.microsoft.com/office/drawing/2014/main" id="{4B2DF725-B78C-4C9C-AD49-B6338CED101C}"/>
                  </a:ext>
                </a:extLst>
              </p:cNvPr>
              <p:cNvSpPr/>
              <p:nvPr/>
            </p:nvSpPr>
            <p:spPr>
              <a:xfrm>
                <a:off x="4414857" y="5578735"/>
                <a:ext cx="627101" cy="62710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1" name="Retângulo: Cantos Arredondados 310">
                <a:extLst>
                  <a:ext uri="{FF2B5EF4-FFF2-40B4-BE49-F238E27FC236}">
                    <a16:creationId xmlns:a16="http://schemas.microsoft.com/office/drawing/2014/main" id="{90FF2094-DB4D-4C4B-9FB5-625ECE3F06D4}"/>
                  </a:ext>
                </a:extLst>
              </p:cNvPr>
              <p:cNvSpPr/>
              <p:nvPr/>
            </p:nvSpPr>
            <p:spPr>
              <a:xfrm>
                <a:off x="3163622" y="4607139"/>
                <a:ext cx="1264788" cy="637717"/>
              </a:xfrm>
              <a:prstGeom prst="roundRect">
                <a:avLst>
                  <a:gd name="adj" fmla="val 50000"/>
                </a:avLst>
              </a:prstGeom>
              <a:solidFill>
                <a:srgbClr val="3E48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2" name="Elipse 311">
                <a:extLst>
                  <a:ext uri="{FF2B5EF4-FFF2-40B4-BE49-F238E27FC236}">
                    <a16:creationId xmlns:a16="http://schemas.microsoft.com/office/drawing/2014/main" id="{9FD73B28-48B7-4059-82E5-7294C0A0ACC9}"/>
                  </a:ext>
                </a:extLst>
              </p:cNvPr>
              <p:cNvSpPr/>
              <p:nvPr/>
            </p:nvSpPr>
            <p:spPr>
              <a:xfrm>
                <a:off x="5377786" y="5181466"/>
                <a:ext cx="153231" cy="18265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3" name="Elipse 312">
                <a:extLst>
                  <a:ext uri="{FF2B5EF4-FFF2-40B4-BE49-F238E27FC236}">
                    <a16:creationId xmlns:a16="http://schemas.microsoft.com/office/drawing/2014/main" id="{55DFB9C8-EFFB-4F88-9E98-B96536D5CF31}"/>
                  </a:ext>
                </a:extLst>
              </p:cNvPr>
              <p:cNvSpPr/>
              <p:nvPr/>
            </p:nvSpPr>
            <p:spPr>
              <a:xfrm>
                <a:off x="4960364" y="5211533"/>
                <a:ext cx="153231" cy="18265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333" name="Agrupar 332">
              <a:extLst>
                <a:ext uri="{FF2B5EF4-FFF2-40B4-BE49-F238E27FC236}">
                  <a16:creationId xmlns:a16="http://schemas.microsoft.com/office/drawing/2014/main" id="{355506A7-20DE-4CC0-9E93-FB9F0048FDDA}"/>
                </a:ext>
              </a:extLst>
            </p:cNvPr>
            <p:cNvGrpSpPr/>
            <p:nvPr/>
          </p:nvGrpSpPr>
          <p:grpSpPr>
            <a:xfrm flipH="1">
              <a:off x="7971230" y="3878309"/>
              <a:ext cx="1082207" cy="689916"/>
              <a:chOff x="2598132" y="4393530"/>
              <a:chExt cx="2997781" cy="1911111"/>
            </a:xfrm>
          </p:grpSpPr>
          <p:sp>
            <p:nvSpPr>
              <p:cNvPr id="334" name="Elipse 333">
                <a:extLst>
                  <a:ext uri="{FF2B5EF4-FFF2-40B4-BE49-F238E27FC236}">
                    <a16:creationId xmlns:a16="http://schemas.microsoft.com/office/drawing/2014/main" id="{C82FF5F6-1517-42D3-BD05-104298D2FCC3}"/>
                  </a:ext>
                </a:extLst>
              </p:cNvPr>
              <p:cNvSpPr/>
              <p:nvPr/>
            </p:nvSpPr>
            <p:spPr>
              <a:xfrm>
                <a:off x="4977956" y="5669652"/>
                <a:ext cx="400007" cy="400007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5" name="Elipse 334">
                <a:extLst>
                  <a:ext uri="{FF2B5EF4-FFF2-40B4-BE49-F238E27FC236}">
                    <a16:creationId xmlns:a16="http://schemas.microsoft.com/office/drawing/2014/main" id="{3590B52B-833E-4A26-BECF-D1CAE57ABFEC}"/>
                  </a:ext>
                </a:extLst>
              </p:cNvPr>
              <p:cNvSpPr/>
              <p:nvPr/>
            </p:nvSpPr>
            <p:spPr>
              <a:xfrm>
                <a:off x="3538374" y="5678164"/>
                <a:ext cx="400007" cy="400007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6" name="Retângulo: Cantos Arredondados 335">
                <a:extLst>
                  <a:ext uri="{FF2B5EF4-FFF2-40B4-BE49-F238E27FC236}">
                    <a16:creationId xmlns:a16="http://schemas.microsoft.com/office/drawing/2014/main" id="{7BBBD3DA-07F1-4174-9A35-028DF689C6AF}"/>
                  </a:ext>
                </a:extLst>
              </p:cNvPr>
              <p:cNvSpPr/>
              <p:nvPr/>
            </p:nvSpPr>
            <p:spPr>
              <a:xfrm>
                <a:off x="2915414" y="4940756"/>
                <a:ext cx="2680499" cy="937411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7" name="Elipse 336">
                <a:extLst>
                  <a:ext uri="{FF2B5EF4-FFF2-40B4-BE49-F238E27FC236}">
                    <a16:creationId xmlns:a16="http://schemas.microsoft.com/office/drawing/2014/main" id="{7547695B-D94D-43A9-84E4-C40B6E07C6DB}"/>
                  </a:ext>
                </a:extLst>
              </p:cNvPr>
              <p:cNvSpPr/>
              <p:nvPr/>
            </p:nvSpPr>
            <p:spPr>
              <a:xfrm>
                <a:off x="2954540" y="4393530"/>
                <a:ext cx="2114511" cy="1271646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8" name="Retângulo: Cantos Arredondados 337">
                <a:extLst>
                  <a:ext uri="{FF2B5EF4-FFF2-40B4-BE49-F238E27FC236}">
                    <a16:creationId xmlns:a16="http://schemas.microsoft.com/office/drawing/2014/main" id="{ADDDCCA9-2AB8-45CE-BBAF-5B9CDA14C237}"/>
                  </a:ext>
                </a:extLst>
              </p:cNvPr>
              <p:cNvSpPr/>
              <p:nvPr/>
            </p:nvSpPr>
            <p:spPr>
              <a:xfrm>
                <a:off x="3760306" y="4605317"/>
                <a:ext cx="1248428" cy="616567"/>
              </a:xfrm>
              <a:prstGeom prst="roundRect">
                <a:avLst>
                  <a:gd name="adj" fmla="val 50000"/>
                </a:avLst>
              </a:prstGeom>
              <a:solidFill>
                <a:srgbClr val="3E48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9" name="Elipse 338">
                <a:extLst>
                  <a:ext uri="{FF2B5EF4-FFF2-40B4-BE49-F238E27FC236}">
                    <a16:creationId xmlns:a16="http://schemas.microsoft.com/office/drawing/2014/main" id="{8BDD5F30-0FBD-4D80-90EC-64C2A6DD46A8}"/>
                  </a:ext>
                </a:extLst>
              </p:cNvPr>
              <p:cNvSpPr/>
              <p:nvPr/>
            </p:nvSpPr>
            <p:spPr>
              <a:xfrm>
                <a:off x="2954540" y="4398006"/>
                <a:ext cx="1676498" cy="1271646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40" name="Retângulo: Cantos Arredondados 339">
                <a:extLst>
                  <a:ext uri="{FF2B5EF4-FFF2-40B4-BE49-F238E27FC236}">
                    <a16:creationId xmlns:a16="http://schemas.microsoft.com/office/drawing/2014/main" id="{EC6FF1A4-A3B3-45BB-ABAE-19924471EA36}"/>
                  </a:ext>
                </a:extLst>
              </p:cNvPr>
              <p:cNvSpPr/>
              <p:nvPr/>
            </p:nvSpPr>
            <p:spPr>
              <a:xfrm>
                <a:off x="2598132" y="4946990"/>
                <a:ext cx="2680499" cy="937411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41" name="Elipse 340">
                <a:extLst>
                  <a:ext uri="{FF2B5EF4-FFF2-40B4-BE49-F238E27FC236}">
                    <a16:creationId xmlns:a16="http://schemas.microsoft.com/office/drawing/2014/main" id="{C619F8BE-2315-48ED-B84C-3D13F262CC27}"/>
                  </a:ext>
                </a:extLst>
              </p:cNvPr>
              <p:cNvSpPr/>
              <p:nvPr/>
            </p:nvSpPr>
            <p:spPr>
              <a:xfrm>
                <a:off x="2734933" y="5497774"/>
                <a:ext cx="806867" cy="806867"/>
              </a:xfrm>
              <a:prstGeom prst="ellipse">
                <a:avLst/>
              </a:prstGeom>
              <a:solidFill>
                <a:srgbClr val="23262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42" name="Elipse 341">
                <a:extLst>
                  <a:ext uri="{FF2B5EF4-FFF2-40B4-BE49-F238E27FC236}">
                    <a16:creationId xmlns:a16="http://schemas.microsoft.com/office/drawing/2014/main" id="{1F20824E-A86C-4ACF-A762-F73F14EA1D46}"/>
                  </a:ext>
                </a:extLst>
              </p:cNvPr>
              <p:cNvSpPr/>
              <p:nvPr/>
            </p:nvSpPr>
            <p:spPr>
              <a:xfrm>
                <a:off x="2827646" y="5587496"/>
                <a:ext cx="627101" cy="62710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43" name="Elipse 342">
                <a:extLst>
                  <a:ext uri="{FF2B5EF4-FFF2-40B4-BE49-F238E27FC236}">
                    <a16:creationId xmlns:a16="http://schemas.microsoft.com/office/drawing/2014/main" id="{100937C7-D844-49D3-8F1E-2229E2CCED9B}"/>
                  </a:ext>
                </a:extLst>
              </p:cNvPr>
              <p:cNvSpPr/>
              <p:nvPr/>
            </p:nvSpPr>
            <p:spPr>
              <a:xfrm>
                <a:off x="4322144" y="5489013"/>
                <a:ext cx="806867" cy="806867"/>
              </a:xfrm>
              <a:prstGeom prst="ellipse">
                <a:avLst/>
              </a:prstGeom>
              <a:solidFill>
                <a:srgbClr val="23262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44" name="Elipse 343">
                <a:extLst>
                  <a:ext uri="{FF2B5EF4-FFF2-40B4-BE49-F238E27FC236}">
                    <a16:creationId xmlns:a16="http://schemas.microsoft.com/office/drawing/2014/main" id="{7BCA41A6-296F-46F6-BE1A-E4C31D931BD7}"/>
                  </a:ext>
                </a:extLst>
              </p:cNvPr>
              <p:cNvSpPr/>
              <p:nvPr/>
            </p:nvSpPr>
            <p:spPr>
              <a:xfrm>
                <a:off x="4414857" y="5578735"/>
                <a:ext cx="627101" cy="62710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45" name="Retângulo: Cantos Arredondados 344">
                <a:extLst>
                  <a:ext uri="{FF2B5EF4-FFF2-40B4-BE49-F238E27FC236}">
                    <a16:creationId xmlns:a16="http://schemas.microsoft.com/office/drawing/2014/main" id="{24FDE6BD-6B03-41C5-B257-6E1C81A7F930}"/>
                  </a:ext>
                </a:extLst>
              </p:cNvPr>
              <p:cNvSpPr/>
              <p:nvPr/>
            </p:nvSpPr>
            <p:spPr>
              <a:xfrm>
                <a:off x="3163622" y="4607139"/>
                <a:ext cx="1264788" cy="637717"/>
              </a:xfrm>
              <a:prstGeom prst="roundRect">
                <a:avLst>
                  <a:gd name="adj" fmla="val 50000"/>
                </a:avLst>
              </a:prstGeom>
              <a:solidFill>
                <a:srgbClr val="3E48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46" name="Elipse 345">
                <a:extLst>
                  <a:ext uri="{FF2B5EF4-FFF2-40B4-BE49-F238E27FC236}">
                    <a16:creationId xmlns:a16="http://schemas.microsoft.com/office/drawing/2014/main" id="{D4CDF706-7F70-414C-A961-544304D5B697}"/>
                  </a:ext>
                </a:extLst>
              </p:cNvPr>
              <p:cNvSpPr/>
              <p:nvPr/>
            </p:nvSpPr>
            <p:spPr>
              <a:xfrm>
                <a:off x="5377786" y="5181466"/>
                <a:ext cx="153231" cy="18265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47" name="Elipse 346">
                <a:extLst>
                  <a:ext uri="{FF2B5EF4-FFF2-40B4-BE49-F238E27FC236}">
                    <a16:creationId xmlns:a16="http://schemas.microsoft.com/office/drawing/2014/main" id="{A1D8B936-77B6-45B4-BC90-BA42184777EA}"/>
                  </a:ext>
                </a:extLst>
              </p:cNvPr>
              <p:cNvSpPr/>
              <p:nvPr/>
            </p:nvSpPr>
            <p:spPr>
              <a:xfrm>
                <a:off x="4960364" y="5211533"/>
                <a:ext cx="153231" cy="18265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348" name="Agrupar 347">
              <a:extLst>
                <a:ext uri="{FF2B5EF4-FFF2-40B4-BE49-F238E27FC236}">
                  <a16:creationId xmlns:a16="http://schemas.microsoft.com/office/drawing/2014/main" id="{C6CDBE57-F0B9-467D-97BC-2DC308E7B97B}"/>
                </a:ext>
              </a:extLst>
            </p:cNvPr>
            <p:cNvGrpSpPr/>
            <p:nvPr/>
          </p:nvGrpSpPr>
          <p:grpSpPr>
            <a:xfrm flipH="1">
              <a:off x="9236615" y="3862547"/>
              <a:ext cx="1082207" cy="689916"/>
              <a:chOff x="2598132" y="4393530"/>
              <a:chExt cx="2997781" cy="1911111"/>
            </a:xfrm>
          </p:grpSpPr>
          <p:sp>
            <p:nvSpPr>
              <p:cNvPr id="349" name="Elipse 348">
                <a:extLst>
                  <a:ext uri="{FF2B5EF4-FFF2-40B4-BE49-F238E27FC236}">
                    <a16:creationId xmlns:a16="http://schemas.microsoft.com/office/drawing/2014/main" id="{8B1742A9-66CB-496D-8A2A-488511C6D0B0}"/>
                  </a:ext>
                </a:extLst>
              </p:cNvPr>
              <p:cNvSpPr/>
              <p:nvPr/>
            </p:nvSpPr>
            <p:spPr>
              <a:xfrm>
                <a:off x="4977956" y="5669652"/>
                <a:ext cx="400007" cy="400007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0" name="Elipse 349">
                <a:extLst>
                  <a:ext uri="{FF2B5EF4-FFF2-40B4-BE49-F238E27FC236}">
                    <a16:creationId xmlns:a16="http://schemas.microsoft.com/office/drawing/2014/main" id="{3C480ECF-F514-48FF-B958-0876D76423B5}"/>
                  </a:ext>
                </a:extLst>
              </p:cNvPr>
              <p:cNvSpPr/>
              <p:nvPr/>
            </p:nvSpPr>
            <p:spPr>
              <a:xfrm>
                <a:off x="3538374" y="5678164"/>
                <a:ext cx="400007" cy="400007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1" name="Retângulo: Cantos Arredondados 350">
                <a:extLst>
                  <a:ext uri="{FF2B5EF4-FFF2-40B4-BE49-F238E27FC236}">
                    <a16:creationId xmlns:a16="http://schemas.microsoft.com/office/drawing/2014/main" id="{88ABEC3C-629E-47A8-9824-D26073E096AD}"/>
                  </a:ext>
                </a:extLst>
              </p:cNvPr>
              <p:cNvSpPr/>
              <p:nvPr/>
            </p:nvSpPr>
            <p:spPr>
              <a:xfrm>
                <a:off x="2915414" y="4940756"/>
                <a:ext cx="2680499" cy="937411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2" name="Elipse 351">
                <a:extLst>
                  <a:ext uri="{FF2B5EF4-FFF2-40B4-BE49-F238E27FC236}">
                    <a16:creationId xmlns:a16="http://schemas.microsoft.com/office/drawing/2014/main" id="{8D59C687-1932-4FDD-9E61-AAF156BC65D3}"/>
                  </a:ext>
                </a:extLst>
              </p:cNvPr>
              <p:cNvSpPr/>
              <p:nvPr/>
            </p:nvSpPr>
            <p:spPr>
              <a:xfrm>
                <a:off x="2954540" y="4393530"/>
                <a:ext cx="2114511" cy="1271646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3" name="Retângulo: Cantos Arredondados 352">
                <a:extLst>
                  <a:ext uri="{FF2B5EF4-FFF2-40B4-BE49-F238E27FC236}">
                    <a16:creationId xmlns:a16="http://schemas.microsoft.com/office/drawing/2014/main" id="{614C9EF3-CBB7-4739-8856-2118C4D60D51}"/>
                  </a:ext>
                </a:extLst>
              </p:cNvPr>
              <p:cNvSpPr/>
              <p:nvPr/>
            </p:nvSpPr>
            <p:spPr>
              <a:xfrm>
                <a:off x="3760306" y="4605317"/>
                <a:ext cx="1248428" cy="616567"/>
              </a:xfrm>
              <a:prstGeom prst="roundRect">
                <a:avLst>
                  <a:gd name="adj" fmla="val 50000"/>
                </a:avLst>
              </a:prstGeom>
              <a:solidFill>
                <a:srgbClr val="3E48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4" name="Elipse 353">
                <a:extLst>
                  <a:ext uri="{FF2B5EF4-FFF2-40B4-BE49-F238E27FC236}">
                    <a16:creationId xmlns:a16="http://schemas.microsoft.com/office/drawing/2014/main" id="{D7636D87-072F-474D-AEC3-1A1F442D90C8}"/>
                  </a:ext>
                </a:extLst>
              </p:cNvPr>
              <p:cNvSpPr/>
              <p:nvPr/>
            </p:nvSpPr>
            <p:spPr>
              <a:xfrm>
                <a:off x="2954540" y="4398006"/>
                <a:ext cx="1676498" cy="1271646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5" name="Retângulo: Cantos Arredondados 354">
                <a:extLst>
                  <a:ext uri="{FF2B5EF4-FFF2-40B4-BE49-F238E27FC236}">
                    <a16:creationId xmlns:a16="http://schemas.microsoft.com/office/drawing/2014/main" id="{E134568F-8EC1-4FE9-B9B2-1641604168F8}"/>
                  </a:ext>
                </a:extLst>
              </p:cNvPr>
              <p:cNvSpPr/>
              <p:nvPr/>
            </p:nvSpPr>
            <p:spPr>
              <a:xfrm>
                <a:off x="2598132" y="4946990"/>
                <a:ext cx="2680499" cy="937411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6" name="Elipse 355">
                <a:extLst>
                  <a:ext uri="{FF2B5EF4-FFF2-40B4-BE49-F238E27FC236}">
                    <a16:creationId xmlns:a16="http://schemas.microsoft.com/office/drawing/2014/main" id="{202FF92C-4E1D-461F-BA0C-82211406C235}"/>
                  </a:ext>
                </a:extLst>
              </p:cNvPr>
              <p:cNvSpPr/>
              <p:nvPr/>
            </p:nvSpPr>
            <p:spPr>
              <a:xfrm>
                <a:off x="2734933" y="5497774"/>
                <a:ext cx="806867" cy="806867"/>
              </a:xfrm>
              <a:prstGeom prst="ellipse">
                <a:avLst/>
              </a:prstGeom>
              <a:solidFill>
                <a:srgbClr val="23262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7" name="Elipse 356">
                <a:extLst>
                  <a:ext uri="{FF2B5EF4-FFF2-40B4-BE49-F238E27FC236}">
                    <a16:creationId xmlns:a16="http://schemas.microsoft.com/office/drawing/2014/main" id="{304F7A3A-31CC-48D5-955D-3870B63B2123}"/>
                  </a:ext>
                </a:extLst>
              </p:cNvPr>
              <p:cNvSpPr/>
              <p:nvPr/>
            </p:nvSpPr>
            <p:spPr>
              <a:xfrm>
                <a:off x="2827646" y="5587496"/>
                <a:ext cx="627101" cy="62710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8" name="Elipse 357">
                <a:extLst>
                  <a:ext uri="{FF2B5EF4-FFF2-40B4-BE49-F238E27FC236}">
                    <a16:creationId xmlns:a16="http://schemas.microsoft.com/office/drawing/2014/main" id="{91543B16-CB8F-4B00-AD82-08F2908F82BA}"/>
                  </a:ext>
                </a:extLst>
              </p:cNvPr>
              <p:cNvSpPr/>
              <p:nvPr/>
            </p:nvSpPr>
            <p:spPr>
              <a:xfrm>
                <a:off x="4322144" y="5489013"/>
                <a:ext cx="806867" cy="806867"/>
              </a:xfrm>
              <a:prstGeom prst="ellipse">
                <a:avLst/>
              </a:prstGeom>
              <a:solidFill>
                <a:srgbClr val="23262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9" name="Elipse 358">
                <a:extLst>
                  <a:ext uri="{FF2B5EF4-FFF2-40B4-BE49-F238E27FC236}">
                    <a16:creationId xmlns:a16="http://schemas.microsoft.com/office/drawing/2014/main" id="{0FD15AAC-EF36-4D9A-B7C3-139DFB57DAF0}"/>
                  </a:ext>
                </a:extLst>
              </p:cNvPr>
              <p:cNvSpPr/>
              <p:nvPr/>
            </p:nvSpPr>
            <p:spPr>
              <a:xfrm>
                <a:off x="4414857" y="5578735"/>
                <a:ext cx="627101" cy="62710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60" name="Retângulo: Cantos Arredondados 359">
                <a:extLst>
                  <a:ext uri="{FF2B5EF4-FFF2-40B4-BE49-F238E27FC236}">
                    <a16:creationId xmlns:a16="http://schemas.microsoft.com/office/drawing/2014/main" id="{75A712EC-3D1A-4C61-9A28-58C935224284}"/>
                  </a:ext>
                </a:extLst>
              </p:cNvPr>
              <p:cNvSpPr/>
              <p:nvPr/>
            </p:nvSpPr>
            <p:spPr>
              <a:xfrm>
                <a:off x="3163622" y="4607139"/>
                <a:ext cx="1264788" cy="637717"/>
              </a:xfrm>
              <a:prstGeom prst="roundRect">
                <a:avLst>
                  <a:gd name="adj" fmla="val 50000"/>
                </a:avLst>
              </a:prstGeom>
              <a:solidFill>
                <a:srgbClr val="3E48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61" name="Elipse 360">
                <a:extLst>
                  <a:ext uri="{FF2B5EF4-FFF2-40B4-BE49-F238E27FC236}">
                    <a16:creationId xmlns:a16="http://schemas.microsoft.com/office/drawing/2014/main" id="{CDAC5AF6-FAB1-4366-B2AF-3555B321998F}"/>
                  </a:ext>
                </a:extLst>
              </p:cNvPr>
              <p:cNvSpPr/>
              <p:nvPr/>
            </p:nvSpPr>
            <p:spPr>
              <a:xfrm>
                <a:off x="5377786" y="5181466"/>
                <a:ext cx="153231" cy="18265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62" name="Elipse 361">
                <a:extLst>
                  <a:ext uri="{FF2B5EF4-FFF2-40B4-BE49-F238E27FC236}">
                    <a16:creationId xmlns:a16="http://schemas.microsoft.com/office/drawing/2014/main" id="{D7F1DA06-CA40-407C-BB3B-478812C2AC16}"/>
                  </a:ext>
                </a:extLst>
              </p:cNvPr>
              <p:cNvSpPr/>
              <p:nvPr/>
            </p:nvSpPr>
            <p:spPr>
              <a:xfrm>
                <a:off x="4960364" y="5211533"/>
                <a:ext cx="153231" cy="18265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130" name="Agrupar 129">
            <a:extLst>
              <a:ext uri="{FF2B5EF4-FFF2-40B4-BE49-F238E27FC236}">
                <a16:creationId xmlns:a16="http://schemas.microsoft.com/office/drawing/2014/main" id="{D00DDFD1-51DD-4F0C-AFE3-705ED9BB4002}"/>
              </a:ext>
            </a:extLst>
          </p:cNvPr>
          <p:cNvGrpSpPr/>
          <p:nvPr/>
        </p:nvGrpSpPr>
        <p:grpSpPr>
          <a:xfrm rot="4034301">
            <a:off x="-1950920" y="2922742"/>
            <a:ext cx="718320" cy="1120287"/>
            <a:chOff x="6445772" y="1077492"/>
            <a:chExt cx="2324411" cy="3625136"/>
          </a:xfrm>
        </p:grpSpPr>
        <p:sp>
          <p:nvSpPr>
            <p:cNvPr id="131" name="Elipse 1">
              <a:extLst>
                <a:ext uri="{FF2B5EF4-FFF2-40B4-BE49-F238E27FC236}">
                  <a16:creationId xmlns:a16="http://schemas.microsoft.com/office/drawing/2014/main" id="{00505C3B-AB77-4E1E-B06E-1AA53955DA2C}"/>
                </a:ext>
              </a:extLst>
            </p:cNvPr>
            <p:cNvSpPr/>
            <p:nvPr/>
          </p:nvSpPr>
          <p:spPr>
            <a:xfrm rot="10800000">
              <a:off x="6445772" y="1077492"/>
              <a:ext cx="2324411" cy="2905514"/>
            </a:xfrm>
            <a:custGeom>
              <a:avLst/>
              <a:gdLst/>
              <a:ahLst/>
              <a:cxnLst/>
              <a:rect l="l" t="t" r="r" b="b"/>
              <a:pathLst>
                <a:path w="571500" h="714375">
                  <a:moveTo>
                    <a:pt x="285750" y="0"/>
                  </a:moveTo>
                  <a:cubicBezTo>
                    <a:pt x="443565" y="0"/>
                    <a:pt x="571500" y="127935"/>
                    <a:pt x="571500" y="285750"/>
                  </a:cubicBezTo>
                  <a:cubicBezTo>
                    <a:pt x="571500" y="312845"/>
                    <a:pt x="567729" y="339059"/>
                    <a:pt x="559424" y="363539"/>
                  </a:cubicBezTo>
                  <a:cubicBezTo>
                    <a:pt x="542624" y="459184"/>
                    <a:pt x="465810" y="582087"/>
                    <a:pt x="285750" y="714375"/>
                  </a:cubicBezTo>
                  <a:cubicBezTo>
                    <a:pt x="105691" y="582087"/>
                    <a:pt x="28877" y="459184"/>
                    <a:pt x="12076" y="363539"/>
                  </a:cubicBezTo>
                  <a:cubicBezTo>
                    <a:pt x="3771" y="339059"/>
                    <a:pt x="0" y="312845"/>
                    <a:pt x="0" y="285750"/>
                  </a:cubicBezTo>
                  <a:cubicBezTo>
                    <a:pt x="0" y="127935"/>
                    <a:pt x="127935" y="0"/>
                    <a:pt x="285750" y="0"/>
                  </a:cubicBezTo>
                  <a:close/>
                </a:path>
              </a:pathLst>
            </a:cu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2" name="Retângulo: Cantos Arredondados 131">
              <a:extLst>
                <a:ext uri="{FF2B5EF4-FFF2-40B4-BE49-F238E27FC236}">
                  <a16:creationId xmlns:a16="http://schemas.microsoft.com/office/drawing/2014/main" id="{C70C015B-0FA6-4944-94C8-B460F8A80B7C}"/>
                </a:ext>
              </a:extLst>
            </p:cNvPr>
            <p:cNvSpPr/>
            <p:nvPr/>
          </p:nvSpPr>
          <p:spPr>
            <a:xfrm>
              <a:off x="7564434" y="1341891"/>
              <a:ext cx="115080" cy="3360737"/>
            </a:xfrm>
            <a:prstGeom prst="roundRect">
              <a:avLst>
                <a:gd name="adj" fmla="val 50000"/>
              </a:avLst>
            </a:prstGeom>
            <a:solidFill>
              <a:srgbClr val="72C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33" name="Agrupar 132">
              <a:extLst>
                <a:ext uri="{FF2B5EF4-FFF2-40B4-BE49-F238E27FC236}">
                  <a16:creationId xmlns:a16="http://schemas.microsoft.com/office/drawing/2014/main" id="{01E6DC8D-431F-4D2F-B6EA-0E82468B82E0}"/>
                </a:ext>
              </a:extLst>
            </p:cNvPr>
            <p:cNvGrpSpPr/>
            <p:nvPr/>
          </p:nvGrpSpPr>
          <p:grpSpPr>
            <a:xfrm>
              <a:off x="7003486" y="1680483"/>
              <a:ext cx="1238000" cy="1790548"/>
              <a:chOff x="7003486" y="1651455"/>
              <a:chExt cx="1238000" cy="1790548"/>
            </a:xfrm>
          </p:grpSpPr>
          <p:grpSp>
            <p:nvGrpSpPr>
              <p:cNvPr id="134" name="Agrupar 133">
                <a:extLst>
                  <a:ext uri="{FF2B5EF4-FFF2-40B4-BE49-F238E27FC236}">
                    <a16:creationId xmlns:a16="http://schemas.microsoft.com/office/drawing/2014/main" id="{08FF6272-0E6F-42A1-9492-3F98193B7BB6}"/>
                  </a:ext>
                </a:extLst>
              </p:cNvPr>
              <p:cNvGrpSpPr/>
              <p:nvPr/>
            </p:nvGrpSpPr>
            <p:grpSpPr>
              <a:xfrm>
                <a:off x="7003486" y="2636102"/>
                <a:ext cx="1236975" cy="805901"/>
                <a:chOff x="7003486" y="2084559"/>
                <a:chExt cx="1236975" cy="805901"/>
              </a:xfrm>
            </p:grpSpPr>
            <p:sp>
              <p:nvSpPr>
                <p:cNvPr id="138" name="Retângulo: Cantos Arredondados 137">
                  <a:extLst>
                    <a:ext uri="{FF2B5EF4-FFF2-40B4-BE49-F238E27FC236}">
                      <a16:creationId xmlns:a16="http://schemas.microsoft.com/office/drawing/2014/main" id="{9BA54CA4-5954-4F1A-874F-05A5913A1532}"/>
                    </a:ext>
                  </a:extLst>
                </p:cNvPr>
                <p:cNvSpPr/>
                <p:nvPr/>
              </p:nvSpPr>
              <p:spPr>
                <a:xfrm rot="2700000">
                  <a:off x="7806967" y="1779051"/>
                  <a:ext cx="127985" cy="73900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9" name="Retângulo: Cantos Arredondados 138">
                  <a:extLst>
                    <a:ext uri="{FF2B5EF4-FFF2-40B4-BE49-F238E27FC236}">
                      <a16:creationId xmlns:a16="http://schemas.microsoft.com/office/drawing/2014/main" id="{1213E3BD-65EC-4641-91D2-FDA8A1A34D36}"/>
                    </a:ext>
                  </a:extLst>
                </p:cNvPr>
                <p:cNvSpPr/>
                <p:nvPr/>
              </p:nvSpPr>
              <p:spPr>
                <a:xfrm rot="2700000">
                  <a:off x="7806967" y="2448915"/>
                  <a:ext cx="127985" cy="73900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40" name="Agrupar 139">
                  <a:extLst>
                    <a:ext uri="{FF2B5EF4-FFF2-40B4-BE49-F238E27FC236}">
                      <a16:creationId xmlns:a16="http://schemas.microsoft.com/office/drawing/2014/main" id="{90DC1C75-E323-4054-A90F-9BAEECDA3DF2}"/>
                    </a:ext>
                  </a:extLst>
                </p:cNvPr>
                <p:cNvGrpSpPr/>
                <p:nvPr/>
              </p:nvGrpSpPr>
              <p:grpSpPr>
                <a:xfrm flipH="1">
                  <a:off x="7003486" y="2092611"/>
                  <a:ext cx="739002" cy="797849"/>
                  <a:chOff x="7653859" y="2236959"/>
                  <a:chExt cx="739002" cy="797849"/>
                </a:xfrm>
              </p:grpSpPr>
              <p:sp>
                <p:nvSpPr>
                  <p:cNvPr id="141" name="Retângulo: Cantos Arredondados 140">
                    <a:extLst>
                      <a:ext uri="{FF2B5EF4-FFF2-40B4-BE49-F238E27FC236}">
                        <a16:creationId xmlns:a16="http://schemas.microsoft.com/office/drawing/2014/main" id="{E146EBE8-FF89-4120-8796-65CFC8E38305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7959367" y="1931451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42" name="Retângulo: Cantos Arredondados 141">
                    <a:extLst>
                      <a:ext uri="{FF2B5EF4-FFF2-40B4-BE49-F238E27FC236}">
                        <a16:creationId xmlns:a16="http://schemas.microsoft.com/office/drawing/2014/main" id="{945472EA-7C85-4E74-9EDC-72D68ADF34EB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7959367" y="2601315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35" name="Agrupar 134">
                <a:extLst>
                  <a:ext uri="{FF2B5EF4-FFF2-40B4-BE49-F238E27FC236}">
                    <a16:creationId xmlns:a16="http://schemas.microsoft.com/office/drawing/2014/main" id="{8673404B-D900-4043-9A08-50D899A1706B}"/>
                  </a:ext>
                </a:extLst>
              </p:cNvPr>
              <p:cNvGrpSpPr/>
              <p:nvPr/>
            </p:nvGrpSpPr>
            <p:grpSpPr>
              <a:xfrm>
                <a:off x="7310020" y="1651455"/>
                <a:ext cx="931466" cy="739002"/>
                <a:chOff x="7308995" y="2456967"/>
                <a:chExt cx="931466" cy="739002"/>
              </a:xfrm>
            </p:grpSpPr>
            <p:sp>
              <p:nvSpPr>
                <p:cNvPr id="136" name="Retângulo: Cantos Arredondados 135">
                  <a:extLst>
                    <a:ext uri="{FF2B5EF4-FFF2-40B4-BE49-F238E27FC236}">
                      <a16:creationId xmlns:a16="http://schemas.microsoft.com/office/drawing/2014/main" id="{63AD7136-7C40-4CB1-85B0-3C2794EA84C4}"/>
                    </a:ext>
                  </a:extLst>
                </p:cNvPr>
                <p:cNvSpPr/>
                <p:nvPr/>
              </p:nvSpPr>
              <p:spPr>
                <a:xfrm rot="2700000">
                  <a:off x="7806967" y="2448915"/>
                  <a:ext cx="127985" cy="73900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7" name="Retângulo: Cantos Arredondados 136">
                  <a:extLst>
                    <a:ext uri="{FF2B5EF4-FFF2-40B4-BE49-F238E27FC236}">
                      <a16:creationId xmlns:a16="http://schemas.microsoft.com/office/drawing/2014/main" id="{7EB06B61-D32A-4875-B90C-7DCA17D75F3E}"/>
                    </a:ext>
                  </a:extLst>
                </p:cNvPr>
                <p:cNvSpPr/>
                <p:nvPr/>
              </p:nvSpPr>
              <p:spPr>
                <a:xfrm rot="18900000" flipH="1">
                  <a:off x="7308995" y="2456967"/>
                  <a:ext cx="127985" cy="73900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144" name="Agrupar 143">
            <a:extLst>
              <a:ext uri="{FF2B5EF4-FFF2-40B4-BE49-F238E27FC236}">
                <a16:creationId xmlns:a16="http://schemas.microsoft.com/office/drawing/2014/main" id="{BAA5AF85-8C12-4534-BAAF-F7A240A12370}"/>
              </a:ext>
            </a:extLst>
          </p:cNvPr>
          <p:cNvGrpSpPr/>
          <p:nvPr/>
        </p:nvGrpSpPr>
        <p:grpSpPr>
          <a:xfrm>
            <a:off x="-231058" y="-1528823"/>
            <a:ext cx="12654116" cy="9251968"/>
            <a:chOff x="-231058" y="-1528823"/>
            <a:chExt cx="12654116" cy="9251968"/>
          </a:xfrm>
        </p:grpSpPr>
        <p:sp>
          <p:nvSpPr>
            <p:cNvPr id="145" name="Retângulo 144">
              <a:extLst>
                <a:ext uri="{FF2B5EF4-FFF2-40B4-BE49-F238E27FC236}">
                  <a16:creationId xmlns:a16="http://schemas.microsoft.com/office/drawing/2014/main" id="{D2D8208A-B01C-4CD3-BF87-3041A8E9F979}"/>
                </a:ext>
              </a:extLst>
            </p:cNvPr>
            <p:cNvSpPr/>
            <p:nvPr/>
          </p:nvSpPr>
          <p:spPr>
            <a:xfrm>
              <a:off x="-231058" y="-663678"/>
              <a:ext cx="12654116" cy="752167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46" name="Agrupar 145">
              <a:extLst>
                <a:ext uri="{FF2B5EF4-FFF2-40B4-BE49-F238E27FC236}">
                  <a16:creationId xmlns:a16="http://schemas.microsoft.com/office/drawing/2014/main" id="{9828F2D6-B631-4912-BF7A-0B5FBF710908}"/>
                </a:ext>
              </a:extLst>
            </p:cNvPr>
            <p:cNvGrpSpPr/>
            <p:nvPr/>
          </p:nvGrpSpPr>
          <p:grpSpPr>
            <a:xfrm>
              <a:off x="1534220" y="-1528823"/>
              <a:ext cx="9251968" cy="9251968"/>
              <a:chOff x="4727268" y="6576696"/>
              <a:chExt cx="2494512" cy="2494512"/>
            </a:xfrm>
          </p:grpSpPr>
          <p:sp>
            <p:nvSpPr>
              <p:cNvPr id="147" name="Elipse 146">
                <a:extLst>
                  <a:ext uri="{FF2B5EF4-FFF2-40B4-BE49-F238E27FC236}">
                    <a16:creationId xmlns:a16="http://schemas.microsoft.com/office/drawing/2014/main" id="{C37EEB92-C3E9-42D4-97CA-D663C30EDB20}"/>
                  </a:ext>
                </a:extLst>
              </p:cNvPr>
              <p:cNvSpPr/>
              <p:nvPr/>
            </p:nvSpPr>
            <p:spPr>
              <a:xfrm>
                <a:off x="4727268" y="6576696"/>
                <a:ext cx="2494512" cy="2494512"/>
              </a:xfrm>
              <a:prstGeom prst="ellipse">
                <a:avLst/>
              </a:prstGeom>
              <a:solidFill>
                <a:srgbClr val="32323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48" name="Elipse 147">
                <a:extLst>
                  <a:ext uri="{FF2B5EF4-FFF2-40B4-BE49-F238E27FC236}">
                    <a16:creationId xmlns:a16="http://schemas.microsoft.com/office/drawing/2014/main" id="{1810A27E-816C-42DF-BD26-F7A740E6F809}"/>
                  </a:ext>
                </a:extLst>
              </p:cNvPr>
              <p:cNvSpPr/>
              <p:nvPr/>
            </p:nvSpPr>
            <p:spPr>
              <a:xfrm>
                <a:off x="4897021" y="6813118"/>
                <a:ext cx="2233147" cy="2233147"/>
              </a:xfrm>
              <a:prstGeom prst="ellipse">
                <a:avLst/>
              </a:prstGeom>
              <a:solidFill>
                <a:srgbClr val="41414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49" name="Elipse 148">
                <a:extLst>
                  <a:ext uri="{FF2B5EF4-FFF2-40B4-BE49-F238E27FC236}">
                    <a16:creationId xmlns:a16="http://schemas.microsoft.com/office/drawing/2014/main" id="{0F08FA20-D524-4BBF-AF98-06C9EE6FBF74}"/>
                  </a:ext>
                </a:extLst>
              </p:cNvPr>
              <p:cNvSpPr/>
              <p:nvPr/>
            </p:nvSpPr>
            <p:spPr>
              <a:xfrm>
                <a:off x="5055778" y="7040915"/>
                <a:ext cx="2012370" cy="2012370"/>
              </a:xfrm>
              <a:prstGeom prst="ellipse">
                <a:avLst/>
              </a:prstGeom>
              <a:solidFill>
                <a:srgbClr val="5454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50" name="Forma Livre: Forma 149">
                <a:extLst>
                  <a:ext uri="{FF2B5EF4-FFF2-40B4-BE49-F238E27FC236}">
                    <a16:creationId xmlns:a16="http://schemas.microsoft.com/office/drawing/2014/main" id="{1EC6941F-54BD-43E4-8CE4-7C4100A8510D}"/>
                  </a:ext>
                </a:extLst>
              </p:cNvPr>
              <p:cNvSpPr/>
              <p:nvPr/>
            </p:nvSpPr>
            <p:spPr>
              <a:xfrm>
                <a:off x="4727268" y="7155258"/>
                <a:ext cx="1520379" cy="566776"/>
              </a:xfrm>
              <a:custGeom>
                <a:avLst/>
                <a:gdLst>
                  <a:gd name="connsiteX0" fmla="*/ 162483 w 1350960"/>
                  <a:gd name="connsiteY0" fmla="*/ 0 h 503619"/>
                  <a:gd name="connsiteX1" fmla="*/ 1017496 w 1350960"/>
                  <a:gd name="connsiteY1" fmla="*/ 0 h 503619"/>
                  <a:gd name="connsiteX2" fmla="*/ 1199636 w 1350960"/>
                  <a:gd name="connsiteY2" fmla="*/ 147367 h 503619"/>
                  <a:gd name="connsiteX3" fmla="*/ 1185323 w 1350960"/>
                  <a:gd name="connsiteY3" fmla="*/ 204729 h 503619"/>
                  <a:gd name="connsiteX4" fmla="*/ 1180297 w 1350960"/>
                  <a:gd name="connsiteY4" fmla="*/ 210760 h 503619"/>
                  <a:gd name="connsiteX5" fmla="*/ 1239717 w 1350960"/>
                  <a:gd name="connsiteY5" fmla="*/ 220466 h 503619"/>
                  <a:gd name="connsiteX6" fmla="*/ 1350960 w 1350960"/>
                  <a:gd name="connsiteY6" fmla="*/ 356252 h 503619"/>
                  <a:gd name="connsiteX7" fmla="*/ 1168820 w 1350960"/>
                  <a:gd name="connsiteY7" fmla="*/ 503619 h 503619"/>
                  <a:gd name="connsiteX8" fmla="*/ 0 w 1350960"/>
                  <a:gd name="connsiteY8" fmla="*/ 503619 h 503619"/>
                  <a:gd name="connsiteX9" fmla="*/ 1761 w 1350960"/>
                  <a:gd name="connsiteY9" fmla="*/ 468749 h 503619"/>
                  <a:gd name="connsiteX10" fmla="*/ 129802 w 1350960"/>
                  <a:gd name="connsiteY10" fmla="*/ 53795 h 5036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350960" h="503619">
                    <a:moveTo>
                      <a:pt x="162483" y="0"/>
                    </a:moveTo>
                    <a:lnTo>
                      <a:pt x="1017496" y="0"/>
                    </a:lnTo>
                    <a:cubicBezTo>
                      <a:pt x="1118090" y="0"/>
                      <a:pt x="1199636" y="65978"/>
                      <a:pt x="1199636" y="147367"/>
                    </a:cubicBezTo>
                    <a:cubicBezTo>
                      <a:pt x="1199636" y="167714"/>
                      <a:pt x="1194541" y="187098"/>
                      <a:pt x="1185323" y="204729"/>
                    </a:cubicBezTo>
                    <a:lnTo>
                      <a:pt x="1180297" y="210760"/>
                    </a:lnTo>
                    <a:lnTo>
                      <a:pt x="1239717" y="220466"/>
                    </a:lnTo>
                    <a:cubicBezTo>
                      <a:pt x="1305091" y="242837"/>
                      <a:pt x="1350960" y="295210"/>
                      <a:pt x="1350960" y="356252"/>
                    </a:cubicBezTo>
                    <a:cubicBezTo>
                      <a:pt x="1350960" y="437641"/>
                      <a:pt x="1269414" y="503619"/>
                      <a:pt x="1168820" y="503619"/>
                    </a:cubicBezTo>
                    <a:lnTo>
                      <a:pt x="0" y="503619"/>
                    </a:lnTo>
                    <a:lnTo>
                      <a:pt x="1761" y="468749"/>
                    </a:lnTo>
                    <a:cubicBezTo>
                      <a:pt x="16896" y="319721"/>
                      <a:pt x="61557" y="179423"/>
                      <a:pt x="129802" y="53795"/>
                    </a:cubicBezTo>
                    <a:close/>
                  </a:path>
                </a:pathLst>
              </a:custGeom>
              <a:solidFill>
                <a:srgbClr val="32323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1" name="Forma Livre: Forma 150">
                <a:extLst>
                  <a:ext uri="{FF2B5EF4-FFF2-40B4-BE49-F238E27FC236}">
                    <a16:creationId xmlns:a16="http://schemas.microsoft.com/office/drawing/2014/main" id="{CD7E2CA8-16EF-4217-95BD-F2F1AB002D50}"/>
                  </a:ext>
                </a:extLst>
              </p:cNvPr>
              <p:cNvSpPr/>
              <p:nvPr/>
            </p:nvSpPr>
            <p:spPr>
              <a:xfrm flipH="1" flipV="1">
                <a:off x="5693243" y="7926251"/>
                <a:ext cx="1520379" cy="566776"/>
              </a:xfrm>
              <a:custGeom>
                <a:avLst/>
                <a:gdLst>
                  <a:gd name="connsiteX0" fmla="*/ 162483 w 1350960"/>
                  <a:gd name="connsiteY0" fmla="*/ 0 h 503619"/>
                  <a:gd name="connsiteX1" fmla="*/ 1017496 w 1350960"/>
                  <a:gd name="connsiteY1" fmla="*/ 0 h 503619"/>
                  <a:gd name="connsiteX2" fmla="*/ 1199636 w 1350960"/>
                  <a:gd name="connsiteY2" fmla="*/ 147367 h 503619"/>
                  <a:gd name="connsiteX3" fmla="*/ 1185323 w 1350960"/>
                  <a:gd name="connsiteY3" fmla="*/ 204729 h 503619"/>
                  <a:gd name="connsiteX4" fmla="*/ 1180297 w 1350960"/>
                  <a:gd name="connsiteY4" fmla="*/ 210760 h 503619"/>
                  <a:gd name="connsiteX5" fmla="*/ 1239717 w 1350960"/>
                  <a:gd name="connsiteY5" fmla="*/ 220466 h 503619"/>
                  <a:gd name="connsiteX6" fmla="*/ 1350960 w 1350960"/>
                  <a:gd name="connsiteY6" fmla="*/ 356252 h 503619"/>
                  <a:gd name="connsiteX7" fmla="*/ 1168820 w 1350960"/>
                  <a:gd name="connsiteY7" fmla="*/ 503619 h 503619"/>
                  <a:gd name="connsiteX8" fmla="*/ 0 w 1350960"/>
                  <a:gd name="connsiteY8" fmla="*/ 503619 h 503619"/>
                  <a:gd name="connsiteX9" fmla="*/ 1761 w 1350960"/>
                  <a:gd name="connsiteY9" fmla="*/ 468749 h 503619"/>
                  <a:gd name="connsiteX10" fmla="*/ 129802 w 1350960"/>
                  <a:gd name="connsiteY10" fmla="*/ 53795 h 5036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350960" h="503619">
                    <a:moveTo>
                      <a:pt x="162483" y="0"/>
                    </a:moveTo>
                    <a:lnTo>
                      <a:pt x="1017496" y="0"/>
                    </a:lnTo>
                    <a:cubicBezTo>
                      <a:pt x="1118090" y="0"/>
                      <a:pt x="1199636" y="65978"/>
                      <a:pt x="1199636" y="147367"/>
                    </a:cubicBezTo>
                    <a:cubicBezTo>
                      <a:pt x="1199636" y="167714"/>
                      <a:pt x="1194541" y="187098"/>
                      <a:pt x="1185323" y="204729"/>
                    </a:cubicBezTo>
                    <a:lnTo>
                      <a:pt x="1180297" y="210760"/>
                    </a:lnTo>
                    <a:lnTo>
                      <a:pt x="1239717" y="220466"/>
                    </a:lnTo>
                    <a:cubicBezTo>
                      <a:pt x="1305091" y="242837"/>
                      <a:pt x="1350960" y="295210"/>
                      <a:pt x="1350960" y="356252"/>
                    </a:cubicBezTo>
                    <a:cubicBezTo>
                      <a:pt x="1350960" y="437641"/>
                      <a:pt x="1269414" y="503619"/>
                      <a:pt x="1168820" y="503619"/>
                    </a:cubicBezTo>
                    <a:lnTo>
                      <a:pt x="0" y="503619"/>
                    </a:lnTo>
                    <a:lnTo>
                      <a:pt x="1761" y="468749"/>
                    </a:lnTo>
                    <a:cubicBezTo>
                      <a:pt x="16896" y="319721"/>
                      <a:pt x="61557" y="179423"/>
                      <a:pt x="129802" y="53795"/>
                    </a:cubicBezTo>
                    <a:close/>
                  </a:path>
                </a:pathLst>
              </a:custGeom>
              <a:solidFill>
                <a:srgbClr val="32323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2" name="Retângulo: Cantos Arredondados 151">
                <a:extLst>
                  <a:ext uri="{FF2B5EF4-FFF2-40B4-BE49-F238E27FC236}">
                    <a16:creationId xmlns:a16="http://schemas.microsoft.com/office/drawing/2014/main" id="{6695C28D-29C3-4092-AD93-A05949FFC00A}"/>
                  </a:ext>
                </a:extLst>
              </p:cNvPr>
              <p:cNvSpPr/>
              <p:nvPr/>
            </p:nvSpPr>
            <p:spPr>
              <a:xfrm>
                <a:off x="4924956" y="7246919"/>
                <a:ext cx="725923" cy="222885"/>
              </a:xfrm>
              <a:prstGeom prst="roundRect">
                <a:avLst>
                  <a:gd name="adj" fmla="val 50000"/>
                </a:avLst>
              </a:prstGeom>
              <a:solidFill>
                <a:srgbClr val="5454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3" name="Retângulo: Cantos Arredondados 152">
                <a:extLst>
                  <a:ext uri="{FF2B5EF4-FFF2-40B4-BE49-F238E27FC236}">
                    <a16:creationId xmlns:a16="http://schemas.microsoft.com/office/drawing/2014/main" id="{E5A80F08-441F-4875-97C9-B744277857F7}"/>
                  </a:ext>
                </a:extLst>
              </p:cNvPr>
              <p:cNvSpPr/>
              <p:nvPr/>
            </p:nvSpPr>
            <p:spPr>
              <a:xfrm>
                <a:off x="5671558" y="7504922"/>
                <a:ext cx="383540" cy="157446"/>
              </a:xfrm>
              <a:prstGeom prst="roundRect">
                <a:avLst>
                  <a:gd name="adj" fmla="val 50000"/>
                </a:avLst>
              </a:prstGeom>
              <a:solidFill>
                <a:srgbClr val="5454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4" name="Retângulo: Cantos Arredondados 153">
                <a:extLst>
                  <a:ext uri="{FF2B5EF4-FFF2-40B4-BE49-F238E27FC236}">
                    <a16:creationId xmlns:a16="http://schemas.microsoft.com/office/drawing/2014/main" id="{5B126DB0-E11B-481D-AF35-E6C09AD5F7C2}"/>
                  </a:ext>
                </a:extLst>
              </p:cNvPr>
              <p:cNvSpPr/>
              <p:nvPr/>
            </p:nvSpPr>
            <p:spPr>
              <a:xfrm>
                <a:off x="6291831" y="8170480"/>
                <a:ext cx="725923" cy="222885"/>
              </a:xfrm>
              <a:prstGeom prst="roundRect">
                <a:avLst>
                  <a:gd name="adj" fmla="val 50000"/>
                </a:avLst>
              </a:prstGeom>
              <a:solidFill>
                <a:srgbClr val="5454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5" name="Retângulo: Cantos Arredondados 154">
                <a:extLst>
                  <a:ext uri="{FF2B5EF4-FFF2-40B4-BE49-F238E27FC236}">
                    <a16:creationId xmlns:a16="http://schemas.microsoft.com/office/drawing/2014/main" id="{B8BC9C76-1148-4851-A0A3-AE9DD1218D49}"/>
                  </a:ext>
                </a:extLst>
              </p:cNvPr>
              <p:cNvSpPr/>
              <p:nvPr/>
            </p:nvSpPr>
            <p:spPr>
              <a:xfrm>
                <a:off x="4940805" y="8143605"/>
                <a:ext cx="415460" cy="208695"/>
              </a:xfrm>
              <a:prstGeom prst="roundRect">
                <a:avLst>
                  <a:gd name="adj" fmla="val 50000"/>
                </a:avLst>
              </a:prstGeom>
              <a:solidFill>
                <a:srgbClr val="41414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6" name="Retângulo: Cantos Arredondados 155">
                <a:extLst>
                  <a:ext uri="{FF2B5EF4-FFF2-40B4-BE49-F238E27FC236}">
                    <a16:creationId xmlns:a16="http://schemas.microsoft.com/office/drawing/2014/main" id="{07F1A0B4-DD49-40B3-AA71-8557D430992B}"/>
                  </a:ext>
                </a:extLst>
              </p:cNvPr>
              <p:cNvSpPr/>
              <p:nvPr/>
            </p:nvSpPr>
            <p:spPr>
              <a:xfrm>
                <a:off x="5306570" y="8433051"/>
                <a:ext cx="415460" cy="208695"/>
              </a:xfrm>
              <a:prstGeom prst="roundRect">
                <a:avLst>
                  <a:gd name="adj" fmla="val 50000"/>
                </a:avLst>
              </a:prstGeom>
              <a:solidFill>
                <a:srgbClr val="41414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3" name="CaixaDeTexto 2">
            <a:extLst>
              <a:ext uri="{FF2B5EF4-FFF2-40B4-BE49-F238E27FC236}">
                <a16:creationId xmlns:a16="http://schemas.microsoft.com/office/drawing/2014/main" id="{DC57CF8F-2E1D-4238-8F18-CAA8AA6F7B03}"/>
              </a:ext>
            </a:extLst>
          </p:cNvPr>
          <p:cNvSpPr txBox="1"/>
          <p:nvPr/>
        </p:nvSpPr>
        <p:spPr>
          <a:xfrm>
            <a:off x="2729443" y="3012976"/>
            <a:ext cx="673311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bg1"/>
                </a:solidFill>
                <a:latin typeface="Mikado Black" panose="02000000000000000000" pitchFamily="50" charset="0"/>
              </a:rPr>
              <a:t>MUITOS PROBLEMAS AMBIENTAIS AFETAM SUA EXISTÊNCIA DIARIAMENTE.</a:t>
            </a:r>
          </a:p>
        </p:txBody>
      </p:sp>
    </p:spTree>
    <p:extLst>
      <p:ext uri="{BB962C8B-B14F-4D97-AF65-F5344CB8AC3E}">
        <p14:creationId xmlns:p14="http://schemas.microsoft.com/office/powerpoint/2010/main" val="2017575414"/>
      </p:ext>
    </p:extLst>
  </p:cSld>
  <p:clrMapOvr>
    <a:masterClrMapping/>
  </p:clrMapOvr>
  <p:transition spd="slow" advClick="0" advTm="4000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7037E-7 L 0 0.03681 " pathEditMode="relative" rAng="0" ptsTypes="AA">
                                      <p:cBhvr>
                                        <p:cTn id="6" dur="5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0"/>
                            </p:stCondLst>
                            <p:childTnLst>
                              <p:par>
                                <p:cTn id="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64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7.40741E-7 L 3.95833E-6 -0.18866 " pathEditMode="relative" rAng="0" ptsTypes="AA">
                                      <p:cBhvr>
                                        <p:cTn id="15" dur="50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444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64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242 0.32408 L -0.01836 -0.00648 " pathEditMode="relative" rAng="0" ptsTypes="AA">
                                      <p:cBhvr>
                                        <p:cTn id="17" dur="5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3" y="-16528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35" presetClass="path" presetSubtype="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04167E-6 -4.44444E-6 L -0.30039 -4.44444E-6 " pathEditMode="relative" rAng="0" ptsTypes="AA">
                                      <p:cBhvr>
                                        <p:cTn id="19" dur="100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026" y="0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63" presetClass="path" presetSubtype="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1.85185E-6 L 0.30886 -1.85185E-6 " pathEditMode="relative" rAng="0" ptsTypes="AA">
                                      <p:cBhvr>
                                        <p:cTn id="21" dur="100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443" y="0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35" presetClass="path" presetSubtype="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17 -0.02037 L -0.38007 -0.02292 " pathEditMode="relative" rAng="0" ptsTypes="AA">
                                      <p:cBhvr>
                                        <p:cTn id="23" dur="100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945" y="-139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35" presetClass="path" presetSubtype="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2.96296E-6 L -0.38099 2.96296E-6 " pathEditMode="relative" rAng="0" ptsTypes="AA">
                                      <p:cBhvr>
                                        <p:cTn id="25" dur="10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049" y="0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63" presetClass="path" presetSubtype="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2.59259E-6 L 0.49922 2.59259E-6 " pathEditMode="relative" rAng="0" ptsTypes="AA">
                                      <p:cBhvr>
                                        <p:cTn id="27" dur="10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961" y="0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0" presetClass="path" presetSubtype="0" accel="100000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animMotion origin="layout" path="M 0.05052 0.00394 L 0.05052 0.00417 C 0.05625 -0.00324 0.06211 -0.00995 0.06758 -0.01759 C 0.07018 -0.0213 0.07188 -0.02708 0.07474 -0.03056 C 0.07682 -0.03287 0.09037 -0.03843 0.09154 -0.03912 C 0.11576 -0.03773 0.14011 -0.03843 0.16419 -0.03472 C 0.16927 -0.03403 0.17383 -0.02893 0.17865 -0.02616 L 0.19323 -0.01759 C 0.19557 -0.0162 0.19805 -0.01435 0.20052 -0.01319 C 0.20365 -0.01181 0.2069 -0.01018 0.21016 -0.00903 C 0.21849 -0.00602 0.23346 -0.00231 0.24154 -0.00046 C 0.27461 -0.00185 0.30768 -0.00208 0.34076 -0.00463 C 0.34414 -0.00486 0.34727 -0.00741 0.35052 -0.00903 C 0.37474 -0.0213 0.33711 -0.00417 0.36745 -0.01759 C 0.36979 -0.02037 0.37214 -0.02361 0.37461 -0.02616 C 0.37774 -0.0294 0.38125 -0.03148 0.38438 -0.03472 C 0.38776 -0.03889 0.39076 -0.04352 0.39401 -0.04792 C 0.39636 -0.05093 0.39909 -0.05278 0.4013 -0.05625 C 0.41432 -0.07685 0.41419 -0.07847 0.42305 -0.09931 C 0.42383 -0.10347 0.42474 -0.10787 0.42552 -0.11227 C 0.42721 -0.12361 0.43034 -0.14653 0.43034 -0.1463 C 0.42956 -0.16944 0.43073 -0.19306 0.42787 -0.21528 C 0.42656 -0.22546 0.41823 -0.2412 0.41823 -0.24097 C 0.41354 -0.2662 0.41953 -0.24329 0.40846 -0.26273 C 0.40651 -0.26643 0.40599 -0.27245 0.40365 -0.27569 C 0.40169 -0.27847 0.3987 -0.27778 0.39649 -0.27986 C 0.39388 -0.28218 0.3918 -0.28634 0.38919 -0.28843 C 0.38451 -0.29213 0.37461 -0.29699 0.37461 -0.29676 C 0.36498 -0.2956 0.35521 -0.2963 0.34557 -0.29282 C 0.34271 -0.2919 0.34102 -0.28657 0.33841 -0.28426 C 0.33607 -0.28218 0.33346 -0.28125 0.33112 -0.27986 C 0.32865 -0.27407 0.32643 -0.26806 0.32383 -0.26273 C 0.32162 -0.2581 0.31875 -0.25463 0.31654 -0.24977 C 0.31302 -0.24167 0.3069 -0.22407 0.3069 -0.22384 C 0.30612 -0.21829 0.30547 -0.2125 0.30443 -0.20671 C 0.303 -0.19815 0.29961 -0.18102 0.29961 -0.18079 C 0.30052 -0.16528 0.29961 -0.14884 0.30208 -0.13356 C 0.30742 -0.10139 0.31055 -0.11319 0.32149 -0.09931 C 0.32422 -0.09583 0.32604 -0.09028 0.32865 -0.08634 C 0.33177 -0.08171 0.33503 -0.07755 0.33841 -0.07338 C 0.35143 -0.05694 0.33958 -0.07245 0.35768 -0.05625 C 0.36029 -0.05393 0.36237 -0.05023 0.36498 -0.04792 C 0.37136 -0.04143 0.37787 -0.03611 0.38438 -0.03056 C 0.3875 -0.02755 0.3905 -0.02338 0.39401 -0.02176 C 0.40846 -0.01551 0.40039 -0.01852 0.41823 -0.01319 C 0.44076 -0.01458 0.46341 -0.01505 0.48594 -0.01759 C 0.49219 -0.01829 0.49531 -0.02523 0.50052 -0.03056 C 0.50365 -0.03356 0.50716 -0.03542 0.51016 -0.03912 C 0.52878 -0.06111 0.52383 -0.06181 0.53919 -0.07338 C 0.54154 -0.07523 0.54401 -0.07639 0.54649 -0.07778 C 0.56172 -0.09815 0.55 -0.08495 0.56823 -0.09931 C 0.57344 -0.10347 0.57917 -0.11042 0.58516 -0.11227 C 0.59232 -0.11435 0.59961 -0.11481 0.6069 -0.11643 C 0.61263 -0.11782 0.61823 -0.11944 0.62383 -0.12083 C 0.64805 -0.11944 0.67227 -0.11898 0.69649 -0.11643 C 0.70586 -0.11551 0.71875 -0.10093 0.72552 -0.09491 C 0.72865 -0.09213 0.73229 -0.09028 0.73516 -0.08634 C 0.74766 -0.06968 0.74128 -0.07662 0.75456 -0.06481 C 0.75612 -0.06065 0.75742 -0.05625 0.75938 -0.05185 C 0.76159 -0.04722 0.76471 -0.04421 0.76654 -0.03912 C 0.77044 -0.02824 0.77305 -0.0162 0.7763 -0.00463 C 0.77761 -3.7037E-7 0.77956 0.00394 0.78112 0.00833 C 0.78646 0.03681 0.78945 0.04745 0.78112 0.09005 C 0.77891 0.10116 0.76576 0.10764 0.75938 0.11157 C 0.75469 0.10972 0.74492 0.10718 0.73998 0.10278 C 0.73737 0.10046 0.73516 0.09722 0.73268 0.09421 C 0.73112 0.09005 0.72956 0.08565 0.72787 0.08125 C 0.72552 0.07546 0.7224 0.0706 0.72057 0.06412 C 0.71914 0.0588 0.71914 0.05255 0.71823 0.04699 C 0.71589 0.03218 0.71524 0.03218 0.71094 0.0169 C 0.7125 -0.00185 0.71172 -0.02176 0.71576 -0.03912 C 0.71849 -0.05023 0.72448 -0.05856 0.73034 -0.06481 C 0.73438 -0.06921 0.73815 -0.07431 0.74245 -0.07778 C 0.74701 -0.08148 0.75274 -0.08125 0.7569 -0.08634 C 0.76276 -0.09329 0.76458 -0.09699 0.77149 -0.09931 C 0.77787 -0.10139 0.78438 -0.10208 0.79076 -0.10347 C 0.80625 -0.11042 0.80794 -0.11227 0.82956 -0.11227 C 0.86419 -0.11227 0.89883 -0.10926 0.9336 -0.10787 C 0.93672 -0.10648 0.93998 -0.10463 0.94323 -0.10347 C 0.94883 -0.10185 0.95456 -0.10162 0.96016 -0.09931 C 0.96511 -0.09722 0.96992 -0.09398 0.97461 -0.09074 C 1.01029 -0.06528 0.9599 -0.10185 1.0013 -0.06921 C 1.00365 -0.06736 1.00625 -0.0669 1.0086 -0.06481 C 1.0112 -0.0625 1.01328 -0.0588 1.01576 -0.05625 C 1.01888 -0.05324 1.0224 -0.05093 1.02552 -0.04792 C 1.03047 -0.04236 1.03451 -0.0338 1.03998 -0.03056 C 1.04818 -0.02569 1.04857 -0.02616 1.0569 -0.01759 C 1.05951 -0.01505 1.06146 -0.01065 1.06419 -0.00903 C 1.07044 -0.00486 1.07761 -0.00556 1.0836 -0.00046 C 1.08672 0.00255 1.08985 0.00602 1.09323 0.00833 C 1.09636 0.01042 1.09974 0.01042 1.10287 0.0125 C 1.10625 0.01482 1.10912 0.01921 1.11263 0.02107 C 1.11641 0.02338 1.12057 0.02407 1.12461 0.02546 L 1.15365 0.03403 L 1.16823 0.03843 C 1.20208 0.03681 1.23607 0.03773 1.26979 0.03403 C 1.27487 0.03357 1.27982 0.0294 1.28438 0.02546 L 1.29401 0.0169 C 1.29649 0.0125 1.2987 0.00787 1.3013 0.00394 C 1.3043 -0.00069 1.31094 -0.00903 1.31094 -0.0088 L 1.3207 -0.03472 " pathEditMode="relative" rAng="0" ptsTypes="AAAAAAAAAAAAAAAAAAAAAAAAAAAAAAAAAAAAAAAAAAAAAAAAAAAAAAAAAAAAAAAAAAAAAAAAAAAAAAAAAAAAAAAAAAAAAAAAAAAAA">
                                      <p:cBhvr>
                                        <p:cTn id="29" dur="5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503" y="-96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" grpId="0" animBg="1"/>
      <p:bldP spid="180" grpId="0" animBg="1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" name="Retângulo 2047">
            <a:extLst>
              <a:ext uri="{FF2B5EF4-FFF2-40B4-BE49-F238E27FC236}">
                <a16:creationId xmlns:a16="http://schemas.microsoft.com/office/drawing/2014/main" id="{DFA8D0A7-E7D3-4B6C-AF19-1107552D599A}"/>
              </a:ext>
            </a:extLst>
          </p:cNvPr>
          <p:cNvSpPr/>
          <p:nvPr/>
        </p:nvSpPr>
        <p:spPr>
          <a:xfrm>
            <a:off x="-9920" y="-1"/>
            <a:ext cx="12201920" cy="3450691"/>
          </a:xfrm>
          <a:prstGeom prst="rect">
            <a:avLst/>
          </a:prstGeom>
          <a:solidFill>
            <a:srgbClr val="4E98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052" name="Agrupar 2051">
            <a:extLst>
              <a:ext uri="{FF2B5EF4-FFF2-40B4-BE49-F238E27FC236}">
                <a16:creationId xmlns:a16="http://schemas.microsoft.com/office/drawing/2014/main" id="{8DB57423-32D9-4C03-9FDA-FD05803768DE}"/>
              </a:ext>
            </a:extLst>
          </p:cNvPr>
          <p:cNvGrpSpPr/>
          <p:nvPr/>
        </p:nvGrpSpPr>
        <p:grpSpPr>
          <a:xfrm>
            <a:off x="6976" y="1474431"/>
            <a:ext cx="12201920" cy="2146965"/>
            <a:chOff x="6976" y="1398231"/>
            <a:chExt cx="12201920" cy="2146965"/>
          </a:xfrm>
          <a:solidFill>
            <a:srgbClr val="3188CF"/>
          </a:solidFill>
        </p:grpSpPr>
        <p:grpSp>
          <p:nvGrpSpPr>
            <p:cNvPr id="2051" name="Agrupar 2050">
              <a:extLst>
                <a:ext uri="{FF2B5EF4-FFF2-40B4-BE49-F238E27FC236}">
                  <a16:creationId xmlns:a16="http://schemas.microsoft.com/office/drawing/2014/main" id="{2C81B5D3-E866-40CE-8450-CB1C552221C0}"/>
                </a:ext>
              </a:extLst>
            </p:cNvPr>
            <p:cNvGrpSpPr/>
            <p:nvPr/>
          </p:nvGrpSpPr>
          <p:grpSpPr>
            <a:xfrm>
              <a:off x="6976" y="1477404"/>
              <a:ext cx="6925237" cy="2067792"/>
              <a:chOff x="6976" y="1477404"/>
              <a:chExt cx="6925237" cy="2067792"/>
            </a:xfrm>
            <a:grpFill/>
          </p:grpSpPr>
          <p:grpSp>
            <p:nvGrpSpPr>
              <p:cNvPr id="2049" name="Agrupar 2048">
                <a:extLst>
                  <a:ext uri="{FF2B5EF4-FFF2-40B4-BE49-F238E27FC236}">
                    <a16:creationId xmlns:a16="http://schemas.microsoft.com/office/drawing/2014/main" id="{855D389B-49E4-4F35-B6DD-103FF6CFF53F}"/>
                  </a:ext>
                </a:extLst>
              </p:cNvPr>
              <p:cNvGrpSpPr/>
              <p:nvPr/>
            </p:nvGrpSpPr>
            <p:grpSpPr>
              <a:xfrm>
                <a:off x="6976" y="1477404"/>
                <a:ext cx="3717319" cy="2067792"/>
                <a:chOff x="2312936" y="-740285"/>
                <a:chExt cx="7156298" cy="3980754"/>
              </a:xfrm>
              <a:grpFill/>
            </p:grpSpPr>
            <p:sp>
              <p:nvSpPr>
                <p:cNvPr id="174" name="Retângulo 173">
                  <a:extLst>
                    <a:ext uri="{FF2B5EF4-FFF2-40B4-BE49-F238E27FC236}">
                      <a16:creationId xmlns:a16="http://schemas.microsoft.com/office/drawing/2014/main" id="{AD48FC17-0DDF-4793-9B7A-2657D41EA45D}"/>
                    </a:ext>
                  </a:extLst>
                </p:cNvPr>
                <p:cNvSpPr/>
                <p:nvPr/>
              </p:nvSpPr>
              <p:spPr>
                <a:xfrm>
                  <a:off x="6461987" y="1953194"/>
                  <a:ext cx="2025709" cy="125431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5" name="Retângulo 174">
                  <a:extLst>
                    <a:ext uri="{FF2B5EF4-FFF2-40B4-BE49-F238E27FC236}">
                      <a16:creationId xmlns:a16="http://schemas.microsoft.com/office/drawing/2014/main" id="{6F08569C-8C69-400C-B555-F903000DC576}"/>
                    </a:ext>
                  </a:extLst>
                </p:cNvPr>
                <p:cNvSpPr/>
                <p:nvPr/>
              </p:nvSpPr>
              <p:spPr>
                <a:xfrm>
                  <a:off x="2312936" y="-225825"/>
                  <a:ext cx="1773620" cy="3463058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6" name="Retângulo 175">
                  <a:extLst>
                    <a:ext uri="{FF2B5EF4-FFF2-40B4-BE49-F238E27FC236}">
                      <a16:creationId xmlns:a16="http://schemas.microsoft.com/office/drawing/2014/main" id="{A7BCCE97-32C3-4C51-9FD4-1868787932D3}"/>
                    </a:ext>
                  </a:extLst>
                </p:cNvPr>
                <p:cNvSpPr/>
                <p:nvPr/>
              </p:nvSpPr>
              <p:spPr>
                <a:xfrm>
                  <a:off x="3464089" y="681330"/>
                  <a:ext cx="1814220" cy="2542316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7" name="Forma Livre: Forma 176">
                  <a:extLst>
                    <a:ext uri="{FF2B5EF4-FFF2-40B4-BE49-F238E27FC236}">
                      <a16:creationId xmlns:a16="http://schemas.microsoft.com/office/drawing/2014/main" id="{5F4A84ED-3DF7-4709-9D3E-9821F366A10A}"/>
                    </a:ext>
                  </a:extLst>
                </p:cNvPr>
                <p:cNvSpPr/>
                <p:nvPr/>
              </p:nvSpPr>
              <p:spPr>
                <a:xfrm>
                  <a:off x="5101693" y="1050273"/>
                  <a:ext cx="1525047" cy="2190196"/>
                </a:xfrm>
                <a:custGeom>
                  <a:avLst/>
                  <a:gdLst>
                    <a:gd name="connsiteX0" fmla="*/ 1300993 w 2491690"/>
                    <a:gd name="connsiteY0" fmla="*/ 199258 h 3578441"/>
                    <a:gd name="connsiteX1" fmla="*/ 1300993 w 2491690"/>
                    <a:gd name="connsiteY1" fmla="*/ 627613 h 3578441"/>
                    <a:gd name="connsiteX2" fmla="*/ 2002504 w 2491690"/>
                    <a:gd name="connsiteY2" fmla="*/ 627613 h 3578441"/>
                    <a:gd name="connsiteX3" fmla="*/ 2002504 w 2491690"/>
                    <a:gd name="connsiteY3" fmla="*/ 199258 h 3578441"/>
                    <a:gd name="connsiteX4" fmla="*/ 0 w 2491690"/>
                    <a:gd name="connsiteY4" fmla="*/ 0 h 3578441"/>
                    <a:gd name="connsiteX5" fmla="*/ 2491690 w 2491690"/>
                    <a:gd name="connsiteY5" fmla="*/ 0 h 3578441"/>
                    <a:gd name="connsiteX6" fmla="*/ 2491690 w 2491690"/>
                    <a:gd name="connsiteY6" fmla="*/ 199258 h 3578441"/>
                    <a:gd name="connsiteX7" fmla="*/ 2217651 w 2491690"/>
                    <a:gd name="connsiteY7" fmla="*/ 199258 h 3578441"/>
                    <a:gd name="connsiteX8" fmla="*/ 2217651 w 2491690"/>
                    <a:gd name="connsiteY8" fmla="*/ 627613 h 3578441"/>
                    <a:gd name="connsiteX9" fmla="*/ 2225332 w 2491690"/>
                    <a:gd name="connsiteY9" fmla="*/ 627613 h 3578441"/>
                    <a:gd name="connsiteX10" fmla="*/ 2225332 w 2491690"/>
                    <a:gd name="connsiteY10" fmla="*/ 3578441 h 3578441"/>
                    <a:gd name="connsiteX11" fmla="*/ 266359 w 2491690"/>
                    <a:gd name="connsiteY11" fmla="*/ 3578441 h 3578441"/>
                    <a:gd name="connsiteX12" fmla="*/ 266359 w 2491690"/>
                    <a:gd name="connsiteY12" fmla="*/ 627613 h 3578441"/>
                    <a:gd name="connsiteX13" fmla="*/ 1085846 w 2491690"/>
                    <a:gd name="connsiteY13" fmla="*/ 627613 h 3578441"/>
                    <a:gd name="connsiteX14" fmla="*/ 1085846 w 2491690"/>
                    <a:gd name="connsiteY14" fmla="*/ 199258 h 3578441"/>
                    <a:gd name="connsiteX15" fmla="*/ 481506 w 2491690"/>
                    <a:gd name="connsiteY15" fmla="*/ 199258 h 3578441"/>
                    <a:gd name="connsiteX16" fmla="*/ 481506 w 2491690"/>
                    <a:gd name="connsiteY16" fmla="*/ 627612 h 3578441"/>
                    <a:gd name="connsiteX17" fmla="*/ 266359 w 2491690"/>
                    <a:gd name="connsiteY17" fmla="*/ 627612 h 3578441"/>
                    <a:gd name="connsiteX18" fmla="*/ 266359 w 2491690"/>
                    <a:gd name="connsiteY18" fmla="*/ 199258 h 3578441"/>
                    <a:gd name="connsiteX19" fmla="*/ 0 w 2491690"/>
                    <a:gd name="connsiteY19" fmla="*/ 199258 h 35784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2491690" h="3578441">
                      <a:moveTo>
                        <a:pt x="1300993" y="199258"/>
                      </a:moveTo>
                      <a:lnTo>
                        <a:pt x="1300993" y="627613"/>
                      </a:lnTo>
                      <a:lnTo>
                        <a:pt x="2002504" y="627613"/>
                      </a:lnTo>
                      <a:lnTo>
                        <a:pt x="2002504" y="199258"/>
                      </a:lnTo>
                      <a:close/>
                      <a:moveTo>
                        <a:pt x="0" y="0"/>
                      </a:moveTo>
                      <a:lnTo>
                        <a:pt x="2491690" y="0"/>
                      </a:lnTo>
                      <a:lnTo>
                        <a:pt x="2491690" y="199258"/>
                      </a:lnTo>
                      <a:lnTo>
                        <a:pt x="2217651" y="199258"/>
                      </a:lnTo>
                      <a:lnTo>
                        <a:pt x="2217651" y="627613"/>
                      </a:lnTo>
                      <a:lnTo>
                        <a:pt x="2225332" y="627613"/>
                      </a:lnTo>
                      <a:lnTo>
                        <a:pt x="2225332" y="3578441"/>
                      </a:lnTo>
                      <a:lnTo>
                        <a:pt x="266359" y="3578441"/>
                      </a:lnTo>
                      <a:lnTo>
                        <a:pt x="266359" y="627613"/>
                      </a:lnTo>
                      <a:lnTo>
                        <a:pt x="1085846" y="627613"/>
                      </a:lnTo>
                      <a:lnTo>
                        <a:pt x="1085846" y="199258"/>
                      </a:lnTo>
                      <a:lnTo>
                        <a:pt x="481506" y="199258"/>
                      </a:lnTo>
                      <a:lnTo>
                        <a:pt x="481506" y="627612"/>
                      </a:lnTo>
                      <a:lnTo>
                        <a:pt x="266359" y="627612"/>
                      </a:lnTo>
                      <a:lnTo>
                        <a:pt x="266359" y="199258"/>
                      </a:lnTo>
                      <a:lnTo>
                        <a:pt x="0" y="19925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78" name="Agrupar 177">
                  <a:extLst>
                    <a:ext uri="{FF2B5EF4-FFF2-40B4-BE49-F238E27FC236}">
                      <a16:creationId xmlns:a16="http://schemas.microsoft.com/office/drawing/2014/main" id="{CA846CDD-1C2C-4A90-BA44-6B76C28572FC}"/>
                    </a:ext>
                  </a:extLst>
                </p:cNvPr>
                <p:cNvGrpSpPr/>
                <p:nvPr/>
              </p:nvGrpSpPr>
              <p:grpSpPr>
                <a:xfrm>
                  <a:off x="8355082" y="-740285"/>
                  <a:ext cx="1114152" cy="3970315"/>
                  <a:chOff x="8337043" y="401268"/>
                  <a:chExt cx="1114152" cy="3970315"/>
                </a:xfrm>
                <a:grpFill/>
              </p:grpSpPr>
              <p:sp>
                <p:nvSpPr>
                  <p:cNvPr id="179" name="Forma Livre: Forma 178">
                    <a:extLst>
                      <a:ext uri="{FF2B5EF4-FFF2-40B4-BE49-F238E27FC236}">
                        <a16:creationId xmlns:a16="http://schemas.microsoft.com/office/drawing/2014/main" id="{B2EE0714-B68F-4995-A77D-3CF70B6F61D3}"/>
                      </a:ext>
                    </a:extLst>
                  </p:cNvPr>
                  <p:cNvSpPr/>
                  <p:nvPr/>
                </p:nvSpPr>
                <p:spPr>
                  <a:xfrm>
                    <a:off x="8337043" y="401268"/>
                    <a:ext cx="1114152" cy="3970315"/>
                  </a:xfrm>
                  <a:custGeom>
                    <a:avLst/>
                    <a:gdLst>
                      <a:gd name="connsiteX0" fmla="*/ 557076 w 1114152"/>
                      <a:gd name="connsiteY0" fmla="*/ 0 h 3970315"/>
                      <a:gd name="connsiteX1" fmla="*/ 1049196 w 1114152"/>
                      <a:gd name="connsiteY1" fmla="*/ 598890 h 3970315"/>
                      <a:gd name="connsiteX2" fmla="*/ 1059131 w 1114152"/>
                      <a:gd name="connsiteY2" fmla="*/ 598890 h 3970315"/>
                      <a:gd name="connsiteX3" fmla="*/ 1059131 w 1114152"/>
                      <a:gd name="connsiteY3" fmla="*/ 610981 h 3970315"/>
                      <a:gd name="connsiteX4" fmla="*/ 1059131 w 1114152"/>
                      <a:gd name="connsiteY4" fmla="*/ 797607 h 3970315"/>
                      <a:gd name="connsiteX5" fmla="*/ 903302 w 1114152"/>
                      <a:gd name="connsiteY5" fmla="*/ 797607 h 3970315"/>
                      <a:gd name="connsiteX6" fmla="*/ 903302 w 1114152"/>
                      <a:gd name="connsiteY6" fmla="*/ 2153159 h 3970315"/>
                      <a:gd name="connsiteX7" fmla="*/ 1111590 w 1114152"/>
                      <a:gd name="connsiteY7" fmla="*/ 2545194 h 3970315"/>
                      <a:gd name="connsiteX8" fmla="*/ 1114152 w 1114152"/>
                      <a:gd name="connsiteY8" fmla="*/ 2545194 h 3970315"/>
                      <a:gd name="connsiteX9" fmla="*/ 1114152 w 1114152"/>
                      <a:gd name="connsiteY9" fmla="*/ 2550016 h 3970315"/>
                      <a:gd name="connsiteX10" fmla="*/ 1114152 w 1114152"/>
                      <a:gd name="connsiteY10" fmla="*/ 3970315 h 3970315"/>
                      <a:gd name="connsiteX11" fmla="*/ 0 w 1114152"/>
                      <a:gd name="connsiteY11" fmla="*/ 3970315 h 3970315"/>
                      <a:gd name="connsiteX12" fmla="*/ 0 w 1114152"/>
                      <a:gd name="connsiteY12" fmla="*/ 2550016 h 3970315"/>
                      <a:gd name="connsiteX13" fmla="*/ 0 w 1114152"/>
                      <a:gd name="connsiteY13" fmla="*/ 2545194 h 3970315"/>
                      <a:gd name="connsiteX14" fmla="*/ 2562 w 1114152"/>
                      <a:gd name="connsiteY14" fmla="*/ 2545194 h 3970315"/>
                      <a:gd name="connsiteX15" fmla="*/ 215022 w 1114152"/>
                      <a:gd name="connsiteY15" fmla="*/ 2145307 h 3970315"/>
                      <a:gd name="connsiteX16" fmla="*/ 215022 w 1114152"/>
                      <a:gd name="connsiteY16" fmla="*/ 797607 h 3970315"/>
                      <a:gd name="connsiteX17" fmla="*/ 55020 w 1114152"/>
                      <a:gd name="connsiteY17" fmla="*/ 797607 h 3970315"/>
                      <a:gd name="connsiteX18" fmla="*/ 55020 w 1114152"/>
                      <a:gd name="connsiteY18" fmla="*/ 610981 h 3970315"/>
                      <a:gd name="connsiteX19" fmla="*/ 55020 w 1114152"/>
                      <a:gd name="connsiteY19" fmla="*/ 598890 h 3970315"/>
                      <a:gd name="connsiteX20" fmla="*/ 64956 w 1114152"/>
                      <a:gd name="connsiteY20" fmla="*/ 598890 h 397031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</a:cxnLst>
                    <a:rect l="l" t="t" r="r" b="b"/>
                    <a:pathLst>
                      <a:path w="1114152" h="3970315">
                        <a:moveTo>
                          <a:pt x="557076" y="0"/>
                        </a:moveTo>
                        <a:lnTo>
                          <a:pt x="1049196" y="598890"/>
                        </a:lnTo>
                        <a:lnTo>
                          <a:pt x="1059131" y="598890"/>
                        </a:lnTo>
                        <a:lnTo>
                          <a:pt x="1059131" y="610981"/>
                        </a:lnTo>
                        <a:lnTo>
                          <a:pt x="1059131" y="797607"/>
                        </a:lnTo>
                        <a:lnTo>
                          <a:pt x="903302" y="797607"/>
                        </a:lnTo>
                        <a:lnTo>
                          <a:pt x="903302" y="2153159"/>
                        </a:lnTo>
                        <a:lnTo>
                          <a:pt x="1111590" y="2545194"/>
                        </a:lnTo>
                        <a:lnTo>
                          <a:pt x="1114152" y="2545194"/>
                        </a:lnTo>
                        <a:lnTo>
                          <a:pt x="1114152" y="2550016"/>
                        </a:lnTo>
                        <a:lnTo>
                          <a:pt x="1114152" y="3970315"/>
                        </a:lnTo>
                        <a:lnTo>
                          <a:pt x="0" y="3970315"/>
                        </a:lnTo>
                        <a:lnTo>
                          <a:pt x="0" y="2550016"/>
                        </a:lnTo>
                        <a:lnTo>
                          <a:pt x="0" y="2545194"/>
                        </a:lnTo>
                        <a:lnTo>
                          <a:pt x="2562" y="2545194"/>
                        </a:lnTo>
                        <a:lnTo>
                          <a:pt x="215022" y="2145307"/>
                        </a:lnTo>
                        <a:lnTo>
                          <a:pt x="215022" y="797607"/>
                        </a:lnTo>
                        <a:lnTo>
                          <a:pt x="55020" y="797607"/>
                        </a:lnTo>
                        <a:lnTo>
                          <a:pt x="55020" y="610981"/>
                        </a:lnTo>
                        <a:lnTo>
                          <a:pt x="55020" y="598890"/>
                        </a:lnTo>
                        <a:lnTo>
                          <a:pt x="64956" y="59889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80" name="Triângulo isósceles 179">
                    <a:extLst>
                      <a:ext uri="{FF2B5EF4-FFF2-40B4-BE49-F238E27FC236}">
                        <a16:creationId xmlns:a16="http://schemas.microsoft.com/office/drawing/2014/main" id="{27B7B0DF-7567-4051-A83A-1FD63555F9E2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8399030" y="1198240"/>
                    <a:ext cx="999763" cy="593031"/>
                  </a:xfrm>
                  <a:prstGeom prst="triangl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81" name="Retângulo 180">
                  <a:extLst>
                    <a:ext uri="{FF2B5EF4-FFF2-40B4-BE49-F238E27FC236}">
                      <a16:creationId xmlns:a16="http://schemas.microsoft.com/office/drawing/2014/main" id="{6758838B-15B7-4F65-8326-B6B10E70B005}"/>
                    </a:ext>
                  </a:extLst>
                </p:cNvPr>
                <p:cNvSpPr/>
                <p:nvPr/>
              </p:nvSpPr>
              <p:spPr>
                <a:xfrm>
                  <a:off x="6666839" y="1458941"/>
                  <a:ext cx="807223" cy="174857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2" name="Retângulo 181">
                  <a:extLst>
                    <a:ext uri="{FF2B5EF4-FFF2-40B4-BE49-F238E27FC236}">
                      <a16:creationId xmlns:a16="http://schemas.microsoft.com/office/drawing/2014/main" id="{D10E490C-142B-4F3F-9B14-62BB5C3A4DE3}"/>
                    </a:ext>
                  </a:extLst>
                </p:cNvPr>
                <p:cNvSpPr/>
                <p:nvPr/>
              </p:nvSpPr>
              <p:spPr>
                <a:xfrm>
                  <a:off x="7479595" y="609673"/>
                  <a:ext cx="875889" cy="2229013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84" name="Agrupar 183">
                <a:extLst>
                  <a:ext uri="{FF2B5EF4-FFF2-40B4-BE49-F238E27FC236}">
                    <a16:creationId xmlns:a16="http://schemas.microsoft.com/office/drawing/2014/main" id="{BC1B277B-2F39-45D9-A102-9A4DE66764B4}"/>
                  </a:ext>
                </a:extLst>
              </p:cNvPr>
              <p:cNvGrpSpPr/>
              <p:nvPr/>
            </p:nvGrpSpPr>
            <p:grpSpPr>
              <a:xfrm flipH="1">
                <a:off x="3724751" y="1650133"/>
                <a:ext cx="3207462" cy="1800557"/>
                <a:chOff x="2312936" y="-225825"/>
                <a:chExt cx="6174760" cy="3466294"/>
              </a:xfrm>
              <a:grpFill/>
            </p:grpSpPr>
            <p:sp>
              <p:nvSpPr>
                <p:cNvPr id="185" name="Retângulo 184">
                  <a:extLst>
                    <a:ext uri="{FF2B5EF4-FFF2-40B4-BE49-F238E27FC236}">
                      <a16:creationId xmlns:a16="http://schemas.microsoft.com/office/drawing/2014/main" id="{EAB4D3C9-F388-43F4-8B2B-6B8F1D688A0E}"/>
                    </a:ext>
                  </a:extLst>
                </p:cNvPr>
                <p:cNvSpPr/>
                <p:nvPr/>
              </p:nvSpPr>
              <p:spPr>
                <a:xfrm>
                  <a:off x="6461987" y="1953194"/>
                  <a:ext cx="2025709" cy="125431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6" name="Retângulo 185">
                  <a:extLst>
                    <a:ext uri="{FF2B5EF4-FFF2-40B4-BE49-F238E27FC236}">
                      <a16:creationId xmlns:a16="http://schemas.microsoft.com/office/drawing/2014/main" id="{DC67C178-CEE6-402C-97D3-37949047EB74}"/>
                    </a:ext>
                  </a:extLst>
                </p:cNvPr>
                <p:cNvSpPr/>
                <p:nvPr/>
              </p:nvSpPr>
              <p:spPr>
                <a:xfrm>
                  <a:off x="2312936" y="-225825"/>
                  <a:ext cx="1773620" cy="3463058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7" name="Retângulo 186">
                  <a:extLst>
                    <a:ext uri="{FF2B5EF4-FFF2-40B4-BE49-F238E27FC236}">
                      <a16:creationId xmlns:a16="http://schemas.microsoft.com/office/drawing/2014/main" id="{84044520-BE43-48D6-BB51-604999331C07}"/>
                    </a:ext>
                  </a:extLst>
                </p:cNvPr>
                <p:cNvSpPr/>
                <p:nvPr/>
              </p:nvSpPr>
              <p:spPr>
                <a:xfrm>
                  <a:off x="3464089" y="681330"/>
                  <a:ext cx="1814220" cy="2542316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8" name="Forma Livre: Forma 187">
                  <a:extLst>
                    <a:ext uri="{FF2B5EF4-FFF2-40B4-BE49-F238E27FC236}">
                      <a16:creationId xmlns:a16="http://schemas.microsoft.com/office/drawing/2014/main" id="{51ED8A17-E92C-4DA9-AD32-14D7018350A7}"/>
                    </a:ext>
                  </a:extLst>
                </p:cNvPr>
                <p:cNvSpPr/>
                <p:nvPr/>
              </p:nvSpPr>
              <p:spPr>
                <a:xfrm>
                  <a:off x="5101693" y="1050273"/>
                  <a:ext cx="1525047" cy="2190196"/>
                </a:xfrm>
                <a:custGeom>
                  <a:avLst/>
                  <a:gdLst>
                    <a:gd name="connsiteX0" fmla="*/ 1300993 w 2491690"/>
                    <a:gd name="connsiteY0" fmla="*/ 199258 h 3578441"/>
                    <a:gd name="connsiteX1" fmla="*/ 1300993 w 2491690"/>
                    <a:gd name="connsiteY1" fmla="*/ 627613 h 3578441"/>
                    <a:gd name="connsiteX2" fmla="*/ 2002504 w 2491690"/>
                    <a:gd name="connsiteY2" fmla="*/ 627613 h 3578441"/>
                    <a:gd name="connsiteX3" fmla="*/ 2002504 w 2491690"/>
                    <a:gd name="connsiteY3" fmla="*/ 199258 h 3578441"/>
                    <a:gd name="connsiteX4" fmla="*/ 0 w 2491690"/>
                    <a:gd name="connsiteY4" fmla="*/ 0 h 3578441"/>
                    <a:gd name="connsiteX5" fmla="*/ 2491690 w 2491690"/>
                    <a:gd name="connsiteY5" fmla="*/ 0 h 3578441"/>
                    <a:gd name="connsiteX6" fmla="*/ 2491690 w 2491690"/>
                    <a:gd name="connsiteY6" fmla="*/ 199258 h 3578441"/>
                    <a:gd name="connsiteX7" fmla="*/ 2217651 w 2491690"/>
                    <a:gd name="connsiteY7" fmla="*/ 199258 h 3578441"/>
                    <a:gd name="connsiteX8" fmla="*/ 2217651 w 2491690"/>
                    <a:gd name="connsiteY8" fmla="*/ 627613 h 3578441"/>
                    <a:gd name="connsiteX9" fmla="*/ 2225332 w 2491690"/>
                    <a:gd name="connsiteY9" fmla="*/ 627613 h 3578441"/>
                    <a:gd name="connsiteX10" fmla="*/ 2225332 w 2491690"/>
                    <a:gd name="connsiteY10" fmla="*/ 3578441 h 3578441"/>
                    <a:gd name="connsiteX11" fmla="*/ 266359 w 2491690"/>
                    <a:gd name="connsiteY11" fmla="*/ 3578441 h 3578441"/>
                    <a:gd name="connsiteX12" fmla="*/ 266359 w 2491690"/>
                    <a:gd name="connsiteY12" fmla="*/ 627613 h 3578441"/>
                    <a:gd name="connsiteX13" fmla="*/ 1085846 w 2491690"/>
                    <a:gd name="connsiteY13" fmla="*/ 627613 h 3578441"/>
                    <a:gd name="connsiteX14" fmla="*/ 1085846 w 2491690"/>
                    <a:gd name="connsiteY14" fmla="*/ 199258 h 3578441"/>
                    <a:gd name="connsiteX15" fmla="*/ 481506 w 2491690"/>
                    <a:gd name="connsiteY15" fmla="*/ 199258 h 3578441"/>
                    <a:gd name="connsiteX16" fmla="*/ 481506 w 2491690"/>
                    <a:gd name="connsiteY16" fmla="*/ 627612 h 3578441"/>
                    <a:gd name="connsiteX17" fmla="*/ 266359 w 2491690"/>
                    <a:gd name="connsiteY17" fmla="*/ 627612 h 3578441"/>
                    <a:gd name="connsiteX18" fmla="*/ 266359 w 2491690"/>
                    <a:gd name="connsiteY18" fmla="*/ 199258 h 3578441"/>
                    <a:gd name="connsiteX19" fmla="*/ 0 w 2491690"/>
                    <a:gd name="connsiteY19" fmla="*/ 199258 h 35784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2491690" h="3578441">
                      <a:moveTo>
                        <a:pt x="1300993" y="199258"/>
                      </a:moveTo>
                      <a:lnTo>
                        <a:pt x="1300993" y="627613"/>
                      </a:lnTo>
                      <a:lnTo>
                        <a:pt x="2002504" y="627613"/>
                      </a:lnTo>
                      <a:lnTo>
                        <a:pt x="2002504" y="199258"/>
                      </a:lnTo>
                      <a:close/>
                      <a:moveTo>
                        <a:pt x="0" y="0"/>
                      </a:moveTo>
                      <a:lnTo>
                        <a:pt x="2491690" y="0"/>
                      </a:lnTo>
                      <a:lnTo>
                        <a:pt x="2491690" y="199258"/>
                      </a:lnTo>
                      <a:lnTo>
                        <a:pt x="2217651" y="199258"/>
                      </a:lnTo>
                      <a:lnTo>
                        <a:pt x="2217651" y="627613"/>
                      </a:lnTo>
                      <a:lnTo>
                        <a:pt x="2225332" y="627613"/>
                      </a:lnTo>
                      <a:lnTo>
                        <a:pt x="2225332" y="3578441"/>
                      </a:lnTo>
                      <a:lnTo>
                        <a:pt x="266359" y="3578441"/>
                      </a:lnTo>
                      <a:lnTo>
                        <a:pt x="266359" y="627613"/>
                      </a:lnTo>
                      <a:lnTo>
                        <a:pt x="1085846" y="627613"/>
                      </a:lnTo>
                      <a:lnTo>
                        <a:pt x="1085846" y="199258"/>
                      </a:lnTo>
                      <a:lnTo>
                        <a:pt x="481506" y="199258"/>
                      </a:lnTo>
                      <a:lnTo>
                        <a:pt x="481506" y="627612"/>
                      </a:lnTo>
                      <a:lnTo>
                        <a:pt x="266359" y="627612"/>
                      </a:lnTo>
                      <a:lnTo>
                        <a:pt x="266359" y="199258"/>
                      </a:lnTo>
                      <a:lnTo>
                        <a:pt x="0" y="19925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0" name="Retângulo 189">
                  <a:extLst>
                    <a:ext uri="{FF2B5EF4-FFF2-40B4-BE49-F238E27FC236}">
                      <a16:creationId xmlns:a16="http://schemas.microsoft.com/office/drawing/2014/main" id="{D1384E13-3BEE-4753-B875-3745CC311EF1}"/>
                    </a:ext>
                  </a:extLst>
                </p:cNvPr>
                <p:cNvSpPr/>
                <p:nvPr/>
              </p:nvSpPr>
              <p:spPr>
                <a:xfrm>
                  <a:off x="6666839" y="1458941"/>
                  <a:ext cx="807223" cy="174857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1" name="Retângulo 190">
                  <a:extLst>
                    <a:ext uri="{FF2B5EF4-FFF2-40B4-BE49-F238E27FC236}">
                      <a16:creationId xmlns:a16="http://schemas.microsoft.com/office/drawing/2014/main" id="{BBBC238C-B75D-420D-8787-E31433B345AA}"/>
                    </a:ext>
                  </a:extLst>
                </p:cNvPr>
                <p:cNvSpPr/>
                <p:nvPr/>
              </p:nvSpPr>
              <p:spPr>
                <a:xfrm>
                  <a:off x="7479595" y="609673"/>
                  <a:ext cx="875889" cy="2229013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195" name="Agrupar 194">
              <a:extLst>
                <a:ext uri="{FF2B5EF4-FFF2-40B4-BE49-F238E27FC236}">
                  <a16:creationId xmlns:a16="http://schemas.microsoft.com/office/drawing/2014/main" id="{21374F0C-B7B8-4661-B558-D823E35C5E75}"/>
                </a:ext>
              </a:extLst>
            </p:cNvPr>
            <p:cNvGrpSpPr/>
            <p:nvPr/>
          </p:nvGrpSpPr>
          <p:grpSpPr>
            <a:xfrm>
              <a:off x="6003890" y="1398231"/>
              <a:ext cx="6205006" cy="2067792"/>
              <a:chOff x="6976" y="1477404"/>
              <a:chExt cx="6205006" cy="2067792"/>
            </a:xfrm>
            <a:grpFill/>
          </p:grpSpPr>
          <p:grpSp>
            <p:nvGrpSpPr>
              <p:cNvPr id="196" name="Agrupar 195">
                <a:extLst>
                  <a:ext uri="{FF2B5EF4-FFF2-40B4-BE49-F238E27FC236}">
                    <a16:creationId xmlns:a16="http://schemas.microsoft.com/office/drawing/2014/main" id="{41307C5B-3D6C-43CC-9DD8-63DAF2012E3C}"/>
                  </a:ext>
                </a:extLst>
              </p:cNvPr>
              <p:cNvGrpSpPr/>
              <p:nvPr/>
            </p:nvGrpSpPr>
            <p:grpSpPr>
              <a:xfrm>
                <a:off x="6976" y="1477404"/>
                <a:ext cx="3717319" cy="2067792"/>
                <a:chOff x="2312936" y="-740285"/>
                <a:chExt cx="7156298" cy="3980754"/>
              </a:xfrm>
              <a:grpFill/>
            </p:grpSpPr>
            <p:sp>
              <p:nvSpPr>
                <p:cNvPr id="204" name="Retângulo 203">
                  <a:extLst>
                    <a:ext uri="{FF2B5EF4-FFF2-40B4-BE49-F238E27FC236}">
                      <a16:creationId xmlns:a16="http://schemas.microsoft.com/office/drawing/2014/main" id="{2025620C-2C56-4D41-A954-48CC0E59698E}"/>
                    </a:ext>
                  </a:extLst>
                </p:cNvPr>
                <p:cNvSpPr/>
                <p:nvPr/>
              </p:nvSpPr>
              <p:spPr>
                <a:xfrm>
                  <a:off x="6461987" y="1953194"/>
                  <a:ext cx="2025709" cy="125431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5" name="Retângulo 204">
                  <a:extLst>
                    <a:ext uri="{FF2B5EF4-FFF2-40B4-BE49-F238E27FC236}">
                      <a16:creationId xmlns:a16="http://schemas.microsoft.com/office/drawing/2014/main" id="{ABE78103-8AAE-4456-8D40-4CB072829219}"/>
                    </a:ext>
                  </a:extLst>
                </p:cNvPr>
                <p:cNvSpPr/>
                <p:nvPr/>
              </p:nvSpPr>
              <p:spPr>
                <a:xfrm>
                  <a:off x="2312936" y="-225825"/>
                  <a:ext cx="1773620" cy="3463058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6" name="Retângulo 205">
                  <a:extLst>
                    <a:ext uri="{FF2B5EF4-FFF2-40B4-BE49-F238E27FC236}">
                      <a16:creationId xmlns:a16="http://schemas.microsoft.com/office/drawing/2014/main" id="{84FCB092-CF1F-4378-9FAC-5A9725AA0CAA}"/>
                    </a:ext>
                  </a:extLst>
                </p:cNvPr>
                <p:cNvSpPr/>
                <p:nvPr/>
              </p:nvSpPr>
              <p:spPr>
                <a:xfrm>
                  <a:off x="3464089" y="681330"/>
                  <a:ext cx="1814220" cy="2542316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7" name="Forma Livre: Forma 206">
                  <a:extLst>
                    <a:ext uri="{FF2B5EF4-FFF2-40B4-BE49-F238E27FC236}">
                      <a16:creationId xmlns:a16="http://schemas.microsoft.com/office/drawing/2014/main" id="{3F538CEC-2D3C-4179-9EC0-3727A869692D}"/>
                    </a:ext>
                  </a:extLst>
                </p:cNvPr>
                <p:cNvSpPr/>
                <p:nvPr/>
              </p:nvSpPr>
              <p:spPr>
                <a:xfrm>
                  <a:off x="5101693" y="1050273"/>
                  <a:ext cx="1525047" cy="2190196"/>
                </a:xfrm>
                <a:custGeom>
                  <a:avLst/>
                  <a:gdLst>
                    <a:gd name="connsiteX0" fmla="*/ 1300993 w 2491690"/>
                    <a:gd name="connsiteY0" fmla="*/ 199258 h 3578441"/>
                    <a:gd name="connsiteX1" fmla="*/ 1300993 w 2491690"/>
                    <a:gd name="connsiteY1" fmla="*/ 627613 h 3578441"/>
                    <a:gd name="connsiteX2" fmla="*/ 2002504 w 2491690"/>
                    <a:gd name="connsiteY2" fmla="*/ 627613 h 3578441"/>
                    <a:gd name="connsiteX3" fmla="*/ 2002504 w 2491690"/>
                    <a:gd name="connsiteY3" fmla="*/ 199258 h 3578441"/>
                    <a:gd name="connsiteX4" fmla="*/ 0 w 2491690"/>
                    <a:gd name="connsiteY4" fmla="*/ 0 h 3578441"/>
                    <a:gd name="connsiteX5" fmla="*/ 2491690 w 2491690"/>
                    <a:gd name="connsiteY5" fmla="*/ 0 h 3578441"/>
                    <a:gd name="connsiteX6" fmla="*/ 2491690 w 2491690"/>
                    <a:gd name="connsiteY6" fmla="*/ 199258 h 3578441"/>
                    <a:gd name="connsiteX7" fmla="*/ 2217651 w 2491690"/>
                    <a:gd name="connsiteY7" fmla="*/ 199258 h 3578441"/>
                    <a:gd name="connsiteX8" fmla="*/ 2217651 w 2491690"/>
                    <a:gd name="connsiteY8" fmla="*/ 627613 h 3578441"/>
                    <a:gd name="connsiteX9" fmla="*/ 2225332 w 2491690"/>
                    <a:gd name="connsiteY9" fmla="*/ 627613 h 3578441"/>
                    <a:gd name="connsiteX10" fmla="*/ 2225332 w 2491690"/>
                    <a:gd name="connsiteY10" fmla="*/ 3578441 h 3578441"/>
                    <a:gd name="connsiteX11" fmla="*/ 266359 w 2491690"/>
                    <a:gd name="connsiteY11" fmla="*/ 3578441 h 3578441"/>
                    <a:gd name="connsiteX12" fmla="*/ 266359 w 2491690"/>
                    <a:gd name="connsiteY12" fmla="*/ 627613 h 3578441"/>
                    <a:gd name="connsiteX13" fmla="*/ 1085846 w 2491690"/>
                    <a:gd name="connsiteY13" fmla="*/ 627613 h 3578441"/>
                    <a:gd name="connsiteX14" fmla="*/ 1085846 w 2491690"/>
                    <a:gd name="connsiteY14" fmla="*/ 199258 h 3578441"/>
                    <a:gd name="connsiteX15" fmla="*/ 481506 w 2491690"/>
                    <a:gd name="connsiteY15" fmla="*/ 199258 h 3578441"/>
                    <a:gd name="connsiteX16" fmla="*/ 481506 w 2491690"/>
                    <a:gd name="connsiteY16" fmla="*/ 627612 h 3578441"/>
                    <a:gd name="connsiteX17" fmla="*/ 266359 w 2491690"/>
                    <a:gd name="connsiteY17" fmla="*/ 627612 h 3578441"/>
                    <a:gd name="connsiteX18" fmla="*/ 266359 w 2491690"/>
                    <a:gd name="connsiteY18" fmla="*/ 199258 h 3578441"/>
                    <a:gd name="connsiteX19" fmla="*/ 0 w 2491690"/>
                    <a:gd name="connsiteY19" fmla="*/ 199258 h 35784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2491690" h="3578441">
                      <a:moveTo>
                        <a:pt x="1300993" y="199258"/>
                      </a:moveTo>
                      <a:lnTo>
                        <a:pt x="1300993" y="627613"/>
                      </a:lnTo>
                      <a:lnTo>
                        <a:pt x="2002504" y="627613"/>
                      </a:lnTo>
                      <a:lnTo>
                        <a:pt x="2002504" y="199258"/>
                      </a:lnTo>
                      <a:close/>
                      <a:moveTo>
                        <a:pt x="0" y="0"/>
                      </a:moveTo>
                      <a:lnTo>
                        <a:pt x="2491690" y="0"/>
                      </a:lnTo>
                      <a:lnTo>
                        <a:pt x="2491690" y="199258"/>
                      </a:lnTo>
                      <a:lnTo>
                        <a:pt x="2217651" y="199258"/>
                      </a:lnTo>
                      <a:lnTo>
                        <a:pt x="2217651" y="627613"/>
                      </a:lnTo>
                      <a:lnTo>
                        <a:pt x="2225332" y="627613"/>
                      </a:lnTo>
                      <a:lnTo>
                        <a:pt x="2225332" y="3578441"/>
                      </a:lnTo>
                      <a:lnTo>
                        <a:pt x="266359" y="3578441"/>
                      </a:lnTo>
                      <a:lnTo>
                        <a:pt x="266359" y="627613"/>
                      </a:lnTo>
                      <a:lnTo>
                        <a:pt x="1085846" y="627613"/>
                      </a:lnTo>
                      <a:lnTo>
                        <a:pt x="1085846" y="199258"/>
                      </a:lnTo>
                      <a:lnTo>
                        <a:pt x="481506" y="199258"/>
                      </a:lnTo>
                      <a:lnTo>
                        <a:pt x="481506" y="627612"/>
                      </a:lnTo>
                      <a:lnTo>
                        <a:pt x="266359" y="627612"/>
                      </a:lnTo>
                      <a:lnTo>
                        <a:pt x="266359" y="199258"/>
                      </a:lnTo>
                      <a:lnTo>
                        <a:pt x="0" y="19925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08" name="Agrupar 207">
                  <a:extLst>
                    <a:ext uri="{FF2B5EF4-FFF2-40B4-BE49-F238E27FC236}">
                      <a16:creationId xmlns:a16="http://schemas.microsoft.com/office/drawing/2014/main" id="{0E4CC8D7-2626-48DC-9D3D-1FD809D407CC}"/>
                    </a:ext>
                  </a:extLst>
                </p:cNvPr>
                <p:cNvGrpSpPr/>
                <p:nvPr/>
              </p:nvGrpSpPr>
              <p:grpSpPr>
                <a:xfrm>
                  <a:off x="8355082" y="-740285"/>
                  <a:ext cx="1114152" cy="3970315"/>
                  <a:chOff x="8337043" y="401268"/>
                  <a:chExt cx="1114152" cy="3970315"/>
                </a:xfrm>
                <a:grpFill/>
              </p:grpSpPr>
              <p:sp>
                <p:nvSpPr>
                  <p:cNvPr id="211" name="Forma Livre: Forma 210">
                    <a:extLst>
                      <a:ext uri="{FF2B5EF4-FFF2-40B4-BE49-F238E27FC236}">
                        <a16:creationId xmlns:a16="http://schemas.microsoft.com/office/drawing/2014/main" id="{D87D6B75-2881-4E5F-BFD6-ECCE5CD0F6AD}"/>
                      </a:ext>
                    </a:extLst>
                  </p:cNvPr>
                  <p:cNvSpPr/>
                  <p:nvPr/>
                </p:nvSpPr>
                <p:spPr>
                  <a:xfrm>
                    <a:off x="8337043" y="401268"/>
                    <a:ext cx="1114152" cy="3970315"/>
                  </a:xfrm>
                  <a:custGeom>
                    <a:avLst/>
                    <a:gdLst>
                      <a:gd name="connsiteX0" fmla="*/ 557076 w 1114152"/>
                      <a:gd name="connsiteY0" fmla="*/ 0 h 3970315"/>
                      <a:gd name="connsiteX1" fmla="*/ 1049196 w 1114152"/>
                      <a:gd name="connsiteY1" fmla="*/ 598890 h 3970315"/>
                      <a:gd name="connsiteX2" fmla="*/ 1059131 w 1114152"/>
                      <a:gd name="connsiteY2" fmla="*/ 598890 h 3970315"/>
                      <a:gd name="connsiteX3" fmla="*/ 1059131 w 1114152"/>
                      <a:gd name="connsiteY3" fmla="*/ 610981 h 3970315"/>
                      <a:gd name="connsiteX4" fmla="*/ 1059131 w 1114152"/>
                      <a:gd name="connsiteY4" fmla="*/ 797607 h 3970315"/>
                      <a:gd name="connsiteX5" fmla="*/ 903302 w 1114152"/>
                      <a:gd name="connsiteY5" fmla="*/ 797607 h 3970315"/>
                      <a:gd name="connsiteX6" fmla="*/ 903302 w 1114152"/>
                      <a:gd name="connsiteY6" fmla="*/ 2153159 h 3970315"/>
                      <a:gd name="connsiteX7" fmla="*/ 1111590 w 1114152"/>
                      <a:gd name="connsiteY7" fmla="*/ 2545194 h 3970315"/>
                      <a:gd name="connsiteX8" fmla="*/ 1114152 w 1114152"/>
                      <a:gd name="connsiteY8" fmla="*/ 2545194 h 3970315"/>
                      <a:gd name="connsiteX9" fmla="*/ 1114152 w 1114152"/>
                      <a:gd name="connsiteY9" fmla="*/ 2550016 h 3970315"/>
                      <a:gd name="connsiteX10" fmla="*/ 1114152 w 1114152"/>
                      <a:gd name="connsiteY10" fmla="*/ 3970315 h 3970315"/>
                      <a:gd name="connsiteX11" fmla="*/ 0 w 1114152"/>
                      <a:gd name="connsiteY11" fmla="*/ 3970315 h 3970315"/>
                      <a:gd name="connsiteX12" fmla="*/ 0 w 1114152"/>
                      <a:gd name="connsiteY12" fmla="*/ 2550016 h 3970315"/>
                      <a:gd name="connsiteX13" fmla="*/ 0 w 1114152"/>
                      <a:gd name="connsiteY13" fmla="*/ 2545194 h 3970315"/>
                      <a:gd name="connsiteX14" fmla="*/ 2562 w 1114152"/>
                      <a:gd name="connsiteY14" fmla="*/ 2545194 h 3970315"/>
                      <a:gd name="connsiteX15" fmla="*/ 215022 w 1114152"/>
                      <a:gd name="connsiteY15" fmla="*/ 2145307 h 3970315"/>
                      <a:gd name="connsiteX16" fmla="*/ 215022 w 1114152"/>
                      <a:gd name="connsiteY16" fmla="*/ 797607 h 3970315"/>
                      <a:gd name="connsiteX17" fmla="*/ 55020 w 1114152"/>
                      <a:gd name="connsiteY17" fmla="*/ 797607 h 3970315"/>
                      <a:gd name="connsiteX18" fmla="*/ 55020 w 1114152"/>
                      <a:gd name="connsiteY18" fmla="*/ 610981 h 3970315"/>
                      <a:gd name="connsiteX19" fmla="*/ 55020 w 1114152"/>
                      <a:gd name="connsiteY19" fmla="*/ 598890 h 3970315"/>
                      <a:gd name="connsiteX20" fmla="*/ 64956 w 1114152"/>
                      <a:gd name="connsiteY20" fmla="*/ 598890 h 397031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</a:cxnLst>
                    <a:rect l="l" t="t" r="r" b="b"/>
                    <a:pathLst>
                      <a:path w="1114152" h="3970315">
                        <a:moveTo>
                          <a:pt x="557076" y="0"/>
                        </a:moveTo>
                        <a:lnTo>
                          <a:pt x="1049196" y="598890"/>
                        </a:lnTo>
                        <a:lnTo>
                          <a:pt x="1059131" y="598890"/>
                        </a:lnTo>
                        <a:lnTo>
                          <a:pt x="1059131" y="610981"/>
                        </a:lnTo>
                        <a:lnTo>
                          <a:pt x="1059131" y="797607"/>
                        </a:lnTo>
                        <a:lnTo>
                          <a:pt x="903302" y="797607"/>
                        </a:lnTo>
                        <a:lnTo>
                          <a:pt x="903302" y="2153159"/>
                        </a:lnTo>
                        <a:lnTo>
                          <a:pt x="1111590" y="2545194"/>
                        </a:lnTo>
                        <a:lnTo>
                          <a:pt x="1114152" y="2545194"/>
                        </a:lnTo>
                        <a:lnTo>
                          <a:pt x="1114152" y="2550016"/>
                        </a:lnTo>
                        <a:lnTo>
                          <a:pt x="1114152" y="3970315"/>
                        </a:lnTo>
                        <a:lnTo>
                          <a:pt x="0" y="3970315"/>
                        </a:lnTo>
                        <a:lnTo>
                          <a:pt x="0" y="2550016"/>
                        </a:lnTo>
                        <a:lnTo>
                          <a:pt x="0" y="2545194"/>
                        </a:lnTo>
                        <a:lnTo>
                          <a:pt x="2562" y="2545194"/>
                        </a:lnTo>
                        <a:lnTo>
                          <a:pt x="215022" y="2145307"/>
                        </a:lnTo>
                        <a:lnTo>
                          <a:pt x="215022" y="797607"/>
                        </a:lnTo>
                        <a:lnTo>
                          <a:pt x="55020" y="797607"/>
                        </a:lnTo>
                        <a:lnTo>
                          <a:pt x="55020" y="610981"/>
                        </a:lnTo>
                        <a:lnTo>
                          <a:pt x="55020" y="598890"/>
                        </a:lnTo>
                        <a:lnTo>
                          <a:pt x="64956" y="59889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12" name="Triângulo isósceles 211">
                    <a:extLst>
                      <a:ext uri="{FF2B5EF4-FFF2-40B4-BE49-F238E27FC236}">
                        <a16:creationId xmlns:a16="http://schemas.microsoft.com/office/drawing/2014/main" id="{D30C7AEA-28DB-49FA-8CA4-B6F78D6F835F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8399030" y="1198240"/>
                    <a:ext cx="999763" cy="593031"/>
                  </a:xfrm>
                  <a:prstGeom prst="triangl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209" name="Retângulo 208">
                  <a:extLst>
                    <a:ext uri="{FF2B5EF4-FFF2-40B4-BE49-F238E27FC236}">
                      <a16:creationId xmlns:a16="http://schemas.microsoft.com/office/drawing/2014/main" id="{45DA54FD-6B32-47FC-B33E-729704C243BC}"/>
                    </a:ext>
                  </a:extLst>
                </p:cNvPr>
                <p:cNvSpPr/>
                <p:nvPr/>
              </p:nvSpPr>
              <p:spPr>
                <a:xfrm>
                  <a:off x="6666839" y="1458941"/>
                  <a:ext cx="807223" cy="174857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0" name="Retângulo 209">
                  <a:extLst>
                    <a:ext uri="{FF2B5EF4-FFF2-40B4-BE49-F238E27FC236}">
                      <a16:creationId xmlns:a16="http://schemas.microsoft.com/office/drawing/2014/main" id="{85CF0682-EEC9-48BA-9288-38C2AE71AD1B}"/>
                    </a:ext>
                  </a:extLst>
                </p:cNvPr>
                <p:cNvSpPr/>
                <p:nvPr/>
              </p:nvSpPr>
              <p:spPr>
                <a:xfrm>
                  <a:off x="7479595" y="609673"/>
                  <a:ext cx="875889" cy="2229013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97" name="Agrupar 196">
                <a:extLst>
                  <a:ext uri="{FF2B5EF4-FFF2-40B4-BE49-F238E27FC236}">
                    <a16:creationId xmlns:a16="http://schemas.microsoft.com/office/drawing/2014/main" id="{8C05BA04-ECC4-4585-94CE-920A7E0861AC}"/>
                  </a:ext>
                </a:extLst>
              </p:cNvPr>
              <p:cNvGrpSpPr/>
              <p:nvPr/>
            </p:nvGrpSpPr>
            <p:grpSpPr>
              <a:xfrm flipH="1">
                <a:off x="3724751" y="2084130"/>
                <a:ext cx="2487231" cy="1366560"/>
                <a:chOff x="3699470" y="609673"/>
                <a:chExt cx="4788226" cy="2630796"/>
              </a:xfrm>
              <a:grpFill/>
            </p:grpSpPr>
            <p:sp>
              <p:nvSpPr>
                <p:cNvPr id="198" name="Retângulo 197">
                  <a:extLst>
                    <a:ext uri="{FF2B5EF4-FFF2-40B4-BE49-F238E27FC236}">
                      <a16:creationId xmlns:a16="http://schemas.microsoft.com/office/drawing/2014/main" id="{95C5D0B9-1B24-4DBD-8E5B-996B8C81900D}"/>
                    </a:ext>
                  </a:extLst>
                </p:cNvPr>
                <p:cNvSpPr/>
                <p:nvPr/>
              </p:nvSpPr>
              <p:spPr>
                <a:xfrm>
                  <a:off x="6461987" y="1953194"/>
                  <a:ext cx="2025709" cy="125431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0" name="Retângulo 199">
                  <a:extLst>
                    <a:ext uri="{FF2B5EF4-FFF2-40B4-BE49-F238E27FC236}">
                      <a16:creationId xmlns:a16="http://schemas.microsoft.com/office/drawing/2014/main" id="{E0B3CFE1-F59B-4176-9083-B494F639E092}"/>
                    </a:ext>
                  </a:extLst>
                </p:cNvPr>
                <p:cNvSpPr/>
                <p:nvPr/>
              </p:nvSpPr>
              <p:spPr>
                <a:xfrm>
                  <a:off x="3699470" y="681330"/>
                  <a:ext cx="1578840" cy="254231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1" name="Forma Livre: Forma 200">
                  <a:extLst>
                    <a:ext uri="{FF2B5EF4-FFF2-40B4-BE49-F238E27FC236}">
                      <a16:creationId xmlns:a16="http://schemas.microsoft.com/office/drawing/2014/main" id="{93B573DC-141D-4C0B-A573-F6A5C5D878B9}"/>
                    </a:ext>
                  </a:extLst>
                </p:cNvPr>
                <p:cNvSpPr/>
                <p:nvPr/>
              </p:nvSpPr>
              <p:spPr>
                <a:xfrm>
                  <a:off x="5101693" y="1050273"/>
                  <a:ext cx="1525047" cy="2190196"/>
                </a:xfrm>
                <a:custGeom>
                  <a:avLst/>
                  <a:gdLst>
                    <a:gd name="connsiteX0" fmla="*/ 1300993 w 2491690"/>
                    <a:gd name="connsiteY0" fmla="*/ 199258 h 3578441"/>
                    <a:gd name="connsiteX1" fmla="*/ 1300993 w 2491690"/>
                    <a:gd name="connsiteY1" fmla="*/ 627613 h 3578441"/>
                    <a:gd name="connsiteX2" fmla="*/ 2002504 w 2491690"/>
                    <a:gd name="connsiteY2" fmla="*/ 627613 h 3578441"/>
                    <a:gd name="connsiteX3" fmla="*/ 2002504 w 2491690"/>
                    <a:gd name="connsiteY3" fmla="*/ 199258 h 3578441"/>
                    <a:gd name="connsiteX4" fmla="*/ 0 w 2491690"/>
                    <a:gd name="connsiteY4" fmla="*/ 0 h 3578441"/>
                    <a:gd name="connsiteX5" fmla="*/ 2491690 w 2491690"/>
                    <a:gd name="connsiteY5" fmla="*/ 0 h 3578441"/>
                    <a:gd name="connsiteX6" fmla="*/ 2491690 w 2491690"/>
                    <a:gd name="connsiteY6" fmla="*/ 199258 h 3578441"/>
                    <a:gd name="connsiteX7" fmla="*/ 2217651 w 2491690"/>
                    <a:gd name="connsiteY7" fmla="*/ 199258 h 3578441"/>
                    <a:gd name="connsiteX8" fmla="*/ 2217651 w 2491690"/>
                    <a:gd name="connsiteY8" fmla="*/ 627613 h 3578441"/>
                    <a:gd name="connsiteX9" fmla="*/ 2225332 w 2491690"/>
                    <a:gd name="connsiteY9" fmla="*/ 627613 h 3578441"/>
                    <a:gd name="connsiteX10" fmla="*/ 2225332 w 2491690"/>
                    <a:gd name="connsiteY10" fmla="*/ 3578441 h 3578441"/>
                    <a:gd name="connsiteX11" fmla="*/ 266359 w 2491690"/>
                    <a:gd name="connsiteY11" fmla="*/ 3578441 h 3578441"/>
                    <a:gd name="connsiteX12" fmla="*/ 266359 w 2491690"/>
                    <a:gd name="connsiteY12" fmla="*/ 627613 h 3578441"/>
                    <a:gd name="connsiteX13" fmla="*/ 1085846 w 2491690"/>
                    <a:gd name="connsiteY13" fmla="*/ 627613 h 3578441"/>
                    <a:gd name="connsiteX14" fmla="*/ 1085846 w 2491690"/>
                    <a:gd name="connsiteY14" fmla="*/ 199258 h 3578441"/>
                    <a:gd name="connsiteX15" fmla="*/ 481506 w 2491690"/>
                    <a:gd name="connsiteY15" fmla="*/ 199258 h 3578441"/>
                    <a:gd name="connsiteX16" fmla="*/ 481506 w 2491690"/>
                    <a:gd name="connsiteY16" fmla="*/ 627612 h 3578441"/>
                    <a:gd name="connsiteX17" fmla="*/ 266359 w 2491690"/>
                    <a:gd name="connsiteY17" fmla="*/ 627612 h 3578441"/>
                    <a:gd name="connsiteX18" fmla="*/ 266359 w 2491690"/>
                    <a:gd name="connsiteY18" fmla="*/ 199258 h 3578441"/>
                    <a:gd name="connsiteX19" fmla="*/ 0 w 2491690"/>
                    <a:gd name="connsiteY19" fmla="*/ 199258 h 35784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2491690" h="3578441">
                      <a:moveTo>
                        <a:pt x="1300993" y="199258"/>
                      </a:moveTo>
                      <a:lnTo>
                        <a:pt x="1300993" y="627613"/>
                      </a:lnTo>
                      <a:lnTo>
                        <a:pt x="2002504" y="627613"/>
                      </a:lnTo>
                      <a:lnTo>
                        <a:pt x="2002504" y="199258"/>
                      </a:lnTo>
                      <a:close/>
                      <a:moveTo>
                        <a:pt x="0" y="0"/>
                      </a:moveTo>
                      <a:lnTo>
                        <a:pt x="2491690" y="0"/>
                      </a:lnTo>
                      <a:lnTo>
                        <a:pt x="2491690" y="199258"/>
                      </a:lnTo>
                      <a:lnTo>
                        <a:pt x="2217651" y="199258"/>
                      </a:lnTo>
                      <a:lnTo>
                        <a:pt x="2217651" y="627613"/>
                      </a:lnTo>
                      <a:lnTo>
                        <a:pt x="2225332" y="627613"/>
                      </a:lnTo>
                      <a:lnTo>
                        <a:pt x="2225332" y="3578441"/>
                      </a:lnTo>
                      <a:lnTo>
                        <a:pt x="266359" y="3578441"/>
                      </a:lnTo>
                      <a:lnTo>
                        <a:pt x="266359" y="627613"/>
                      </a:lnTo>
                      <a:lnTo>
                        <a:pt x="1085846" y="627613"/>
                      </a:lnTo>
                      <a:lnTo>
                        <a:pt x="1085846" y="199258"/>
                      </a:lnTo>
                      <a:lnTo>
                        <a:pt x="481506" y="199258"/>
                      </a:lnTo>
                      <a:lnTo>
                        <a:pt x="481506" y="627612"/>
                      </a:lnTo>
                      <a:lnTo>
                        <a:pt x="266359" y="627612"/>
                      </a:lnTo>
                      <a:lnTo>
                        <a:pt x="266359" y="199258"/>
                      </a:lnTo>
                      <a:lnTo>
                        <a:pt x="0" y="19925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2" name="Retângulo 201">
                  <a:extLst>
                    <a:ext uri="{FF2B5EF4-FFF2-40B4-BE49-F238E27FC236}">
                      <a16:creationId xmlns:a16="http://schemas.microsoft.com/office/drawing/2014/main" id="{D6E0FEA2-EDC9-4AEE-91A4-4E0CCF91E550}"/>
                    </a:ext>
                  </a:extLst>
                </p:cNvPr>
                <p:cNvSpPr/>
                <p:nvPr/>
              </p:nvSpPr>
              <p:spPr>
                <a:xfrm>
                  <a:off x="6666839" y="1458941"/>
                  <a:ext cx="807223" cy="174857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3" name="Retângulo 202">
                  <a:extLst>
                    <a:ext uri="{FF2B5EF4-FFF2-40B4-BE49-F238E27FC236}">
                      <a16:creationId xmlns:a16="http://schemas.microsoft.com/office/drawing/2014/main" id="{45E81F3B-9E7A-428F-9B85-F2ECE0F0E968}"/>
                    </a:ext>
                  </a:extLst>
                </p:cNvPr>
                <p:cNvSpPr/>
                <p:nvPr/>
              </p:nvSpPr>
              <p:spPr>
                <a:xfrm>
                  <a:off x="7479595" y="609673"/>
                  <a:ext cx="875889" cy="2229013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4DB86056-C284-4C05-9E14-687D9AF9DF3F}"/>
              </a:ext>
            </a:extLst>
          </p:cNvPr>
          <p:cNvSpPr/>
          <p:nvPr/>
        </p:nvSpPr>
        <p:spPr>
          <a:xfrm>
            <a:off x="0" y="3429000"/>
            <a:ext cx="12192000" cy="2235519"/>
          </a:xfrm>
          <a:prstGeom prst="roundRect">
            <a:avLst>
              <a:gd name="adj" fmla="val 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6" name="Agrupar 35">
            <a:extLst>
              <a:ext uri="{FF2B5EF4-FFF2-40B4-BE49-F238E27FC236}">
                <a16:creationId xmlns:a16="http://schemas.microsoft.com/office/drawing/2014/main" id="{997D3540-0E63-42D1-BAC5-C1FF7FB5A562}"/>
              </a:ext>
            </a:extLst>
          </p:cNvPr>
          <p:cNvGrpSpPr/>
          <p:nvPr/>
        </p:nvGrpSpPr>
        <p:grpSpPr>
          <a:xfrm rot="1149257">
            <a:off x="7356641" y="1344474"/>
            <a:ext cx="1679787" cy="4060420"/>
            <a:chOff x="13356297" y="-1446745"/>
            <a:chExt cx="3557942" cy="8600339"/>
          </a:xfrm>
        </p:grpSpPr>
        <p:grpSp>
          <p:nvGrpSpPr>
            <p:cNvPr id="37" name="Agrupar 36">
              <a:extLst>
                <a:ext uri="{FF2B5EF4-FFF2-40B4-BE49-F238E27FC236}">
                  <a16:creationId xmlns:a16="http://schemas.microsoft.com/office/drawing/2014/main" id="{E3432C1B-9DAC-41F3-9899-D5FD965F0078}"/>
                </a:ext>
              </a:extLst>
            </p:cNvPr>
            <p:cNvGrpSpPr/>
            <p:nvPr/>
          </p:nvGrpSpPr>
          <p:grpSpPr>
            <a:xfrm>
              <a:off x="14412650" y="-1446745"/>
              <a:ext cx="1386243" cy="1281781"/>
              <a:chOff x="5998389" y="3830251"/>
              <a:chExt cx="1218630" cy="1126799"/>
            </a:xfrm>
          </p:grpSpPr>
          <p:sp>
            <p:nvSpPr>
              <p:cNvPr id="58" name="Retângulo: Cantos Arredondados 57">
                <a:extLst>
                  <a:ext uri="{FF2B5EF4-FFF2-40B4-BE49-F238E27FC236}">
                    <a16:creationId xmlns:a16="http://schemas.microsoft.com/office/drawing/2014/main" id="{5C134419-2351-426B-AB08-B5393E96DA5A}"/>
                  </a:ext>
                </a:extLst>
              </p:cNvPr>
              <p:cNvSpPr/>
              <p:nvPr/>
            </p:nvSpPr>
            <p:spPr>
              <a:xfrm>
                <a:off x="6120374" y="4305890"/>
                <a:ext cx="1000369" cy="651160"/>
              </a:xfrm>
              <a:prstGeom prst="roundRect">
                <a:avLst/>
              </a:prstGeom>
              <a:solidFill>
                <a:srgbClr val="A0B8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9" name="Retângulo: Cantos Arredondados 58">
                <a:extLst>
                  <a:ext uri="{FF2B5EF4-FFF2-40B4-BE49-F238E27FC236}">
                    <a16:creationId xmlns:a16="http://schemas.microsoft.com/office/drawing/2014/main" id="{6285CC76-7818-417D-9CDA-FA8011AF2737}"/>
                  </a:ext>
                </a:extLst>
              </p:cNvPr>
              <p:cNvSpPr/>
              <p:nvPr/>
            </p:nvSpPr>
            <p:spPr>
              <a:xfrm>
                <a:off x="5998389" y="3830251"/>
                <a:ext cx="1218630" cy="651160"/>
              </a:xfrm>
              <a:prstGeom prst="roundRect">
                <a:avLst>
                  <a:gd name="adj" fmla="val 50000"/>
                </a:avLst>
              </a:prstGeom>
              <a:solidFill>
                <a:srgbClr val="7196D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38" name="Agrupar 37">
              <a:extLst>
                <a:ext uri="{FF2B5EF4-FFF2-40B4-BE49-F238E27FC236}">
                  <a16:creationId xmlns:a16="http://schemas.microsoft.com/office/drawing/2014/main" id="{A8F93D11-A998-4796-829E-524FB1F996BB}"/>
                </a:ext>
              </a:extLst>
            </p:cNvPr>
            <p:cNvGrpSpPr/>
            <p:nvPr/>
          </p:nvGrpSpPr>
          <p:grpSpPr>
            <a:xfrm>
              <a:off x="13356297" y="-334738"/>
              <a:ext cx="3557942" cy="7488332"/>
              <a:chOff x="6179322" y="-630333"/>
              <a:chExt cx="3557942" cy="7488332"/>
            </a:xfrm>
          </p:grpSpPr>
          <p:grpSp>
            <p:nvGrpSpPr>
              <p:cNvPr id="45" name="Agrupar 44">
                <a:extLst>
                  <a:ext uri="{FF2B5EF4-FFF2-40B4-BE49-F238E27FC236}">
                    <a16:creationId xmlns:a16="http://schemas.microsoft.com/office/drawing/2014/main" id="{94B1A2AC-F292-4573-89A2-53C1F7FF1CE2}"/>
                  </a:ext>
                </a:extLst>
              </p:cNvPr>
              <p:cNvGrpSpPr/>
              <p:nvPr/>
            </p:nvGrpSpPr>
            <p:grpSpPr>
              <a:xfrm>
                <a:off x="6197840" y="-630333"/>
                <a:ext cx="3539424" cy="3983430"/>
                <a:chOff x="4788943" y="4648199"/>
                <a:chExt cx="3539424" cy="3983430"/>
              </a:xfrm>
            </p:grpSpPr>
            <p:sp>
              <p:nvSpPr>
                <p:cNvPr id="52" name="Retângulo: Cantos Arredondados 51">
                  <a:extLst>
                    <a:ext uri="{FF2B5EF4-FFF2-40B4-BE49-F238E27FC236}">
                      <a16:creationId xmlns:a16="http://schemas.microsoft.com/office/drawing/2014/main" id="{A44018E4-871C-46FB-8854-96A8B7AE9246}"/>
                    </a:ext>
                  </a:extLst>
                </p:cNvPr>
                <p:cNvSpPr/>
                <p:nvPr/>
              </p:nvSpPr>
              <p:spPr>
                <a:xfrm>
                  <a:off x="4788943" y="5170508"/>
                  <a:ext cx="3539424" cy="10789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3" name="Retângulo: Cantos Arredondados 52">
                  <a:extLst>
                    <a:ext uri="{FF2B5EF4-FFF2-40B4-BE49-F238E27FC236}">
                      <a16:creationId xmlns:a16="http://schemas.microsoft.com/office/drawing/2014/main" id="{5201CBB9-F735-4969-85C6-776947E4FDFF}"/>
                    </a:ext>
                  </a:extLst>
                </p:cNvPr>
                <p:cNvSpPr/>
                <p:nvPr/>
              </p:nvSpPr>
              <p:spPr>
                <a:xfrm>
                  <a:off x="4788943" y="5826458"/>
                  <a:ext cx="3539424" cy="10789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4" name="Retângulo: Cantos Arredondados 53">
                  <a:extLst>
                    <a:ext uri="{FF2B5EF4-FFF2-40B4-BE49-F238E27FC236}">
                      <a16:creationId xmlns:a16="http://schemas.microsoft.com/office/drawing/2014/main" id="{3E5C51F0-0288-40E2-8E09-23BBCC7E6BCC}"/>
                    </a:ext>
                  </a:extLst>
                </p:cNvPr>
                <p:cNvSpPr/>
                <p:nvPr/>
              </p:nvSpPr>
              <p:spPr>
                <a:xfrm>
                  <a:off x="4788943" y="6482408"/>
                  <a:ext cx="3539424" cy="10789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5" name="Retângulo: Cantos Arredondados 54">
                  <a:extLst>
                    <a:ext uri="{FF2B5EF4-FFF2-40B4-BE49-F238E27FC236}">
                      <a16:creationId xmlns:a16="http://schemas.microsoft.com/office/drawing/2014/main" id="{B3C6327F-44E5-4987-B08D-790721C51009}"/>
                    </a:ext>
                  </a:extLst>
                </p:cNvPr>
                <p:cNvSpPr/>
                <p:nvPr/>
              </p:nvSpPr>
              <p:spPr>
                <a:xfrm>
                  <a:off x="4788943" y="7138358"/>
                  <a:ext cx="3539424" cy="10789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6" name="Retângulo: Cantos Arredondados 55">
                  <a:extLst>
                    <a:ext uri="{FF2B5EF4-FFF2-40B4-BE49-F238E27FC236}">
                      <a16:creationId xmlns:a16="http://schemas.microsoft.com/office/drawing/2014/main" id="{6A6F4905-8D6B-4167-B4D1-4D6FFFFA7B0B}"/>
                    </a:ext>
                  </a:extLst>
                </p:cNvPr>
                <p:cNvSpPr/>
                <p:nvPr/>
              </p:nvSpPr>
              <p:spPr>
                <a:xfrm>
                  <a:off x="4788943" y="7794307"/>
                  <a:ext cx="3539424" cy="83732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7" name="Elipse 56">
                  <a:extLst>
                    <a:ext uri="{FF2B5EF4-FFF2-40B4-BE49-F238E27FC236}">
                      <a16:creationId xmlns:a16="http://schemas.microsoft.com/office/drawing/2014/main" id="{020CB598-A1D1-4FC2-A21E-8172BA457192}"/>
                    </a:ext>
                  </a:extLst>
                </p:cNvPr>
                <p:cNvSpPr/>
                <p:nvPr/>
              </p:nvSpPr>
              <p:spPr>
                <a:xfrm>
                  <a:off x="4788943" y="4648199"/>
                  <a:ext cx="3539424" cy="2257193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grpSp>
            <p:nvGrpSpPr>
              <p:cNvPr id="46" name="Agrupar 45">
                <a:extLst>
                  <a:ext uri="{FF2B5EF4-FFF2-40B4-BE49-F238E27FC236}">
                    <a16:creationId xmlns:a16="http://schemas.microsoft.com/office/drawing/2014/main" id="{6EC57C02-8E8A-414B-8B9F-44DA2E4C8614}"/>
                  </a:ext>
                </a:extLst>
              </p:cNvPr>
              <p:cNvGrpSpPr/>
              <p:nvPr/>
            </p:nvGrpSpPr>
            <p:grpSpPr>
              <a:xfrm rot="10800000">
                <a:off x="6179322" y="3113833"/>
                <a:ext cx="3539424" cy="3744166"/>
                <a:chOff x="4788943" y="4887463"/>
                <a:chExt cx="3539424" cy="3744166"/>
              </a:xfrm>
            </p:grpSpPr>
            <p:sp>
              <p:nvSpPr>
                <p:cNvPr id="47" name="Retângulo: Cantos Arredondados 46">
                  <a:extLst>
                    <a:ext uri="{FF2B5EF4-FFF2-40B4-BE49-F238E27FC236}">
                      <a16:creationId xmlns:a16="http://schemas.microsoft.com/office/drawing/2014/main" id="{08753B48-C01C-4323-95F2-7D0367BF9F50}"/>
                    </a:ext>
                  </a:extLst>
                </p:cNvPr>
                <p:cNvSpPr/>
                <p:nvPr/>
              </p:nvSpPr>
              <p:spPr>
                <a:xfrm>
                  <a:off x="4788943" y="4887463"/>
                  <a:ext cx="3539424" cy="1361981"/>
                </a:xfrm>
                <a:prstGeom prst="roundRect">
                  <a:avLst>
                    <a:gd name="adj" fmla="val 30418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8" name="Retângulo: Cantos Arredondados 47">
                  <a:extLst>
                    <a:ext uri="{FF2B5EF4-FFF2-40B4-BE49-F238E27FC236}">
                      <a16:creationId xmlns:a16="http://schemas.microsoft.com/office/drawing/2014/main" id="{F07237A7-F246-4CF7-A406-23E643027719}"/>
                    </a:ext>
                  </a:extLst>
                </p:cNvPr>
                <p:cNvSpPr/>
                <p:nvPr/>
              </p:nvSpPr>
              <p:spPr>
                <a:xfrm>
                  <a:off x="4788943" y="5826458"/>
                  <a:ext cx="3539424" cy="10789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9" name="Retângulo: Cantos Arredondados 48">
                  <a:extLst>
                    <a:ext uri="{FF2B5EF4-FFF2-40B4-BE49-F238E27FC236}">
                      <a16:creationId xmlns:a16="http://schemas.microsoft.com/office/drawing/2014/main" id="{448EB680-206A-4F71-8156-F371CDCFD1E2}"/>
                    </a:ext>
                  </a:extLst>
                </p:cNvPr>
                <p:cNvSpPr/>
                <p:nvPr/>
              </p:nvSpPr>
              <p:spPr>
                <a:xfrm>
                  <a:off x="4788943" y="6482408"/>
                  <a:ext cx="3539424" cy="10789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0" name="Retângulo: Cantos Arredondados 49">
                  <a:extLst>
                    <a:ext uri="{FF2B5EF4-FFF2-40B4-BE49-F238E27FC236}">
                      <a16:creationId xmlns:a16="http://schemas.microsoft.com/office/drawing/2014/main" id="{E6DAF5BD-658D-43E1-B175-2146253D84B0}"/>
                    </a:ext>
                  </a:extLst>
                </p:cNvPr>
                <p:cNvSpPr/>
                <p:nvPr/>
              </p:nvSpPr>
              <p:spPr>
                <a:xfrm>
                  <a:off x="4788943" y="7138358"/>
                  <a:ext cx="3539424" cy="10789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1" name="Retângulo: Cantos Arredondados 50">
                  <a:extLst>
                    <a:ext uri="{FF2B5EF4-FFF2-40B4-BE49-F238E27FC236}">
                      <a16:creationId xmlns:a16="http://schemas.microsoft.com/office/drawing/2014/main" id="{DD8FA495-B3E6-4024-8F3C-E6309D01E8A8}"/>
                    </a:ext>
                  </a:extLst>
                </p:cNvPr>
                <p:cNvSpPr/>
                <p:nvPr/>
              </p:nvSpPr>
              <p:spPr>
                <a:xfrm>
                  <a:off x="4788943" y="7794307"/>
                  <a:ext cx="3539424" cy="83732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sp>
          <p:nvSpPr>
            <p:cNvPr id="39" name="Retângulo: Cantos Arredondados 38">
              <a:extLst>
                <a:ext uri="{FF2B5EF4-FFF2-40B4-BE49-F238E27FC236}">
                  <a16:creationId xmlns:a16="http://schemas.microsoft.com/office/drawing/2014/main" id="{CA0D8715-0375-46E6-B68F-FBCACD8F6489}"/>
                </a:ext>
              </a:extLst>
            </p:cNvPr>
            <p:cNvSpPr/>
            <p:nvPr/>
          </p:nvSpPr>
          <p:spPr>
            <a:xfrm>
              <a:off x="13365556" y="2408447"/>
              <a:ext cx="3539424" cy="1742277"/>
            </a:xfrm>
            <a:prstGeom prst="roundRect">
              <a:avLst>
                <a:gd name="adj" fmla="val 1312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Retângulo: Cantos Arredondados 39">
              <a:extLst>
                <a:ext uri="{FF2B5EF4-FFF2-40B4-BE49-F238E27FC236}">
                  <a16:creationId xmlns:a16="http://schemas.microsoft.com/office/drawing/2014/main" id="{4C0D29AE-C853-4EB9-B712-A6DD5EAE511D}"/>
                </a:ext>
              </a:extLst>
            </p:cNvPr>
            <p:cNvSpPr/>
            <p:nvPr/>
          </p:nvSpPr>
          <p:spPr>
            <a:xfrm>
              <a:off x="13832262" y="2730212"/>
              <a:ext cx="2568975" cy="26488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Retângulo: Cantos Arredondados 40">
              <a:extLst>
                <a:ext uri="{FF2B5EF4-FFF2-40B4-BE49-F238E27FC236}">
                  <a16:creationId xmlns:a16="http://schemas.microsoft.com/office/drawing/2014/main" id="{696085D7-F9BB-4F51-9B6C-81BFBE6C493C}"/>
                </a:ext>
              </a:extLst>
            </p:cNvPr>
            <p:cNvSpPr/>
            <p:nvPr/>
          </p:nvSpPr>
          <p:spPr>
            <a:xfrm>
              <a:off x="13791067" y="3144548"/>
              <a:ext cx="2568975" cy="26488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Retângulo: Cantos Arredondados 41">
              <a:extLst>
                <a:ext uri="{FF2B5EF4-FFF2-40B4-BE49-F238E27FC236}">
                  <a16:creationId xmlns:a16="http://schemas.microsoft.com/office/drawing/2014/main" id="{7565C08C-43FE-4B0B-9E42-90A0F6811E31}"/>
                </a:ext>
              </a:extLst>
            </p:cNvPr>
            <p:cNvSpPr/>
            <p:nvPr/>
          </p:nvSpPr>
          <p:spPr>
            <a:xfrm>
              <a:off x="13832262" y="3618148"/>
              <a:ext cx="2568975" cy="26488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Retângulo: Cantos Arredondados 42">
              <a:extLst>
                <a:ext uri="{FF2B5EF4-FFF2-40B4-BE49-F238E27FC236}">
                  <a16:creationId xmlns:a16="http://schemas.microsoft.com/office/drawing/2014/main" id="{1424EEA0-34CC-4A63-8CD2-1435228EA22E}"/>
                </a:ext>
              </a:extLst>
            </p:cNvPr>
            <p:cNvSpPr/>
            <p:nvPr/>
          </p:nvSpPr>
          <p:spPr>
            <a:xfrm>
              <a:off x="15708204" y="4712238"/>
              <a:ext cx="711862" cy="1553513"/>
            </a:xfrm>
            <a:prstGeom prst="roundRect">
              <a:avLst>
                <a:gd name="adj" fmla="val 50000"/>
              </a:avLst>
            </a:prstGeom>
            <a:solidFill>
              <a:srgbClr val="A0B8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Retângulo: Cantos Arredondados 43">
              <a:extLst>
                <a:ext uri="{FF2B5EF4-FFF2-40B4-BE49-F238E27FC236}">
                  <a16:creationId xmlns:a16="http://schemas.microsoft.com/office/drawing/2014/main" id="{61219DF6-C38C-4B5E-8429-A24A690F95CA}"/>
                </a:ext>
              </a:extLst>
            </p:cNvPr>
            <p:cNvSpPr/>
            <p:nvPr/>
          </p:nvSpPr>
          <p:spPr>
            <a:xfrm>
              <a:off x="15652623" y="440759"/>
              <a:ext cx="711862" cy="1116064"/>
            </a:xfrm>
            <a:prstGeom prst="roundRect">
              <a:avLst>
                <a:gd name="adj" fmla="val 50000"/>
              </a:avLst>
            </a:prstGeom>
            <a:solidFill>
              <a:srgbClr val="A0B8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054" name="Agrupar 2053">
            <a:extLst>
              <a:ext uri="{FF2B5EF4-FFF2-40B4-BE49-F238E27FC236}">
                <a16:creationId xmlns:a16="http://schemas.microsoft.com/office/drawing/2014/main" id="{66A809EA-4A88-4C81-91F9-A3257410AE0F}"/>
              </a:ext>
            </a:extLst>
          </p:cNvPr>
          <p:cNvGrpSpPr/>
          <p:nvPr/>
        </p:nvGrpSpPr>
        <p:grpSpPr>
          <a:xfrm>
            <a:off x="-12182020" y="4045071"/>
            <a:ext cx="24390916" cy="3721517"/>
            <a:chOff x="-9920" y="4197965"/>
            <a:chExt cx="24390916" cy="3721517"/>
          </a:xfrm>
        </p:grpSpPr>
        <p:sp>
          <p:nvSpPr>
            <p:cNvPr id="20" name="Forma Livre: Forma 19">
              <a:extLst>
                <a:ext uri="{FF2B5EF4-FFF2-40B4-BE49-F238E27FC236}">
                  <a16:creationId xmlns:a16="http://schemas.microsoft.com/office/drawing/2014/main" id="{8CCFD210-39FB-437D-8B73-AB67236D3DCF}"/>
                </a:ext>
              </a:extLst>
            </p:cNvPr>
            <p:cNvSpPr/>
            <p:nvPr/>
          </p:nvSpPr>
          <p:spPr>
            <a:xfrm>
              <a:off x="0" y="4197965"/>
              <a:ext cx="12192000" cy="3708907"/>
            </a:xfrm>
            <a:custGeom>
              <a:avLst/>
              <a:gdLst>
                <a:gd name="connsiteX0" fmla="*/ 1143000 w 12192000"/>
                <a:gd name="connsiteY0" fmla="*/ 1563 h 3708907"/>
                <a:gd name="connsiteX1" fmla="*/ 6096000 w 12192000"/>
                <a:gd name="connsiteY1" fmla="*/ 148938 h 3708907"/>
                <a:gd name="connsiteX2" fmla="*/ 12192000 w 12192000"/>
                <a:gd name="connsiteY2" fmla="*/ 148938 h 3708907"/>
                <a:gd name="connsiteX3" fmla="*/ 12192000 w 12192000"/>
                <a:gd name="connsiteY3" fmla="*/ 1727707 h 3708907"/>
                <a:gd name="connsiteX4" fmla="*/ 12192000 w 12192000"/>
                <a:gd name="connsiteY4" fmla="*/ 2315876 h 3708907"/>
                <a:gd name="connsiteX5" fmla="*/ 12192000 w 12192000"/>
                <a:gd name="connsiteY5" fmla="*/ 3708907 h 3708907"/>
                <a:gd name="connsiteX6" fmla="*/ 0 w 12192000"/>
                <a:gd name="connsiteY6" fmla="*/ 3708907 h 3708907"/>
                <a:gd name="connsiteX7" fmla="*/ 0 w 12192000"/>
                <a:gd name="connsiteY7" fmla="*/ 2315876 h 3708907"/>
                <a:gd name="connsiteX8" fmla="*/ 0 w 12192000"/>
                <a:gd name="connsiteY8" fmla="*/ 1727707 h 3708907"/>
                <a:gd name="connsiteX9" fmla="*/ 0 w 12192000"/>
                <a:gd name="connsiteY9" fmla="*/ 148938 h 3708907"/>
                <a:gd name="connsiteX10" fmla="*/ 1143000 w 12192000"/>
                <a:gd name="connsiteY10" fmla="*/ 1563 h 3708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192000" h="3708907">
                  <a:moveTo>
                    <a:pt x="1143000" y="1563"/>
                  </a:moveTo>
                  <a:cubicBezTo>
                    <a:pt x="2794000" y="-34461"/>
                    <a:pt x="4445000" y="568138"/>
                    <a:pt x="6096000" y="148938"/>
                  </a:cubicBezTo>
                  <a:cubicBezTo>
                    <a:pt x="8128000" y="-366999"/>
                    <a:pt x="10160000" y="664876"/>
                    <a:pt x="12192000" y="148938"/>
                  </a:cubicBezTo>
                  <a:lnTo>
                    <a:pt x="12192000" y="1727707"/>
                  </a:lnTo>
                  <a:lnTo>
                    <a:pt x="12192000" y="2315876"/>
                  </a:lnTo>
                  <a:lnTo>
                    <a:pt x="12192000" y="3708907"/>
                  </a:lnTo>
                  <a:lnTo>
                    <a:pt x="0" y="3708907"/>
                  </a:lnTo>
                  <a:lnTo>
                    <a:pt x="0" y="2315876"/>
                  </a:lnTo>
                  <a:lnTo>
                    <a:pt x="0" y="1727707"/>
                  </a:lnTo>
                  <a:lnTo>
                    <a:pt x="0" y="148938"/>
                  </a:lnTo>
                  <a:cubicBezTo>
                    <a:pt x="381000" y="52200"/>
                    <a:pt x="762000" y="9877"/>
                    <a:pt x="1143000" y="1563"/>
                  </a:cubicBezTo>
                  <a:close/>
                </a:path>
              </a:pathLst>
            </a:custGeom>
            <a:solidFill>
              <a:srgbClr val="72C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Forma Livre: Forma 21">
              <a:extLst>
                <a:ext uri="{FF2B5EF4-FFF2-40B4-BE49-F238E27FC236}">
                  <a16:creationId xmlns:a16="http://schemas.microsoft.com/office/drawing/2014/main" id="{BE540601-071A-40FD-B03B-173A0AFE9BB6}"/>
                </a:ext>
              </a:extLst>
            </p:cNvPr>
            <p:cNvSpPr/>
            <p:nvPr/>
          </p:nvSpPr>
          <p:spPr>
            <a:xfrm>
              <a:off x="-9920" y="5386817"/>
              <a:ext cx="12201920" cy="2520055"/>
            </a:xfrm>
            <a:custGeom>
              <a:avLst/>
              <a:gdLst>
                <a:gd name="connsiteX0" fmla="*/ 1143000 w 12192000"/>
                <a:gd name="connsiteY0" fmla="*/ 1563 h 3708907"/>
                <a:gd name="connsiteX1" fmla="*/ 6096000 w 12192000"/>
                <a:gd name="connsiteY1" fmla="*/ 148938 h 3708907"/>
                <a:gd name="connsiteX2" fmla="*/ 12192000 w 12192000"/>
                <a:gd name="connsiteY2" fmla="*/ 148938 h 3708907"/>
                <a:gd name="connsiteX3" fmla="*/ 12192000 w 12192000"/>
                <a:gd name="connsiteY3" fmla="*/ 1727707 h 3708907"/>
                <a:gd name="connsiteX4" fmla="*/ 12192000 w 12192000"/>
                <a:gd name="connsiteY4" fmla="*/ 2315876 h 3708907"/>
                <a:gd name="connsiteX5" fmla="*/ 12192000 w 12192000"/>
                <a:gd name="connsiteY5" fmla="*/ 3708907 h 3708907"/>
                <a:gd name="connsiteX6" fmla="*/ 0 w 12192000"/>
                <a:gd name="connsiteY6" fmla="*/ 3708907 h 3708907"/>
                <a:gd name="connsiteX7" fmla="*/ 0 w 12192000"/>
                <a:gd name="connsiteY7" fmla="*/ 2315876 h 3708907"/>
                <a:gd name="connsiteX8" fmla="*/ 0 w 12192000"/>
                <a:gd name="connsiteY8" fmla="*/ 1727707 h 3708907"/>
                <a:gd name="connsiteX9" fmla="*/ 0 w 12192000"/>
                <a:gd name="connsiteY9" fmla="*/ 148938 h 3708907"/>
                <a:gd name="connsiteX10" fmla="*/ 1143000 w 12192000"/>
                <a:gd name="connsiteY10" fmla="*/ 1563 h 3708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192000" h="3708907">
                  <a:moveTo>
                    <a:pt x="1143000" y="1563"/>
                  </a:moveTo>
                  <a:cubicBezTo>
                    <a:pt x="2794000" y="-34461"/>
                    <a:pt x="4445000" y="568138"/>
                    <a:pt x="6096000" y="148938"/>
                  </a:cubicBezTo>
                  <a:cubicBezTo>
                    <a:pt x="8128000" y="-366999"/>
                    <a:pt x="10160000" y="664876"/>
                    <a:pt x="12192000" y="148938"/>
                  </a:cubicBezTo>
                  <a:lnTo>
                    <a:pt x="12192000" y="1727707"/>
                  </a:lnTo>
                  <a:lnTo>
                    <a:pt x="12192000" y="2315876"/>
                  </a:lnTo>
                  <a:lnTo>
                    <a:pt x="12192000" y="3708907"/>
                  </a:lnTo>
                  <a:lnTo>
                    <a:pt x="0" y="3708907"/>
                  </a:lnTo>
                  <a:lnTo>
                    <a:pt x="0" y="2315876"/>
                  </a:lnTo>
                  <a:lnTo>
                    <a:pt x="0" y="1727707"/>
                  </a:lnTo>
                  <a:lnTo>
                    <a:pt x="0" y="148938"/>
                  </a:lnTo>
                  <a:cubicBezTo>
                    <a:pt x="381000" y="52200"/>
                    <a:pt x="762000" y="9877"/>
                    <a:pt x="1143000" y="1563"/>
                  </a:cubicBezTo>
                  <a:close/>
                </a:path>
              </a:pathLst>
            </a:custGeom>
            <a:solidFill>
              <a:srgbClr val="62A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4" name="Forma Livre: Forma 213">
              <a:extLst>
                <a:ext uri="{FF2B5EF4-FFF2-40B4-BE49-F238E27FC236}">
                  <a16:creationId xmlns:a16="http://schemas.microsoft.com/office/drawing/2014/main" id="{3609B386-E82F-43F8-AB6C-0651C5DBD176}"/>
                </a:ext>
              </a:extLst>
            </p:cNvPr>
            <p:cNvSpPr/>
            <p:nvPr/>
          </p:nvSpPr>
          <p:spPr>
            <a:xfrm>
              <a:off x="12188996" y="4210575"/>
              <a:ext cx="12192000" cy="3708907"/>
            </a:xfrm>
            <a:custGeom>
              <a:avLst/>
              <a:gdLst>
                <a:gd name="connsiteX0" fmla="*/ 1143000 w 12192000"/>
                <a:gd name="connsiteY0" fmla="*/ 1563 h 3708907"/>
                <a:gd name="connsiteX1" fmla="*/ 6096000 w 12192000"/>
                <a:gd name="connsiteY1" fmla="*/ 148938 h 3708907"/>
                <a:gd name="connsiteX2" fmla="*/ 12192000 w 12192000"/>
                <a:gd name="connsiteY2" fmla="*/ 148938 h 3708907"/>
                <a:gd name="connsiteX3" fmla="*/ 12192000 w 12192000"/>
                <a:gd name="connsiteY3" fmla="*/ 1727707 h 3708907"/>
                <a:gd name="connsiteX4" fmla="*/ 12192000 w 12192000"/>
                <a:gd name="connsiteY4" fmla="*/ 2315876 h 3708907"/>
                <a:gd name="connsiteX5" fmla="*/ 12192000 w 12192000"/>
                <a:gd name="connsiteY5" fmla="*/ 3708907 h 3708907"/>
                <a:gd name="connsiteX6" fmla="*/ 0 w 12192000"/>
                <a:gd name="connsiteY6" fmla="*/ 3708907 h 3708907"/>
                <a:gd name="connsiteX7" fmla="*/ 0 w 12192000"/>
                <a:gd name="connsiteY7" fmla="*/ 2315876 h 3708907"/>
                <a:gd name="connsiteX8" fmla="*/ 0 w 12192000"/>
                <a:gd name="connsiteY8" fmla="*/ 1727707 h 3708907"/>
                <a:gd name="connsiteX9" fmla="*/ 0 w 12192000"/>
                <a:gd name="connsiteY9" fmla="*/ 148938 h 3708907"/>
                <a:gd name="connsiteX10" fmla="*/ 1143000 w 12192000"/>
                <a:gd name="connsiteY10" fmla="*/ 1563 h 3708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192000" h="3708907">
                  <a:moveTo>
                    <a:pt x="1143000" y="1563"/>
                  </a:moveTo>
                  <a:cubicBezTo>
                    <a:pt x="2794000" y="-34461"/>
                    <a:pt x="4445000" y="568138"/>
                    <a:pt x="6096000" y="148938"/>
                  </a:cubicBezTo>
                  <a:cubicBezTo>
                    <a:pt x="8128000" y="-366999"/>
                    <a:pt x="10160000" y="664876"/>
                    <a:pt x="12192000" y="148938"/>
                  </a:cubicBezTo>
                  <a:lnTo>
                    <a:pt x="12192000" y="1727707"/>
                  </a:lnTo>
                  <a:lnTo>
                    <a:pt x="12192000" y="2315876"/>
                  </a:lnTo>
                  <a:lnTo>
                    <a:pt x="12192000" y="3708907"/>
                  </a:lnTo>
                  <a:lnTo>
                    <a:pt x="0" y="3708907"/>
                  </a:lnTo>
                  <a:lnTo>
                    <a:pt x="0" y="2315876"/>
                  </a:lnTo>
                  <a:lnTo>
                    <a:pt x="0" y="1727707"/>
                  </a:lnTo>
                  <a:lnTo>
                    <a:pt x="0" y="148938"/>
                  </a:lnTo>
                  <a:cubicBezTo>
                    <a:pt x="381000" y="52200"/>
                    <a:pt x="762000" y="9877"/>
                    <a:pt x="1143000" y="1563"/>
                  </a:cubicBezTo>
                  <a:close/>
                </a:path>
              </a:pathLst>
            </a:custGeom>
            <a:solidFill>
              <a:srgbClr val="72C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5" name="Forma Livre: Forma 214">
              <a:extLst>
                <a:ext uri="{FF2B5EF4-FFF2-40B4-BE49-F238E27FC236}">
                  <a16:creationId xmlns:a16="http://schemas.microsoft.com/office/drawing/2014/main" id="{09472DC3-2C3D-4983-A1D4-768473D41729}"/>
                </a:ext>
              </a:extLst>
            </p:cNvPr>
            <p:cNvSpPr/>
            <p:nvPr/>
          </p:nvSpPr>
          <p:spPr>
            <a:xfrm>
              <a:off x="12179076" y="5399427"/>
              <a:ext cx="12201920" cy="2520055"/>
            </a:xfrm>
            <a:custGeom>
              <a:avLst/>
              <a:gdLst>
                <a:gd name="connsiteX0" fmla="*/ 1143000 w 12192000"/>
                <a:gd name="connsiteY0" fmla="*/ 1563 h 3708907"/>
                <a:gd name="connsiteX1" fmla="*/ 6096000 w 12192000"/>
                <a:gd name="connsiteY1" fmla="*/ 148938 h 3708907"/>
                <a:gd name="connsiteX2" fmla="*/ 12192000 w 12192000"/>
                <a:gd name="connsiteY2" fmla="*/ 148938 h 3708907"/>
                <a:gd name="connsiteX3" fmla="*/ 12192000 w 12192000"/>
                <a:gd name="connsiteY3" fmla="*/ 1727707 h 3708907"/>
                <a:gd name="connsiteX4" fmla="*/ 12192000 w 12192000"/>
                <a:gd name="connsiteY4" fmla="*/ 2315876 h 3708907"/>
                <a:gd name="connsiteX5" fmla="*/ 12192000 w 12192000"/>
                <a:gd name="connsiteY5" fmla="*/ 3708907 h 3708907"/>
                <a:gd name="connsiteX6" fmla="*/ 0 w 12192000"/>
                <a:gd name="connsiteY6" fmla="*/ 3708907 h 3708907"/>
                <a:gd name="connsiteX7" fmla="*/ 0 w 12192000"/>
                <a:gd name="connsiteY7" fmla="*/ 2315876 h 3708907"/>
                <a:gd name="connsiteX8" fmla="*/ 0 w 12192000"/>
                <a:gd name="connsiteY8" fmla="*/ 1727707 h 3708907"/>
                <a:gd name="connsiteX9" fmla="*/ 0 w 12192000"/>
                <a:gd name="connsiteY9" fmla="*/ 148938 h 3708907"/>
                <a:gd name="connsiteX10" fmla="*/ 1143000 w 12192000"/>
                <a:gd name="connsiteY10" fmla="*/ 1563 h 3708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192000" h="3708907">
                  <a:moveTo>
                    <a:pt x="1143000" y="1563"/>
                  </a:moveTo>
                  <a:cubicBezTo>
                    <a:pt x="2794000" y="-34461"/>
                    <a:pt x="4445000" y="568138"/>
                    <a:pt x="6096000" y="148938"/>
                  </a:cubicBezTo>
                  <a:cubicBezTo>
                    <a:pt x="8128000" y="-366999"/>
                    <a:pt x="10160000" y="664876"/>
                    <a:pt x="12192000" y="148938"/>
                  </a:cubicBezTo>
                  <a:lnTo>
                    <a:pt x="12192000" y="1727707"/>
                  </a:lnTo>
                  <a:lnTo>
                    <a:pt x="12192000" y="2315876"/>
                  </a:lnTo>
                  <a:lnTo>
                    <a:pt x="12192000" y="3708907"/>
                  </a:lnTo>
                  <a:lnTo>
                    <a:pt x="0" y="3708907"/>
                  </a:lnTo>
                  <a:lnTo>
                    <a:pt x="0" y="2315876"/>
                  </a:lnTo>
                  <a:lnTo>
                    <a:pt x="0" y="1727707"/>
                  </a:lnTo>
                  <a:lnTo>
                    <a:pt x="0" y="148938"/>
                  </a:lnTo>
                  <a:cubicBezTo>
                    <a:pt x="381000" y="52200"/>
                    <a:pt x="762000" y="9877"/>
                    <a:pt x="1143000" y="1563"/>
                  </a:cubicBezTo>
                  <a:close/>
                </a:path>
              </a:pathLst>
            </a:custGeom>
            <a:solidFill>
              <a:srgbClr val="62A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7" name="Agrupar 26">
            <a:extLst>
              <a:ext uri="{FF2B5EF4-FFF2-40B4-BE49-F238E27FC236}">
                <a16:creationId xmlns:a16="http://schemas.microsoft.com/office/drawing/2014/main" id="{E65AE577-CEAF-4050-BA84-9134DFD9C37C}"/>
              </a:ext>
            </a:extLst>
          </p:cNvPr>
          <p:cNvGrpSpPr/>
          <p:nvPr/>
        </p:nvGrpSpPr>
        <p:grpSpPr>
          <a:xfrm rot="17580246">
            <a:off x="6126371" y="4042723"/>
            <a:ext cx="1187699" cy="3153141"/>
            <a:chOff x="13414140" y="-2581097"/>
            <a:chExt cx="4509547" cy="11972079"/>
          </a:xfrm>
        </p:grpSpPr>
        <p:sp>
          <p:nvSpPr>
            <p:cNvPr id="28" name="Forma Livre: Forma 27">
              <a:extLst>
                <a:ext uri="{FF2B5EF4-FFF2-40B4-BE49-F238E27FC236}">
                  <a16:creationId xmlns:a16="http://schemas.microsoft.com/office/drawing/2014/main" id="{4D20885B-1EC5-4D23-8727-9D117D39B7DF}"/>
                </a:ext>
              </a:extLst>
            </p:cNvPr>
            <p:cNvSpPr/>
            <p:nvPr/>
          </p:nvSpPr>
          <p:spPr>
            <a:xfrm rot="10800000">
              <a:off x="13427886" y="-2581097"/>
              <a:ext cx="4495800" cy="3718018"/>
            </a:xfrm>
            <a:custGeom>
              <a:avLst/>
              <a:gdLst>
                <a:gd name="connsiteX0" fmla="*/ 0 w 4495800"/>
                <a:gd name="connsiteY0" fmla="*/ 0 h 3718018"/>
                <a:gd name="connsiteX1" fmla="*/ 4495800 w 4495800"/>
                <a:gd name="connsiteY1" fmla="*/ 0 h 3718018"/>
                <a:gd name="connsiteX2" fmla="*/ 4495800 w 4495800"/>
                <a:gd name="connsiteY2" fmla="*/ 1470118 h 3718018"/>
                <a:gd name="connsiteX3" fmla="*/ 2247900 w 4495800"/>
                <a:gd name="connsiteY3" fmla="*/ 3718018 h 3718018"/>
                <a:gd name="connsiteX4" fmla="*/ 0 w 4495800"/>
                <a:gd name="connsiteY4" fmla="*/ 1470118 h 3718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95800" h="3718018">
                  <a:moveTo>
                    <a:pt x="0" y="0"/>
                  </a:moveTo>
                  <a:lnTo>
                    <a:pt x="4495800" y="0"/>
                  </a:lnTo>
                  <a:lnTo>
                    <a:pt x="4495800" y="1470118"/>
                  </a:lnTo>
                  <a:cubicBezTo>
                    <a:pt x="4495800" y="2711599"/>
                    <a:pt x="3489381" y="3718018"/>
                    <a:pt x="2247900" y="3718018"/>
                  </a:cubicBezTo>
                  <a:cubicBezTo>
                    <a:pt x="1006419" y="3718018"/>
                    <a:pt x="0" y="2711599"/>
                    <a:pt x="0" y="1470118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Retângulo 28">
              <a:extLst>
                <a:ext uri="{FF2B5EF4-FFF2-40B4-BE49-F238E27FC236}">
                  <a16:creationId xmlns:a16="http://schemas.microsoft.com/office/drawing/2014/main" id="{BFF3EC81-8668-481C-8FA0-6DECB1A0CC08}"/>
                </a:ext>
              </a:extLst>
            </p:cNvPr>
            <p:cNvSpPr/>
            <p:nvPr/>
          </p:nvSpPr>
          <p:spPr>
            <a:xfrm>
              <a:off x="14979408" y="110821"/>
              <a:ext cx="1365267" cy="630078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Retângulo: Cantos Arredondados 29">
              <a:extLst>
                <a:ext uri="{FF2B5EF4-FFF2-40B4-BE49-F238E27FC236}">
                  <a16:creationId xmlns:a16="http://schemas.microsoft.com/office/drawing/2014/main" id="{4B0645B0-4230-4D79-9B4E-D2A6AE525890}"/>
                </a:ext>
              </a:extLst>
            </p:cNvPr>
            <p:cNvSpPr/>
            <p:nvPr/>
          </p:nvSpPr>
          <p:spPr>
            <a:xfrm>
              <a:off x="13414140" y="1907836"/>
              <a:ext cx="4495801" cy="970279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Retângulo: Cantos Arredondados 30">
              <a:extLst>
                <a:ext uri="{FF2B5EF4-FFF2-40B4-BE49-F238E27FC236}">
                  <a16:creationId xmlns:a16="http://schemas.microsoft.com/office/drawing/2014/main" id="{164AD33C-D566-4077-90C8-B173C6627EA0}"/>
                </a:ext>
              </a:extLst>
            </p:cNvPr>
            <p:cNvSpPr/>
            <p:nvPr/>
          </p:nvSpPr>
          <p:spPr>
            <a:xfrm>
              <a:off x="13427886" y="3440163"/>
              <a:ext cx="4495801" cy="970279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Seta: Divisa 31">
              <a:extLst>
                <a:ext uri="{FF2B5EF4-FFF2-40B4-BE49-F238E27FC236}">
                  <a16:creationId xmlns:a16="http://schemas.microsoft.com/office/drawing/2014/main" id="{166E45E3-CEB4-493D-B638-5D92C0D8996D}"/>
                </a:ext>
              </a:extLst>
            </p:cNvPr>
            <p:cNvSpPr/>
            <p:nvPr/>
          </p:nvSpPr>
          <p:spPr>
            <a:xfrm rot="16200000">
              <a:off x="13683248" y="5433398"/>
              <a:ext cx="3957584" cy="3957584"/>
            </a:xfrm>
            <a:prstGeom prst="chevron">
              <a:avLst>
                <a:gd name="adj" fmla="val 48707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33" name="Elipse 32">
              <a:extLst>
                <a:ext uri="{FF2B5EF4-FFF2-40B4-BE49-F238E27FC236}">
                  <a16:creationId xmlns:a16="http://schemas.microsoft.com/office/drawing/2014/main" id="{8010E30D-7C9B-4AAE-AC3B-BC2E2A63B6AE}"/>
                </a:ext>
              </a:extLst>
            </p:cNvPr>
            <p:cNvSpPr/>
            <p:nvPr/>
          </p:nvSpPr>
          <p:spPr>
            <a:xfrm>
              <a:off x="15675786" y="-1818568"/>
              <a:ext cx="1096480" cy="10964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056" name="Agrupar 2055">
            <a:extLst>
              <a:ext uri="{FF2B5EF4-FFF2-40B4-BE49-F238E27FC236}">
                <a16:creationId xmlns:a16="http://schemas.microsoft.com/office/drawing/2014/main" id="{EC7DC6A9-7FB7-4DB8-9FA9-AB78D8C89600}"/>
              </a:ext>
            </a:extLst>
          </p:cNvPr>
          <p:cNvGrpSpPr/>
          <p:nvPr/>
        </p:nvGrpSpPr>
        <p:grpSpPr>
          <a:xfrm>
            <a:off x="1800463" y="2799158"/>
            <a:ext cx="2503053" cy="2341456"/>
            <a:chOff x="1754488" y="2682172"/>
            <a:chExt cx="2503053" cy="2341456"/>
          </a:xfrm>
        </p:grpSpPr>
        <p:grpSp>
          <p:nvGrpSpPr>
            <p:cNvPr id="62" name="Agrupar 61">
              <a:extLst>
                <a:ext uri="{FF2B5EF4-FFF2-40B4-BE49-F238E27FC236}">
                  <a16:creationId xmlns:a16="http://schemas.microsoft.com/office/drawing/2014/main" id="{F3645A6E-0B48-4D17-A708-872378116A4F}"/>
                </a:ext>
              </a:extLst>
            </p:cNvPr>
            <p:cNvGrpSpPr/>
            <p:nvPr/>
          </p:nvGrpSpPr>
          <p:grpSpPr>
            <a:xfrm rot="20824495">
              <a:off x="2142404" y="2682172"/>
              <a:ext cx="1391902" cy="2244707"/>
              <a:chOff x="6463471" y="-274142"/>
              <a:chExt cx="4754218" cy="7667086"/>
            </a:xfrm>
          </p:grpSpPr>
          <p:sp>
            <p:nvSpPr>
              <p:cNvPr id="63" name="Retângulo: Cantos Arredondados 62">
                <a:extLst>
                  <a:ext uri="{FF2B5EF4-FFF2-40B4-BE49-F238E27FC236}">
                    <a16:creationId xmlns:a16="http://schemas.microsoft.com/office/drawing/2014/main" id="{E1DEC802-6252-4D67-B0FD-56D6E47B5DAF}"/>
                  </a:ext>
                </a:extLst>
              </p:cNvPr>
              <p:cNvSpPr/>
              <p:nvPr/>
            </p:nvSpPr>
            <p:spPr>
              <a:xfrm rot="20667845">
                <a:off x="8283679" y="268755"/>
                <a:ext cx="575611" cy="1910562"/>
              </a:xfrm>
              <a:prstGeom prst="roundRect">
                <a:avLst>
                  <a:gd name="adj" fmla="val 50000"/>
                </a:avLst>
              </a:prstGeom>
              <a:solidFill>
                <a:srgbClr val="A1501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grpSp>
            <p:nvGrpSpPr>
              <p:cNvPr id="64" name="Agrupar 63">
                <a:extLst>
                  <a:ext uri="{FF2B5EF4-FFF2-40B4-BE49-F238E27FC236}">
                    <a16:creationId xmlns:a16="http://schemas.microsoft.com/office/drawing/2014/main" id="{639B6B57-A041-41B5-8C57-EFD0003CA057}"/>
                  </a:ext>
                </a:extLst>
              </p:cNvPr>
              <p:cNvGrpSpPr/>
              <p:nvPr/>
            </p:nvGrpSpPr>
            <p:grpSpPr>
              <a:xfrm>
                <a:off x="6463471" y="1269779"/>
                <a:ext cx="4604579" cy="970422"/>
                <a:chOff x="6463471" y="1269779"/>
                <a:chExt cx="4604579" cy="970422"/>
              </a:xfrm>
            </p:grpSpPr>
            <p:sp>
              <p:nvSpPr>
                <p:cNvPr id="78" name="Forma Livre: Forma 77">
                  <a:extLst>
                    <a:ext uri="{FF2B5EF4-FFF2-40B4-BE49-F238E27FC236}">
                      <a16:creationId xmlns:a16="http://schemas.microsoft.com/office/drawing/2014/main" id="{70A9B145-899D-495C-9A6B-FA64C14375A4}"/>
                    </a:ext>
                  </a:extLst>
                </p:cNvPr>
                <p:cNvSpPr/>
                <p:nvPr/>
              </p:nvSpPr>
              <p:spPr>
                <a:xfrm>
                  <a:off x="6463471" y="1352305"/>
                  <a:ext cx="4604579" cy="887896"/>
                </a:xfrm>
                <a:custGeom>
                  <a:avLst/>
                  <a:gdLst>
                    <a:gd name="connsiteX0" fmla="*/ 1079673 w 4555729"/>
                    <a:gd name="connsiteY0" fmla="*/ 80 h 887896"/>
                    <a:gd name="connsiteX1" fmla="*/ 2277864 w 4555729"/>
                    <a:gd name="connsiteY1" fmla="*/ 577616 h 887896"/>
                    <a:gd name="connsiteX2" fmla="*/ 4513501 w 4555729"/>
                    <a:gd name="connsiteY2" fmla="*/ 884448 h 887896"/>
                    <a:gd name="connsiteX3" fmla="*/ 4511822 w 4555729"/>
                    <a:gd name="connsiteY3" fmla="*/ 887896 h 887896"/>
                    <a:gd name="connsiteX4" fmla="*/ 43907 w 4555729"/>
                    <a:gd name="connsiteY4" fmla="*/ 887896 h 887896"/>
                    <a:gd name="connsiteX5" fmla="*/ 42228 w 4555729"/>
                    <a:gd name="connsiteY5" fmla="*/ 884448 h 887896"/>
                    <a:gd name="connsiteX6" fmla="*/ 1079673 w 4555729"/>
                    <a:gd name="connsiteY6" fmla="*/ 80 h 887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555729" h="887896">
                      <a:moveTo>
                        <a:pt x="1079673" y="80"/>
                      </a:moveTo>
                      <a:cubicBezTo>
                        <a:pt x="1531709" y="4308"/>
                        <a:pt x="2012859" y="178793"/>
                        <a:pt x="2277864" y="577616"/>
                      </a:cubicBezTo>
                      <a:cubicBezTo>
                        <a:pt x="2925655" y="-397284"/>
                        <a:pt x="4864978" y="-31697"/>
                        <a:pt x="4513501" y="884448"/>
                      </a:cubicBezTo>
                      <a:lnTo>
                        <a:pt x="4511822" y="887896"/>
                      </a:lnTo>
                      <a:lnTo>
                        <a:pt x="43907" y="887896"/>
                      </a:lnTo>
                      <a:lnTo>
                        <a:pt x="42228" y="884448"/>
                      </a:lnTo>
                      <a:cubicBezTo>
                        <a:pt x="-165464" y="343090"/>
                        <a:pt x="426733" y="-6028"/>
                        <a:pt x="1079673" y="80"/>
                      </a:cubicBezTo>
                      <a:close/>
                    </a:path>
                  </a:pathLst>
                </a:custGeom>
                <a:solidFill>
                  <a:srgbClr val="E7361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9" name="Elipse 78">
                  <a:extLst>
                    <a:ext uri="{FF2B5EF4-FFF2-40B4-BE49-F238E27FC236}">
                      <a16:creationId xmlns:a16="http://schemas.microsoft.com/office/drawing/2014/main" id="{6E611915-471B-45E5-838C-3AF3849C6D1C}"/>
                    </a:ext>
                  </a:extLst>
                </p:cNvPr>
                <p:cNvSpPr/>
                <p:nvPr/>
              </p:nvSpPr>
              <p:spPr>
                <a:xfrm>
                  <a:off x="6745444" y="1269779"/>
                  <a:ext cx="2169956" cy="970422"/>
                </a:xfrm>
                <a:prstGeom prst="ellipse">
                  <a:avLst/>
                </a:prstGeom>
                <a:solidFill>
                  <a:srgbClr val="E7361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0" name="Elipse 79">
                  <a:extLst>
                    <a:ext uri="{FF2B5EF4-FFF2-40B4-BE49-F238E27FC236}">
                      <a16:creationId xmlns:a16="http://schemas.microsoft.com/office/drawing/2014/main" id="{CB2A25A9-91BB-49E5-9FC7-48E2126EA177}"/>
                    </a:ext>
                  </a:extLst>
                </p:cNvPr>
                <p:cNvSpPr/>
                <p:nvPr/>
              </p:nvSpPr>
              <p:spPr>
                <a:xfrm>
                  <a:off x="8665135" y="1269779"/>
                  <a:ext cx="2169956" cy="854647"/>
                </a:xfrm>
                <a:prstGeom prst="ellipse">
                  <a:avLst/>
                </a:prstGeom>
                <a:solidFill>
                  <a:srgbClr val="E7361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65" name="Retângulo: Cantos Arredondados 64">
                <a:extLst>
                  <a:ext uri="{FF2B5EF4-FFF2-40B4-BE49-F238E27FC236}">
                    <a16:creationId xmlns:a16="http://schemas.microsoft.com/office/drawing/2014/main" id="{489D0405-DB98-47CF-9F4D-EC676018106C}"/>
                  </a:ext>
                </a:extLst>
              </p:cNvPr>
              <p:cNvSpPr/>
              <p:nvPr/>
            </p:nvSpPr>
            <p:spPr>
              <a:xfrm rot="1120241">
                <a:off x="9730142" y="1478610"/>
                <a:ext cx="661075" cy="517229"/>
              </a:xfrm>
              <a:prstGeom prst="roundRect">
                <a:avLst>
                  <a:gd name="adj" fmla="val 50000"/>
                </a:avLst>
              </a:prstGeom>
              <a:solidFill>
                <a:srgbClr val="EA50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6" name="Forma Livre: Forma 65">
                <a:extLst>
                  <a:ext uri="{FF2B5EF4-FFF2-40B4-BE49-F238E27FC236}">
                    <a16:creationId xmlns:a16="http://schemas.microsoft.com/office/drawing/2014/main" id="{3739C714-D472-42FB-A15F-DBD076EDBA5C}"/>
                  </a:ext>
                </a:extLst>
              </p:cNvPr>
              <p:cNvSpPr/>
              <p:nvPr/>
            </p:nvSpPr>
            <p:spPr>
              <a:xfrm>
                <a:off x="6691572" y="2251269"/>
                <a:ext cx="4171797" cy="4187631"/>
              </a:xfrm>
              <a:custGeom>
                <a:avLst/>
                <a:gdLst>
                  <a:gd name="connsiteX0" fmla="*/ 0 w 4171797"/>
                  <a:gd name="connsiteY0" fmla="*/ 4184283 h 4187631"/>
                  <a:gd name="connsiteX1" fmla="*/ 33086 w 4171797"/>
                  <a:gd name="connsiteY1" fmla="*/ 4187631 h 4187631"/>
                  <a:gd name="connsiteX2" fmla="*/ 0 w 4171797"/>
                  <a:gd name="connsiteY2" fmla="*/ 4187631 h 4187631"/>
                  <a:gd name="connsiteX3" fmla="*/ 4171797 w 4171797"/>
                  <a:gd name="connsiteY3" fmla="*/ 4180990 h 4187631"/>
                  <a:gd name="connsiteX4" fmla="*/ 4171797 w 4171797"/>
                  <a:gd name="connsiteY4" fmla="*/ 4187631 h 4187631"/>
                  <a:gd name="connsiteX5" fmla="*/ 4106169 w 4171797"/>
                  <a:gd name="connsiteY5" fmla="*/ 4187631 h 4187631"/>
                  <a:gd name="connsiteX6" fmla="*/ 140958 w 4171797"/>
                  <a:gd name="connsiteY6" fmla="*/ 0 h 4187631"/>
                  <a:gd name="connsiteX7" fmla="*/ 3998297 w 4171797"/>
                  <a:gd name="connsiteY7" fmla="*/ 0 h 4187631"/>
                  <a:gd name="connsiteX8" fmla="*/ 3895028 w 4171797"/>
                  <a:gd name="connsiteY8" fmla="*/ 31584 h 4187631"/>
                  <a:gd name="connsiteX9" fmla="*/ 3058541 w 4171797"/>
                  <a:gd name="connsiteY9" fmla="*/ 2088282 h 4187631"/>
                  <a:gd name="connsiteX10" fmla="*/ 3999047 w 4171797"/>
                  <a:gd name="connsiteY10" fmla="*/ 4176793 h 4187631"/>
                  <a:gd name="connsiteX11" fmla="*/ 4106151 w 4171797"/>
                  <a:gd name="connsiteY11" fmla="*/ 4187631 h 4187631"/>
                  <a:gd name="connsiteX12" fmla="*/ 33105 w 4171797"/>
                  <a:gd name="connsiteY12" fmla="*/ 4187631 h 4187631"/>
                  <a:gd name="connsiteX13" fmla="*/ 140208 w 4171797"/>
                  <a:gd name="connsiteY13" fmla="*/ 4176793 h 4187631"/>
                  <a:gd name="connsiteX14" fmla="*/ 1080714 w 4171797"/>
                  <a:gd name="connsiteY14" fmla="*/ 2088282 h 4187631"/>
                  <a:gd name="connsiteX15" fmla="*/ 244227 w 4171797"/>
                  <a:gd name="connsiteY15" fmla="*/ 31584 h 41876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171797" h="4187631">
                    <a:moveTo>
                      <a:pt x="0" y="4184283"/>
                    </a:moveTo>
                    <a:lnTo>
                      <a:pt x="33086" y="4187631"/>
                    </a:lnTo>
                    <a:lnTo>
                      <a:pt x="0" y="4187631"/>
                    </a:lnTo>
                    <a:close/>
                    <a:moveTo>
                      <a:pt x="4171797" y="4180990"/>
                    </a:moveTo>
                    <a:lnTo>
                      <a:pt x="4171797" y="4187631"/>
                    </a:lnTo>
                    <a:lnTo>
                      <a:pt x="4106169" y="4187631"/>
                    </a:lnTo>
                    <a:close/>
                    <a:moveTo>
                      <a:pt x="140958" y="0"/>
                    </a:moveTo>
                    <a:lnTo>
                      <a:pt x="3998297" y="0"/>
                    </a:lnTo>
                    <a:lnTo>
                      <a:pt x="3895028" y="31584"/>
                    </a:lnTo>
                    <a:cubicBezTo>
                      <a:pt x="3417646" y="227340"/>
                      <a:pt x="3058541" y="1073773"/>
                      <a:pt x="3058541" y="2088282"/>
                    </a:cubicBezTo>
                    <a:cubicBezTo>
                      <a:pt x="3058541" y="3175256"/>
                      <a:pt x="3470779" y="4069286"/>
                      <a:pt x="3999047" y="4176793"/>
                    </a:cubicBezTo>
                    <a:lnTo>
                      <a:pt x="4106151" y="4187631"/>
                    </a:lnTo>
                    <a:lnTo>
                      <a:pt x="33105" y="4187631"/>
                    </a:lnTo>
                    <a:lnTo>
                      <a:pt x="140208" y="4176793"/>
                    </a:lnTo>
                    <a:cubicBezTo>
                      <a:pt x="668477" y="4069286"/>
                      <a:pt x="1080714" y="3175256"/>
                      <a:pt x="1080714" y="2088282"/>
                    </a:cubicBezTo>
                    <a:cubicBezTo>
                      <a:pt x="1080714" y="1073773"/>
                      <a:pt x="721609" y="227340"/>
                      <a:pt x="244227" y="31584"/>
                    </a:cubicBez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7" name="Retângulo: Cantos Arredondados 66">
                <a:extLst>
                  <a:ext uri="{FF2B5EF4-FFF2-40B4-BE49-F238E27FC236}">
                    <a16:creationId xmlns:a16="http://schemas.microsoft.com/office/drawing/2014/main" id="{5F11EFC1-9EE9-4EDC-8C41-7DD4C818DAAF}"/>
                  </a:ext>
                </a:extLst>
              </p:cNvPr>
              <p:cNvSpPr/>
              <p:nvPr/>
            </p:nvSpPr>
            <p:spPr>
              <a:xfrm>
                <a:off x="9038797" y="3331874"/>
                <a:ext cx="246794" cy="2169360"/>
              </a:xfrm>
              <a:prstGeom prst="roundRect">
                <a:avLst>
                  <a:gd name="adj" fmla="val 50000"/>
                </a:avLst>
              </a:prstGeom>
              <a:solidFill>
                <a:srgbClr val="FFDE7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68" name="Agrupar 67">
                <a:extLst>
                  <a:ext uri="{FF2B5EF4-FFF2-40B4-BE49-F238E27FC236}">
                    <a16:creationId xmlns:a16="http://schemas.microsoft.com/office/drawing/2014/main" id="{BC389E41-A527-4FB1-9825-7F915E5ADC49}"/>
                  </a:ext>
                </a:extLst>
              </p:cNvPr>
              <p:cNvGrpSpPr/>
              <p:nvPr/>
            </p:nvGrpSpPr>
            <p:grpSpPr>
              <a:xfrm rot="10800000">
                <a:off x="6613110" y="6422522"/>
                <a:ext cx="4604579" cy="970422"/>
                <a:chOff x="6463471" y="1269779"/>
                <a:chExt cx="4604579" cy="970422"/>
              </a:xfrm>
            </p:grpSpPr>
            <p:sp>
              <p:nvSpPr>
                <p:cNvPr id="75" name="Forma Livre: Forma 74">
                  <a:extLst>
                    <a:ext uri="{FF2B5EF4-FFF2-40B4-BE49-F238E27FC236}">
                      <a16:creationId xmlns:a16="http://schemas.microsoft.com/office/drawing/2014/main" id="{2319C04F-00B6-448D-AC86-912F60BD82D7}"/>
                    </a:ext>
                  </a:extLst>
                </p:cNvPr>
                <p:cNvSpPr/>
                <p:nvPr/>
              </p:nvSpPr>
              <p:spPr>
                <a:xfrm>
                  <a:off x="6463471" y="1352305"/>
                  <a:ext cx="4604579" cy="887896"/>
                </a:xfrm>
                <a:custGeom>
                  <a:avLst/>
                  <a:gdLst>
                    <a:gd name="connsiteX0" fmla="*/ 1079673 w 4555729"/>
                    <a:gd name="connsiteY0" fmla="*/ 80 h 887896"/>
                    <a:gd name="connsiteX1" fmla="*/ 2277864 w 4555729"/>
                    <a:gd name="connsiteY1" fmla="*/ 577616 h 887896"/>
                    <a:gd name="connsiteX2" fmla="*/ 4513501 w 4555729"/>
                    <a:gd name="connsiteY2" fmla="*/ 884448 h 887896"/>
                    <a:gd name="connsiteX3" fmla="*/ 4511822 w 4555729"/>
                    <a:gd name="connsiteY3" fmla="*/ 887896 h 887896"/>
                    <a:gd name="connsiteX4" fmla="*/ 43907 w 4555729"/>
                    <a:gd name="connsiteY4" fmla="*/ 887896 h 887896"/>
                    <a:gd name="connsiteX5" fmla="*/ 42228 w 4555729"/>
                    <a:gd name="connsiteY5" fmla="*/ 884448 h 887896"/>
                    <a:gd name="connsiteX6" fmla="*/ 1079673 w 4555729"/>
                    <a:gd name="connsiteY6" fmla="*/ 80 h 887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555729" h="887896">
                      <a:moveTo>
                        <a:pt x="1079673" y="80"/>
                      </a:moveTo>
                      <a:cubicBezTo>
                        <a:pt x="1531709" y="4308"/>
                        <a:pt x="2012859" y="178793"/>
                        <a:pt x="2277864" y="577616"/>
                      </a:cubicBezTo>
                      <a:cubicBezTo>
                        <a:pt x="2925655" y="-397284"/>
                        <a:pt x="4864978" y="-31697"/>
                        <a:pt x="4513501" y="884448"/>
                      </a:cubicBezTo>
                      <a:lnTo>
                        <a:pt x="4511822" y="887896"/>
                      </a:lnTo>
                      <a:lnTo>
                        <a:pt x="43907" y="887896"/>
                      </a:lnTo>
                      <a:lnTo>
                        <a:pt x="42228" y="884448"/>
                      </a:lnTo>
                      <a:cubicBezTo>
                        <a:pt x="-165464" y="343090"/>
                        <a:pt x="426733" y="-6028"/>
                        <a:pt x="1079673" y="80"/>
                      </a:cubicBezTo>
                      <a:close/>
                    </a:path>
                  </a:pathLst>
                </a:custGeom>
                <a:solidFill>
                  <a:srgbClr val="E7361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6" name="Elipse 75">
                  <a:extLst>
                    <a:ext uri="{FF2B5EF4-FFF2-40B4-BE49-F238E27FC236}">
                      <a16:creationId xmlns:a16="http://schemas.microsoft.com/office/drawing/2014/main" id="{CB6892B8-1AF4-4472-96A7-9F182143D620}"/>
                    </a:ext>
                  </a:extLst>
                </p:cNvPr>
                <p:cNvSpPr/>
                <p:nvPr/>
              </p:nvSpPr>
              <p:spPr>
                <a:xfrm>
                  <a:off x="6745444" y="1269779"/>
                  <a:ext cx="2169956" cy="970422"/>
                </a:xfrm>
                <a:prstGeom prst="ellipse">
                  <a:avLst/>
                </a:prstGeom>
                <a:solidFill>
                  <a:srgbClr val="E7361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7" name="Elipse 76">
                  <a:extLst>
                    <a:ext uri="{FF2B5EF4-FFF2-40B4-BE49-F238E27FC236}">
                      <a16:creationId xmlns:a16="http://schemas.microsoft.com/office/drawing/2014/main" id="{7727A151-3303-4965-AF44-D0738CCCE2C9}"/>
                    </a:ext>
                  </a:extLst>
                </p:cNvPr>
                <p:cNvSpPr/>
                <p:nvPr/>
              </p:nvSpPr>
              <p:spPr>
                <a:xfrm>
                  <a:off x="8665135" y="1269779"/>
                  <a:ext cx="2169956" cy="854647"/>
                </a:xfrm>
                <a:prstGeom prst="ellipse">
                  <a:avLst/>
                </a:prstGeom>
                <a:solidFill>
                  <a:srgbClr val="E7361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69" name="Retângulo: Cantos Arredondados 68">
                <a:extLst>
                  <a:ext uri="{FF2B5EF4-FFF2-40B4-BE49-F238E27FC236}">
                    <a16:creationId xmlns:a16="http://schemas.microsoft.com/office/drawing/2014/main" id="{8FA345F3-3559-46D4-920C-2CA9A2BDE907}"/>
                  </a:ext>
                </a:extLst>
              </p:cNvPr>
              <p:cNvSpPr/>
              <p:nvPr/>
            </p:nvSpPr>
            <p:spPr>
              <a:xfrm rot="2685694">
                <a:off x="8805250" y="282496"/>
                <a:ext cx="322422" cy="1070181"/>
              </a:xfrm>
              <a:prstGeom prst="roundRect">
                <a:avLst>
                  <a:gd name="adj" fmla="val 50000"/>
                </a:avLst>
              </a:prstGeom>
              <a:solidFill>
                <a:srgbClr val="A1501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70" name="Agrupar 69">
                <a:extLst>
                  <a:ext uri="{FF2B5EF4-FFF2-40B4-BE49-F238E27FC236}">
                    <a16:creationId xmlns:a16="http://schemas.microsoft.com/office/drawing/2014/main" id="{6F487526-98EF-4BA1-87A6-E18B39F00BB5}"/>
                  </a:ext>
                </a:extLst>
              </p:cNvPr>
              <p:cNvGrpSpPr/>
              <p:nvPr/>
            </p:nvGrpSpPr>
            <p:grpSpPr>
              <a:xfrm rot="20041293">
                <a:off x="8946957" y="-274142"/>
                <a:ext cx="1692740" cy="865063"/>
                <a:chOff x="5309830" y="553263"/>
                <a:chExt cx="7616039" cy="3892124"/>
              </a:xfrm>
            </p:grpSpPr>
            <p:grpSp>
              <p:nvGrpSpPr>
                <p:cNvPr id="71" name="Agrupar 70">
                  <a:extLst>
                    <a:ext uri="{FF2B5EF4-FFF2-40B4-BE49-F238E27FC236}">
                      <a16:creationId xmlns:a16="http://schemas.microsoft.com/office/drawing/2014/main" id="{1B54535C-DEF3-4C25-AC6B-EC36EA593055}"/>
                    </a:ext>
                  </a:extLst>
                </p:cNvPr>
                <p:cNvGrpSpPr/>
                <p:nvPr/>
              </p:nvGrpSpPr>
              <p:grpSpPr>
                <a:xfrm>
                  <a:off x="5309830" y="553263"/>
                  <a:ext cx="7616039" cy="3892124"/>
                  <a:chOff x="9187621" y="-45688"/>
                  <a:chExt cx="6236443" cy="3187090"/>
                </a:xfrm>
              </p:grpSpPr>
              <p:sp>
                <p:nvSpPr>
                  <p:cNvPr id="73" name="Forma Livre: Forma 72">
                    <a:extLst>
                      <a:ext uri="{FF2B5EF4-FFF2-40B4-BE49-F238E27FC236}">
                        <a16:creationId xmlns:a16="http://schemas.microsoft.com/office/drawing/2014/main" id="{4DD2CA81-59A9-4A13-A94B-B197ED9276B6}"/>
                      </a:ext>
                    </a:extLst>
                  </p:cNvPr>
                  <p:cNvSpPr/>
                  <p:nvPr/>
                </p:nvSpPr>
                <p:spPr>
                  <a:xfrm>
                    <a:off x="9187621" y="-45688"/>
                    <a:ext cx="6236443" cy="3187090"/>
                  </a:xfrm>
                  <a:custGeom>
                    <a:avLst/>
                    <a:gdLst>
                      <a:gd name="connsiteX0" fmla="*/ 131815 w 5103796"/>
                      <a:gd name="connsiteY0" fmla="*/ 2589662 h 3666704"/>
                      <a:gd name="connsiteX1" fmla="*/ 125075 w 5103796"/>
                      <a:gd name="connsiteY1" fmla="*/ 2603698 h 3666704"/>
                      <a:gd name="connsiteX2" fmla="*/ 90789 w 5103796"/>
                      <a:gd name="connsiteY2" fmla="*/ 2691592 h 3666704"/>
                      <a:gd name="connsiteX3" fmla="*/ 197864 w 5103796"/>
                      <a:gd name="connsiteY3" fmla="*/ 2753198 h 3666704"/>
                      <a:gd name="connsiteX4" fmla="*/ 202469 w 5103796"/>
                      <a:gd name="connsiteY4" fmla="*/ 2755400 h 3666704"/>
                      <a:gd name="connsiteX5" fmla="*/ 164686 w 5103796"/>
                      <a:gd name="connsiteY5" fmla="*/ 2683032 h 3666704"/>
                      <a:gd name="connsiteX6" fmla="*/ 3162614 w 5103796"/>
                      <a:gd name="connsiteY6" fmla="*/ 604 h 3666704"/>
                      <a:gd name="connsiteX7" fmla="*/ 4913888 w 5103796"/>
                      <a:gd name="connsiteY7" fmla="*/ 817766 h 3666704"/>
                      <a:gd name="connsiteX8" fmla="*/ 4929851 w 5103796"/>
                      <a:gd name="connsiteY8" fmla="*/ 846121 h 3666704"/>
                      <a:gd name="connsiteX9" fmla="*/ 4979388 w 5103796"/>
                      <a:gd name="connsiteY9" fmla="*/ 920848 h 3666704"/>
                      <a:gd name="connsiteX10" fmla="*/ 5031933 w 5103796"/>
                      <a:gd name="connsiteY10" fmla="*/ 1029623 h 3666704"/>
                      <a:gd name="connsiteX11" fmla="*/ 5037419 w 5103796"/>
                      <a:gd name="connsiteY11" fmla="*/ 1046766 h 3666704"/>
                      <a:gd name="connsiteX12" fmla="*/ 5046363 w 5103796"/>
                      <a:gd name="connsiteY12" fmla="*/ 1026132 h 3666704"/>
                      <a:gd name="connsiteX13" fmla="*/ 3090773 w 5103796"/>
                      <a:gd name="connsiteY13" fmla="*/ 3467953 h 3666704"/>
                      <a:gd name="connsiteX14" fmla="*/ 131819 w 5103796"/>
                      <a:gd name="connsiteY14" fmla="*/ 2837341 h 3666704"/>
                      <a:gd name="connsiteX15" fmla="*/ 81079 w 5103796"/>
                      <a:gd name="connsiteY15" fmla="*/ 2716484 h 3666704"/>
                      <a:gd name="connsiteX16" fmla="*/ 66567 w 5103796"/>
                      <a:gd name="connsiteY16" fmla="*/ 2753686 h 3666704"/>
                      <a:gd name="connsiteX17" fmla="*/ 92094 w 5103796"/>
                      <a:gd name="connsiteY17" fmla="*/ 1823428 h 3666704"/>
                      <a:gd name="connsiteX18" fmla="*/ 149304 w 5103796"/>
                      <a:gd name="connsiteY18" fmla="*/ 1686299 h 3666704"/>
                      <a:gd name="connsiteX19" fmla="*/ 164686 w 5103796"/>
                      <a:gd name="connsiteY19" fmla="*/ 1642606 h 3666704"/>
                      <a:gd name="connsiteX20" fmla="*/ 357217 w 5103796"/>
                      <a:gd name="connsiteY20" fmla="*/ 1312702 h 3666704"/>
                      <a:gd name="connsiteX21" fmla="*/ 416424 w 5103796"/>
                      <a:gd name="connsiteY21" fmla="*/ 1244977 h 3666704"/>
                      <a:gd name="connsiteX22" fmla="*/ 527685 w 5103796"/>
                      <a:gd name="connsiteY22" fmla="*/ 1108680 h 3666704"/>
                      <a:gd name="connsiteX23" fmla="*/ 1980436 w 5103796"/>
                      <a:gd name="connsiteY23" fmla="*/ 185902 h 3666704"/>
                      <a:gd name="connsiteX24" fmla="*/ 2995435 w 5103796"/>
                      <a:gd name="connsiteY24" fmla="*/ 1693 h 3666704"/>
                      <a:gd name="connsiteX25" fmla="*/ 3162614 w 5103796"/>
                      <a:gd name="connsiteY25" fmla="*/ 604 h 36667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</a:cxnLst>
                    <a:rect l="l" t="t" r="r" b="b"/>
                    <a:pathLst>
                      <a:path w="5103796" h="3666704">
                        <a:moveTo>
                          <a:pt x="131815" y="2589662"/>
                        </a:moveTo>
                        <a:lnTo>
                          <a:pt x="125075" y="2603698"/>
                        </a:lnTo>
                        <a:lnTo>
                          <a:pt x="90789" y="2691592"/>
                        </a:lnTo>
                        <a:lnTo>
                          <a:pt x="197864" y="2753198"/>
                        </a:lnTo>
                        <a:lnTo>
                          <a:pt x="202469" y="2755400"/>
                        </a:lnTo>
                        <a:lnTo>
                          <a:pt x="164686" y="2683032"/>
                        </a:lnTo>
                        <a:close/>
                        <a:moveTo>
                          <a:pt x="3162614" y="604"/>
                        </a:moveTo>
                        <a:cubicBezTo>
                          <a:pt x="3935144" y="15652"/>
                          <a:pt x="4595302" y="310888"/>
                          <a:pt x="4913888" y="817766"/>
                        </a:cubicBezTo>
                        <a:lnTo>
                          <a:pt x="4929851" y="846121"/>
                        </a:lnTo>
                        <a:lnTo>
                          <a:pt x="4979388" y="920848"/>
                        </a:lnTo>
                        <a:cubicBezTo>
                          <a:pt x="4999361" y="955837"/>
                          <a:pt x="5016929" y="992116"/>
                          <a:pt x="5031933" y="1029623"/>
                        </a:cubicBezTo>
                        <a:lnTo>
                          <a:pt x="5037419" y="1046766"/>
                        </a:lnTo>
                        <a:lnTo>
                          <a:pt x="5046363" y="1026132"/>
                        </a:lnTo>
                        <a:cubicBezTo>
                          <a:pt x="5342105" y="1919031"/>
                          <a:pt x="4466558" y="3012272"/>
                          <a:pt x="3090773" y="3467953"/>
                        </a:cubicBezTo>
                        <a:cubicBezTo>
                          <a:pt x="1800976" y="3895153"/>
                          <a:pt x="529410" y="3610338"/>
                          <a:pt x="131819" y="2837341"/>
                        </a:cubicBezTo>
                        <a:lnTo>
                          <a:pt x="81079" y="2716484"/>
                        </a:lnTo>
                        <a:lnTo>
                          <a:pt x="66567" y="2753686"/>
                        </a:lnTo>
                        <a:cubicBezTo>
                          <a:pt x="-33053" y="2452915"/>
                          <a:pt x="-17863" y="2133866"/>
                          <a:pt x="92094" y="1823428"/>
                        </a:cubicBezTo>
                        <a:lnTo>
                          <a:pt x="149304" y="1686299"/>
                        </a:lnTo>
                        <a:lnTo>
                          <a:pt x="164686" y="1642606"/>
                        </a:lnTo>
                        <a:cubicBezTo>
                          <a:pt x="213475" y="1522687"/>
                          <a:pt x="278621" y="1411711"/>
                          <a:pt x="357217" y="1312702"/>
                        </a:cubicBezTo>
                        <a:lnTo>
                          <a:pt x="416424" y="1244977"/>
                        </a:lnTo>
                        <a:lnTo>
                          <a:pt x="527685" y="1108680"/>
                        </a:lnTo>
                        <a:cubicBezTo>
                          <a:pt x="875948" y="717451"/>
                          <a:pt x="1378530" y="385263"/>
                          <a:pt x="1980436" y="185902"/>
                        </a:cubicBezTo>
                        <a:cubicBezTo>
                          <a:pt x="2324382" y="71982"/>
                          <a:pt x="2668199" y="12219"/>
                          <a:pt x="2995435" y="1693"/>
                        </a:cubicBezTo>
                        <a:cubicBezTo>
                          <a:pt x="3051679" y="-116"/>
                          <a:pt x="3107433" y="-471"/>
                          <a:pt x="3162614" y="604"/>
                        </a:cubicBezTo>
                        <a:close/>
                      </a:path>
                    </a:pathLst>
                  </a:custGeom>
                  <a:solidFill>
                    <a:srgbClr val="83E6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4" name="Elipse 73">
                    <a:extLst>
                      <a:ext uri="{FF2B5EF4-FFF2-40B4-BE49-F238E27FC236}">
                        <a16:creationId xmlns:a16="http://schemas.microsoft.com/office/drawing/2014/main" id="{67D06FC1-AC37-49FD-AEC5-5B734A89043A}"/>
                      </a:ext>
                    </a:extLst>
                  </p:cNvPr>
                  <p:cNvSpPr/>
                  <p:nvPr/>
                </p:nvSpPr>
                <p:spPr>
                  <a:xfrm>
                    <a:off x="9222832" y="1996600"/>
                    <a:ext cx="717675" cy="452907"/>
                  </a:xfrm>
                  <a:prstGeom prst="ellipse">
                    <a:avLst/>
                  </a:prstGeom>
                  <a:solidFill>
                    <a:srgbClr val="83E6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72" name="Retângulo: Cantos Arredondados 71">
                  <a:extLst>
                    <a:ext uri="{FF2B5EF4-FFF2-40B4-BE49-F238E27FC236}">
                      <a16:creationId xmlns:a16="http://schemas.microsoft.com/office/drawing/2014/main" id="{E102DF74-9200-4B5F-9DF5-1857158F1DDB}"/>
                    </a:ext>
                  </a:extLst>
                </p:cNvPr>
                <p:cNvSpPr/>
                <p:nvPr/>
              </p:nvSpPr>
              <p:spPr>
                <a:xfrm rot="19800000">
                  <a:off x="10575526" y="2253245"/>
                  <a:ext cx="1383335" cy="88770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EFF1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sp>
          <p:nvSpPr>
            <p:cNvPr id="2055" name="Retângulo: Cantos Arredondados 2054">
              <a:extLst>
                <a:ext uri="{FF2B5EF4-FFF2-40B4-BE49-F238E27FC236}">
                  <a16:creationId xmlns:a16="http://schemas.microsoft.com/office/drawing/2014/main" id="{BFF57988-DF53-407C-A7D7-8BF6701D2045}"/>
                </a:ext>
              </a:extLst>
            </p:cNvPr>
            <p:cNvSpPr/>
            <p:nvPr/>
          </p:nvSpPr>
          <p:spPr>
            <a:xfrm rot="274144">
              <a:off x="1754488" y="4346020"/>
              <a:ext cx="2503053" cy="677608"/>
            </a:xfrm>
            <a:prstGeom prst="roundRect">
              <a:avLst/>
            </a:prstGeom>
            <a:solidFill>
              <a:srgbClr val="72C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82" name="Agrupar 381">
            <a:extLst>
              <a:ext uri="{FF2B5EF4-FFF2-40B4-BE49-F238E27FC236}">
                <a16:creationId xmlns:a16="http://schemas.microsoft.com/office/drawing/2014/main" id="{15F53299-DE67-45D7-A5E4-0B60D1EFCDE6}"/>
              </a:ext>
            </a:extLst>
          </p:cNvPr>
          <p:cNvGrpSpPr/>
          <p:nvPr/>
        </p:nvGrpSpPr>
        <p:grpSpPr>
          <a:xfrm>
            <a:off x="-1255290" y="-10671857"/>
            <a:ext cx="15439662" cy="9991167"/>
            <a:chOff x="-1457862" y="-3860507"/>
            <a:chExt cx="15439662" cy="9991167"/>
          </a:xfrm>
        </p:grpSpPr>
        <p:grpSp>
          <p:nvGrpSpPr>
            <p:cNvPr id="383" name="Agrupar 382">
              <a:extLst>
                <a:ext uri="{FF2B5EF4-FFF2-40B4-BE49-F238E27FC236}">
                  <a16:creationId xmlns:a16="http://schemas.microsoft.com/office/drawing/2014/main" id="{E5D5E9CB-4850-4702-8F9B-C179557F6194}"/>
                </a:ext>
              </a:extLst>
            </p:cNvPr>
            <p:cNvGrpSpPr/>
            <p:nvPr/>
          </p:nvGrpSpPr>
          <p:grpSpPr>
            <a:xfrm rot="5700549">
              <a:off x="4778685" y="-4780799"/>
              <a:ext cx="2211870" cy="5640740"/>
              <a:chOff x="11455518" y="-5433753"/>
              <a:chExt cx="4626114" cy="11797583"/>
            </a:xfrm>
          </p:grpSpPr>
          <p:sp>
            <p:nvSpPr>
              <p:cNvPr id="541" name="Retângulo: Cantos Arredondados 540">
                <a:extLst>
                  <a:ext uri="{FF2B5EF4-FFF2-40B4-BE49-F238E27FC236}">
                    <a16:creationId xmlns:a16="http://schemas.microsoft.com/office/drawing/2014/main" id="{1F149BDF-C51B-495F-970B-04F223F0D061}"/>
                  </a:ext>
                </a:extLst>
              </p:cNvPr>
              <p:cNvSpPr/>
              <p:nvPr/>
            </p:nvSpPr>
            <p:spPr>
              <a:xfrm>
                <a:off x="11455518" y="-1199486"/>
                <a:ext cx="4626113" cy="7563316"/>
              </a:xfrm>
              <a:prstGeom prst="roundRect">
                <a:avLst>
                  <a:gd name="adj" fmla="val 29419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42" name="Retângulo: Cantos Arredondados 541">
                <a:extLst>
                  <a:ext uri="{FF2B5EF4-FFF2-40B4-BE49-F238E27FC236}">
                    <a16:creationId xmlns:a16="http://schemas.microsoft.com/office/drawing/2014/main" id="{89ABAC39-3DB1-496D-97E9-95CD57B428CF}"/>
                  </a:ext>
                </a:extLst>
              </p:cNvPr>
              <p:cNvSpPr/>
              <p:nvPr/>
            </p:nvSpPr>
            <p:spPr>
              <a:xfrm>
                <a:off x="11459490" y="-3342906"/>
                <a:ext cx="4622142" cy="6440916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43" name="Lágrima 542">
                <a:extLst>
                  <a:ext uri="{FF2B5EF4-FFF2-40B4-BE49-F238E27FC236}">
                    <a16:creationId xmlns:a16="http://schemas.microsoft.com/office/drawing/2014/main" id="{6F910274-51D0-4490-AEFD-5236B795FB54}"/>
                  </a:ext>
                </a:extLst>
              </p:cNvPr>
              <p:cNvSpPr/>
              <p:nvPr/>
            </p:nvSpPr>
            <p:spPr>
              <a:xfrm rot="18900000">
                <a:off x="11475801" y="-3614764"/>
                <a:ext cx="4544696" cy="4544696"/>
              </a:xfrm>
              <a:prstGeom prst="teardrop">
                <a:avLst>
                  <a:gd name="adj" fmla="val 11285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44" name="Retângulo: Cantos Arredondados 543">
                <a:extLst>
                  <a:ext uri="{FF2B5EF4-FFF2-40B4-BE49-F238E27FC236}">
                    <a16:creationId xmlns:a16="http://schemas.microsoft.com/office/drawing/2014/main" id="{F3FA15EB-B1AC-474B-8C2A-52CED0DD645E}"/>
                  </a:ext>
                </a:extLst>
              </p:cNvPr>
              <p:cNvSpPr/>
              <p:nvPr/>
            </p:nvSpPr>
            <p:spPr>
              <a:xfrm>
                <a:off x="12877994" y="-5157845"/>
                <a:ext cx="1740309" cy="2129463"/>
              </a:xfrm>
              <a:prstGeom prst="roundRect">
                <a:avLst>
                  <a:gd name="adj" fmla="val 40396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45" name="Retângulo: Cantos Arredondados 544">
                <a:extLst>
                  <a:ext uri="{FF2B5EF4-FFF2-40B4-BE49-F238E27FC236}">
                    <a16:creationId xmlns:a16="http://schemas.microsoft.com/office/drawing/2014/main" id="{D55A0F0B-6A9B-42CC-AA06-2367D843B51D}"/>
                  </a:ext>
                </a:extLst>
              </p:cNvPr>
              <p:cNvSpPr/>
              <p:nvPr/>
            </p:nvSpPr>
            <p:spPr>
              <a:xfrm>
                <a:off x="12741493" y="-5433753"/>
                <a:ext cx="2013309" cy="877751"/>
              </a:xfrm>
              <a:prstGeom prst="roundRect">
                <a:avLst>
                  <a:gd name="adj" fmla="val 20233"/>
                </a:avLst>
              </a:prstGeom>
              <a:solidFill>
                <a:srgbClr val="E73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46" name="Retângulo 545">
                <a:extLst>
                  <a:ext uri="{FF2B5EF4-FFF2-40B4-BE49-F238E27FC236}">
                    <a16:creationId xmlns:a16="http://schemas.microsoft.com/office/drawing/2014/main" id="{F953152A-FEFA-4039-B40A-77417A7DC223}"/>
                  </a:ext>
                </a:extLst>
              </p:cNvPr>
              <p:cNvSpPr/>
              <p:nvPr/>
            </p:nvSpPr>
            <p:spPr>
              <a:xfrm>
                <a:off x="11455518" y="-501445"/>
                <a:ext cx="4622142" cy="297445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47" name="Retângulo: Cantos Arredondados 546">
                <a:extLst>
                  <a:ext uri="{FF2B5EF4-FFF2-40B4-BE49-F238E27FC236}">
                    <a16:creationId xmlns:a16="http://schemas.microsoft.com/office/drawing/2014/main" id="{4E000E8F-8620-4694-AF14-58CB195730AD}"/>
                  </a:ext>
                </a:extLst>
              </p:cNvPr>
              <p:cNvSpPr/>
              <p:nvPr/>
            </p:nvSpPr>
            <p:spPr>
              <a:xfrm>
                <a:off x="11866622" y="-93286"/>
                <a:ext cx="3763049" cy="430478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48" name="Retângulo: Cantos Arredondados 547">
                <a:extLst>
                  <a:ext uri="{FF2B5EF4-FFF2-40B4-BE49-F238E27FC236}">
                    <a16:creationId xmlns:a16="http://schemas.microsoft.com/office/drawing/2014/main" id="{62E6804B-29D7-4E27-BA83-EBC11D765BC5}"/>
                  </a:ext>
                </a:extLst>
              </p:cNvPr>
              <p:cNvSpPr/>
              <p:nvPr/>
            </p:nvSpPr>
            <p:spPr>
              <a:xfrm>
                <a:off x="11838422" y="589009"/>
                <a:ext cx="3763049" cy="430478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49" name="Retângulo: Cantos Arredondados 548">
                <a:extLst>
                  <a:ext uri="{FF2B5EF4-FFF2-40B4-BE49-F238E27FC236}">
                    <a16:creationId xmlns:a16="http://schemas.microsoft.com/office/drawing/2014/main" id="{B4C075DD-EF51-45EE-9794-6B3EA3B9AB7E}"/>
                  </a:ext>
                </a:extLst>
              </p:cNvPr>
              <p:cNvSpPr/>
              <p:nvPr/>
            </p:nvSpPr>
            <p:spPr>
              <a:xfrm>
                <a:off x="14618302" y="2888673"/>
                <a:ext cx="920555" cy="2352757"/>
              </a:xfrm>
              <a:prstGeom prst="roundRect">
                <a:avLst>
                  <a:gd name="adj" fmla="val 50000"/>
                </a:avLst>
              </a:prstGeom>
              <a:solidFill>
                <a:srgbClr val="4B4B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50" name="Retângulo: Cantos Arredondados 549">
                <a:extLst>
                  <a:ext uri="{FF2B5EF4-FFF2-40B4-BE49-F238E27FC236}">
                    <a16:creationId xmlns:a16="http://schemas.microsoft.com/office/drawing/2014/main" id="{09F58AD5-A7AC-419B-89F5-4816A91DED11}"/>
                  </a:ext>
                </a:extLst>
              </p:cNvPr>
              <p:cNvSpPr/>
              <p:nvPr/>
            </p:nvSpPr>
            <p:spPr>
              <a:xfrm>
                <a:off x="14294524" y="-2510133"/>
                <a:ext cx="920555" cy="1507181"/>
              </a:xfrm>
              <a:prstGeom prst="roundRect">
                <a:avLst>
                  <a:gd name="adj" fmla="val 50000"/>
                </a:avLst>
              </a:prstGeom>
              <a:solidFill>
                <a:srgbClr val="4B4B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51" name="Retângulo: Cantos Arredondados 550">
                <a:extLst>
                  <a:ext uri="{FF2B5EF4-FFF2-40B4-BE49-F238E27FC236}">
                    <a16:creationId xmlns:a16="http://schemas.microsoft.com/office/drawing/2014/main" id="{E41C283F-D60D-41EA-BFEB-2B277C4511F1}"/>
                  </a:ext>
                </a:extLst>
              </p:cNvPr>
              <p:cNvSpPr/>
              <p:nvPr/>
            </p:nvSpPr>
            <p:spPr>
              <a:xfrm>
                <a:off x="14211633" y="-5307726"/>
                <a:ext cx="382162" cy="625695"/>
              </a:xfrm>
              <a:prstGeom prst="roundRect">
                <a:avLst>
                  <a:gd name="adj" fmla="val 50000"/>
                </a:avLst>
              </a:prstGeom>
              <a:solidFill>
                <a:srgbClr val="EA50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384" name="Agrupar 273">
              <a:extLst>
                <a:ext uri="{FF2B5EF4-FFF2-40B4-BE49-F238E27FC236}">
                  <a16:creationId xmlns:a16="http://schemas.microsoft.com/office/drawing/2014/main" id="{20EFD45F-25E3-4692-9F2C-38B4356BB31C}"/>
                </a:ext>
              </a:extLst>
            </p:cNvPr>
            <p:cNvGrpSpPr/>
            <p:nvPr/>
          </p:nvGrpSpPr>
          <p:grpSpPr>
            <a:xfrm rot="20624570">
              <a:off x="1742954" y="-3273610"/>
              <a:ext cx="2542585" cy="3630796"/>
              <a:chOff x="8205538" y="2606549"/>
              <a:chExt cx="1665340" cy="2378096"/>
            </a:xfrm>
          </p:grpSpPr>
          <p:sp>
            <p:nvSpPr>
              <p:cNvPr id="535" name="Retângulo: Cantos Arredondados 275">
                <a:extLst>
                  <a:ext uri="{FF2B5EF4-FFF2-40B4-BE49-F238E27FC236}">
                    <a16:creationId xmlns:a16="http://schemas.microsoft.com/office/drawing/2014/main" id="{ABB6736F-05AE-49C6-8118-748286ED3502}"/>
                  </a:ext>
                </a:extLst>
              </p:cNvPr>
              <p:cNvSpPr/>
              <p:nvPr/>
            </p:nvSpPr>
            <p:spPr>
              <a:xfrm>
                <a:off x="8717108" y="2745414"/>
                <a:ext cx="1153770" cy="2239231"/>
              </a:xfrm>
              <a:prstGeom prst="roundRect">
                <a:avLst/>
              </a:prstGeom>
              <a:solidFill>
                <a:srgbClr val="B721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36" name="Retângulo: Cantos Arredondados 276">
                <a:extLst>
                  <a:ext uri="{FF2B5EF4-FFF2-40B4-BE49-F238E27FC236}">
                    <a16:creationId xmlns:a16="http://schemas.microsoft.com/office/drawing/2014/main" id="{80201E91-01FF-4242-A4C3-7D694B69D31E}"/>
                  </a:ext>
                </a:extLst>
              </p:cNvPr>
              <p:cNvSpPr/>
              <p:nvPr/>
            </p:nvSpPr>
            <p:spPr>
              <a:xfrm>
                <a:off x="9407567" y="2745415"/>
                <a:ext cx="362902" cy="2138835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37" name="Retângulo: Cantos Arredondados 277">
                <a:extLst>
                  <a:ext uri="{FF2B5EF4-FFF2-40B4-BE49-F238E27FC236}">
                    <a16:creationId xmlns:a16="http://schemas.microsoft.com/office/drawing/2014/main" id="{7B350E45-A42A-4785-B92B-384980A06F4F}"/>
                  </a:ext>
                </a:extLst>
              </p:cNvPr>
              <p:cNvSpPr/>
              <p:nvPr/>
            </p:nvSpPr>
            <p:spPr>
              <a:xfrm>
                <a:off x="8374503" y="2606551"/>
                <a:ext cx="1265271" cy="2378094"/>
              </a:xfrm>
              <a:prstGeom prst="roundRect">
                <a:avLst/>
              </a:prstGeom>
              <a:solidFill>
                <a:srgbClr val="E6252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38" name="Retângulo: Cantos Arredondados 278">
                <a:extLst>
                  <a:ext uri="{FF2B5EF4-FFF2-40B4-BE49-F238E27FC236}">
                    <a16:creationId xmlns:a16="http://schemas.microsoft.com/office/drawing/2014/main" id="{7E1D1CD1-B91A-41DA-B0B4-5D4EFE23027E}"/>
                  </a:ext>
                </a:extLst>
              </p:cNvPr>
              <p:cNvSpPr/>
              <p:nvPr/>
            </p:nvSpPr>
            <p:spPr>
              <a:xfrm>
                <a:off x="8205538" y="2606549"/>
                <a:ext cx="334121" cy="2368739"/>
              </a:xfrm>
              <a:prstGeom prst="roundRect">
                <a:avLst>
                  <a:gd name="adj" fmla="val 50000"/>
                </a:avLst>
              </a:prstGeom>
              <a:solidFill>
                <a:srgbClr val="B721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39" name="Retângulo 538">
                <a:extLst>
                  <a:ext uri="{FF2B5EF4-FFF2-40B4-BE49-F238E27FC236}">
                    <a16:creationId xmlns:a16="http://schemas.microsoft.com/office/drawing/2014/main" id="{D6530C56-D4E1-4FBF-94C8-282C41975DAB}"/>
                  </a:ext>
                </a:extLst>
              </p:cNvPr>
              <p:cNvSpPr/>
              <p:nvPr/>
            </p:nvSpPr>
            <p:spPr>
              <a:xfrm>
                <a:off x="8405597" y="2606551"/>
                <a:ext cx="180816" cy="2378094"/>
              </a:xfrm>
              <a:prstGeom prst="rect">
                <a:avLst/>
              </a:prstGeom>
              <a:solidFill>
                <a:srgbClr val="FA723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40" name="Retângulo: Cantos Arredondados 280">
                <a:extLst>
                  <a:ext uri="{FF2B5EF4-FFF2-40B4-BE49-F238E27FC236}">
                    <a16:creationId xmlns:a16="http://schemas.microsoft.com/office/drawing/2014/main" id="{7088F1C4-34DD-4BF5-8EEC-682AC534D6FA}"/>
                  </a:ext>
                </a:extLst>
              </p:cNvPr>
              <p:cNvSpPr/>
              <p:nvPr/>
            </p:nvSpPr>
            <p:spPr>
              <a:xfrm rot="16200000">
                <a:off x="8933611" y="4098947"/>
                <a:ext cx="141737" cy="142886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385" name="Agrupar 384">
              <a:extLst>
                <a:ext uri="{FF2B5EF4-FFF2-40B4-BE49-F238E27FC236}">
                  <a16:creationId xmlns:a16="http://schemas.microsoft.com/office/drawing/2014/main" id="{16DE441C-310B-4D8E-ACB7-3693F9D4A0C9}"/>
                </a:ext>
              </a:extLst>
            </p:cNvPr>
            <p:cNvGrpSpPr/>
            <p:nvPr/>
          </p:nvGrpSpPr>
          <p:grpSpPr>
            <a:xfrm rot="20602183" flipH="1">
              <a:off x="10146735" y="-2030675"/>
              <a:ext cx="2326925" cy="5624697"/>
              <a:chOff x="13356297" y="-1446745"/>
              <a:chExt cx="3557942" cy="8600339"/>
            </a:xfrm>
          </p:grpSpPr>
          <p:grpSp>
            <p:nvGrpSpPr>
              <p:cNvPr id="512" name="Agrupar 511">
                <a:extLst>
                  <a:ext uri="{FF2B5EF4-FFF2-40B4-BE49-F238E27FC236}">
                    <a16:creationId xmlns:a16="http://schemas.microsoft.com/office/drawing/2014/main" id="{BF175CE6-8FD9-4220-8340-1A0A8EA5B7CA}"/>
                  </a:ext>
                </a:extLst>
              </p:cNvPr>
              <p:cNvGrpSpPr/>
              <p:nvPr/>
            </p:nvGrpSpPr>
            <p:grpSpPr>
              <a:xfrm>
                <a:off x="14412650" y="-1446745"/>
                <a:ext cx="1386243" cy="1281781"/>
                <a:chOff x="5998389" y="3830251"/>
                <a:chExt cx="1218630" cy="1126799"/>
              </a:xfrm>
            </p:grpSpPr>
            <p:sp>
              <p:nvSpPr>
                <p:cNvPr id="533" name="Retângulo: Cantos Arredondados 532">
                  <a:extLst>
                    <a:ext uri="{FF2B5EF4-FFF2-40B4-BE49-F238E27FC236}">
                      <a16:creationId xmlns:a16="http://schemas.microsoft.com/office/drawing/2014/main" id="{4FD63B32-3632-47BF-8CD5-8261F6211356}"/>
                    </a:ext>
                  </a:extLst>
                </p:cNvPr>
                <p:cNvSpPr/>
                <p:nvPr/>
              </p:nvSpPr>
              <p:spPr>
                <a:xfrm>
                  <a:off x="6120374" y="4305890"/>
                  <a:ext cx="1000369" cy="651160"/>
                </a:xfrm>
                <a:prstGeom prst="roundRect">
                  <a:avLst/>
                </a:prstGeom>
                <a:solidFill>
                  <a:srgbClr val="A0B8E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34" name="Retângulo: Cantos Arredondados 533">
                  <a:extLst>
                    <a:ext uri="{FF2B5EF4-FFF2-40B4-BE49-F238E27FC236}">
                      <a16:creationId xmlns:a16="http://schemas.microsoft.com/office/drawing/2014/main" id="{0FE3967E-4823-439A-8424-9F7AED32CAD4}"/>
                    </a:ext>
                  </a:extLst>
                </p:cNvPr>
                <p:cNvSpPr/>
                <p:nvPr/>
              </p:nvSpPr>
              <p:spPr>
                <a:xfrm>
                  <a:off x="5998389" y="3830251"/>
                  <a:ext cx="1218630" cy="65116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196D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513" name="Agrupar 512">
                <a:extLst>
                  <a:ext uri="{FF2B5EF4-FFF2-40B4-BE49-F238E27FC236}">
                    <a16:creationId xmlns:a16="http://schemas.microsoft.com/office/drawing/2014/main" id="{002A09D1-EC33-479E-A51B-C2AEFE7895EF}"/>
                  </a:ext>
                </a:extLst>
              </p:cNvPr>
              <p:cNvGrpSpPr/>
              <p:nvPr/>
            </p:nvGrpSpPr>
            <p:grpSpPr>
              <a:xfrm>
                <a:off x="13356297" y="-334738"/>
                <a:ext cx="3557942" cy="7488332"/>
                <a:chOff x="6179322" y="-630333"/>
                <a:chExt cx="3557942" cy="7488332"/>
              </a:xfrm>
            </p:grpSpPr>
            <p:grpSp>
              <p:nvGrpSpPr>
                <p:cNvPr id="520" name="Agrupar 519">
                  <a:extLst>
                    <a:ext uri="{FF2B5EF4-FFF2-40B4-BE49-F238E27FC236}">
                      <a16:creationId xmlns:a16="http://schemas.microsoft.com/office/drawing/2014/main" id="{650BDF79-C8CE-4C9C-AD8A-01EA164C8E2E}"/>
                    </a:ext>
                  </a:extLst>
                </p:cNvPr>
                <p:cNvGrpSpPr/>
                <p:nvPr/>
              </p:nvGrpSpPr>
              <p:grpSpPr>
                <a:xfrm>
                  <a:off x="6197840" y="-630333"/>
                  <a:ext cx="3539424" cy="3983430"/>
                  <a:chOff x="4788943" y="4648199"/>
                  <a:chExt cx="3539424" cy="3983430"/>
                </a:xfrm>
              </p:grpSpPr>
              <p:sp>
                <p:nvSpPr>
                  <p:cNvPr id="527" name="Retângulo: Cantos Arredondados 526">
                    <a:extLst>
                      <a:ext uri="{FF2B5EF4-FFF2-40B4-BE49-F238E27FC236}">
                        <a16:creationId xmlns:a16="http://schemas.microsoft.com/office/drawing/2014/main" id="{28B5CECB-940A-4EFA-BF67-72D26D512CB2}"/>
                      </a:ext>
                    </a:extLst>
                  </p:cNvPr>
                  <p:cNvSpPr/>
                  <p:nvPr/>
                </p:nvSpPr>
                <p:spPr>
                  <a:xfrm>
                    <a:off x="4788943" y="5170508"/>
                    <a:ext cx="3539424" cy="1078935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28" name="Retângulo: Cantos Arredondados 527">
                    <a:extLst>
                      <a:ext uri="{FF2B5EF4-FFF2-40B4-BE49-F238E27FC236}">
                        <a16:creationId xmlns:a16="http://schemas.microsoft.com/office/drawing/2014/main" id="{0559FA09-A8C8-4ED6-B04D-3EB3685D6A98}"/>
                      </a:ext>
                    </a:extLst>
                  </p:cNvPr>
                  <p:cNvSpPr/>
                  <p:nvPr/>
                </p:nvSpPr>
                <p:spPr>
                  <a:xfrm>
                    <a:off x="4788943" y="5826458"/>
                    <a:ext cx="3539424" cy="1078935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29" name="Retângulo: Cantos Arredondados 528">
                    <a:extLst>
                      <a:ext uri="{FF2B5EF4-FFF2-40B4-BE49-F238E27FC236}">
                        <a16:creationId xmlns:a16="http://schemas.microsoft.com/office/drawing/2014/main" id="{B741B997-182A-4A70-B7A8-34C8A2B93AC9}"/>
                      </a:ext>
                    </a:extLst>
                  </p:cNvPr>
                  <p:cNvSpPr/>
                  <p:nvPr/>
                </p:nvSpPr>
                <p:spPr>
                  <a:xfrm>
                    <a:off x="4788943" y="6482408"/>
                    <a:ext cx="3539424" cy="1078935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30" name="Retângulo: Cantos Arredondados 529">
                    <a:extLst>
                      <a:ext uri="{FF2B5EF4-FFF2-40B4-BE49-F238E27FC236}">
                        <a16:creationId xmlns:a16="http://schemas.microsoft.com/office/drawing/2014/main" id="{173F205D-2AA1-4B4B-ADDC-2F4E52DA2065}"/>
                      </a:ext>
                    </a:extLst>
                  </p:cNvPr>
                  <p:cNvSpPr/>
                  <p:nvPr/>
                </p:nvSpPr>
                <p:spPr>
                  <a:xfrm>
                    <a:off x="4788943" y="7138358"/>
                    <a:ext cx="3539424" cy="1078935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31" name="Retângulo: Cantos Arredondados 530">
                    <a:extLst>
                      <a:ext uri="{FF2B5EF4-FFF2-40B4-BE49-F238E27FC236}">
                        <a16:creationId xmlns:a16="http://schemas.microsoft.com/office/drawing/2014/main" id="{449A10CB-8A98-4891-932C-D7E6477537C1}"/>
                      </a:ext>
                    </a:extLst>
                  </p:cNvPr>
                  <p:cNvSpPr/>
                  <p:nvPr/>
                </p:nvSpPr>
                <p:spPr>
                  <a:xfrm>
                    <a:off x="4788943" y="7794307"/>
                    <a:ext cx="3539424" cy="83732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32" name="Elipse 531">
                    <a:extLst>
                      <a:ext uri="{FF2B5EF4-FFF2-40B4-BE49-F238E27FC236}">
                        <a16:creationId xmlns:a16="http://schemas.microsoft.com/office/drawing/2014/main" id="{AEA90214-1F33-4492-A968-AAA4FD0203EF}"/>
                      </a:ext>
                    </a:extLst>
                  </p:cNvPr>
                  <p:cNvSpPr/>
                  <p:nvPr/>
                </p:nvSpPr>
                <p:spPr>
                  <a:xfrm>
                    <a:off x="4788943" y="4648199"/>
                    <a:ext cx="3539424" cy="2257193"/>
                  </a:xfrm>
                  <a:prstGeom prst="ellipse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</p:grpSp>
            <p:grpSp>
              <p:nvGrpSpPr>
                <p:cNvPr id="521" name="Agrupar 520">
                  <a:extLst>
                    <a:ext uri="{FF2B5EF4-FFF2-40B4-BE49-F238E27FC236}">
                      <a16:creationId xmlns:a16="http://schemas.microsoft.com/office/drawing/2014/main" id="{11CC7BB2-DD01-498B-9B0B-229262122B9A}"/>
                    </a:ext>
                  </a:extLst>
                </p:cNvPr>
                <p:cNvGrpSpPr/>
                <p:nvPr/>
              </p:nvGrpSpPr>
              <p:grpSpPr>
                <a:xfrm rot="10800000">
                  <a:off x="6179322" y="3113833"/>
                  <a:ext cx="3539424" cy="3744166"/>
                  <a:chOff x="4788943" y="4887463"/>
                  <a:chExt cx="3539424" cy="3744166"/>
                </a:xfrm>
              </p:grpSpPr>
              <p:sp>
                <p:nvSpPr>
                  <p:cNvPr id="522" name="Retângulo: Cantos Arredondados 521">
                    <a:extLst>
                      <a:ext uri="{FF2B5EF4-FFF2-40B4-BE49-F238E27FC236}">
                        <a16:creationId xmlns:a16="http://schemas.microsoft.com/office/drawing/2014/main" id="{39AC73E9-B38F-4317-B15D-B6DEB8B42139}"/>
                      </a:ext>
                    </a:extLst>
                  </p:cNvPr>
                  <p:cNvSpPr/>
                  <p:nvPr/>
                </p:nvSpPr>
                <p:spPr>
                  <a:xfrm>
                    <a:off x="4788943" y="4887463"/>
                    <a:ext cx="3539424" cy="1361981"/>
                  </a:xfrm>
                  <a:prstGeom prst="roundRect">
                    <a:avLst>
                      <a:gd name="adj" fmla="val 30418"/>
                    </a:avLst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23" name="Retângulo: Cantos Arredondados 522">
                    <a:extLst>
                      <a:ext uri="{FF2B5EF4-FFF2-40B4-BE49-F238E27FC236}">
                        <a16:creationId xmlns:a16="http://schemas.microsoft.com/office/drawing/2014/main" id="{53109622-3D35-45D0-83BD-E8D9A309715B}"/>
                      </a:ext>
                    </a:extLst>
                  </p:cNvPr>
                  <p:cNvSpPr/>
                  <p:nvPr/>
                </p:nvSpPr>
                <p:spPr>
                  <a:xfrm>
                    <a:off x="4788943" y="5826458"/>
                    <a:ext cx="3539424" cy="1078935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24" name="Retângulo: Cantos Arredondados 523">
                    <a:extLst>
                      <a:ext uri="{FF2B5EF4-FFF2-40B4-BE49-F238E27FC236}">
                        <a16:creationId xmlns:a16="http://schemas.microsoft.com/office/drawing/2014/main" id="{1550D5C9-51BF-45B4-B203-0D8D19620184}"/>
                      </a:ext>
                    </a:extLst>
                  </p:cNvPr>
                  <p:cNvSpPr/>
                  <p:nvPr/>
                </p:nvSpPr>
                <p:spPr>
                  <a:xfrm>
                    <a:off x="4788943" y="6482408"/>
                    <a:ext cx="3539424" cy="1078935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25" name="Retângulo: Cantos Arredondados 524">
                    <a:extLst>
                      <a:ext uri="{FF2B5EF4-FFF2-40B4-BE49-F238E27FC236}">
                        <a16:creationId xmlns:a16="http://schemas.microsoft.com/office/drawing/2014/main" id="{90093013-9C70-4EF0-A064-54A4F535C17E}"/>
                      </a:ext>
                    </a:extLst>
                  </p:cNvPr>
                  <p:cNvSpPr/>
                  <p:nvPr/>
                </p:nvSpPr>
                <p:spPr>
                  <a:xfrm>
                    <a:off x="4788943" y="7138358"/>
                    <a:ext cx="3539424" cy="1078935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26" name="Retângulo: Cantos Arredondados 525">
                    <a:extLst>
                      <a:ext uri="{FF2B5EF4-FFF2-40B4-BE49-F238E27FC236}">
                        <a16:creationId xmlns:a16="http://schemas.microsoft.com/office/drawing/2014/main" id="{8689767B-9297-47CE-B924-DF12EAEE7B8B}"/>
                      </a:ext>
                    </a:extLst>
                  </p:cNvPr>
                  <p:cNvSpPr/>
                  <p:nvPr/>
                </p:nvSpPr>
                <p:spPr>
                  <a:xfrm>
                    <a:off x="4788943" y="7794307"/>
                    <a:ext cx="3539424" cy="83732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514" name="Retângulo: Cantos Arredondados 513">
                <a:extLst>
                  <a:ext uri="{FF2B5EF4-FFF2-40B4-BE49-F238E27FC236}">
                    <a16:creationId xmlns:a16="http://schemas.microsoft.com/office/drawing/2014/main" id="{5BF5FA1D-BA0A-4075-B4BF-A5B9CC5E8F6B}"/>
                  </a:ext>
                </a:extLst>
              </p:cNvPr>
              <p:cNvSpPr/>
              <p:nvPr/>
            </p:nvSpPr>
            <p:spPr>
              <a:xfrm>
                <a:off x="13365556" y="2408447"/>
                <a:ext cx="3539424" cy="1742277"/>
              </a:xfrm>
              <a:prstGeom prst="roundRect">
                <a:avLst>
                  <a:gd name="adj" fmla="val 13121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15" name="Retângulo: Cantos Arredondados 514">
                <a:extLst>
                  <a:ext uri="{FF2B5EF4-FFF2-40B4-BE49-F238E27FC236}">
                    <a16:creationId xmlns:a16="http://schemas.microsoft.com/office/drawing/2014/main" id="{AC5962F2-4453-4445-B847-BEE1B61E1239}"/>
                  </a:ext>
                </a:extLst>
              </p:cNvPr>
              <p:cNvSpPr/>
              <p:nvPr/>
            </p:nvSpPr>
            <p:spPr>
              <a:xfrm>
                <a:off x="13832262" y="2730212"/>
                <a:ext cx="2568975" cy="26488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16" name="Retângulo: Cantos Arredondados 515">
                <a:extLst>
                  <a:ext uri="{FF2B5EF4-FFF2-40B4-BE49-F238E27FC236}">
                    <a16:creationId xmlns:a16="http://schemas.microsoft.com/office/drawing/2014/main" id="{FE79A3A8-6510-4FA3-8F34-07BF0078DABF}"/>
                  </a:ext>
                </a:extLst>
              </p:cNvPr>
              <p:cNvSpPr/>
              <p:nvPr/>
            </p:nvSpPr>
            <p:spPr>
              <a:xfrm>
                <a:off x="13791067" y="3144548"/>
                <a:ext cx="2568975" cy="26488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17" name="Retângulo: Cantos Arredondados 516">
                <a:extLst>
                  <a:ext uri="{FF2B5EF4-FFF2-40B4-BE49-F238E27FC236}">
                    <a16:creationId xmlns:a16="http://schemas.microsoft.com/office/drawing/2014/main" id="{D8D4CAC0-6F6B-4B67-82D4-6B5C8F77A9F4}"/>
                  </a:ext>
                </a:extLst>
              </p:cNvPr>
              <p:cNvSpPr/>
              <p:nvPr/>
            </p:nvSpPr>
            <p:spPr>
              <a:xfrm>
                <a:off x="13832262" y="3618148"/>
                <a:ext cx="2568975" cy="26488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18" name="Retângulo: Cantos Arredondados 517">
                <a:extLst>
                  <a:ext uri="{FF2B5EF4-FFF2-40B4-BE49-F238E27FC236}">
                    <a16:creationId xmlns:a16="http://schemas.microsoft.com/office/drawing/2014/main" id="{98CBE26D-C5BD-4D5B-A800-1F8159CA5319}"/>
                  </a:ext>
                </a:extLst>
              </p:cNvPr>
              <p:cNvSpPr/>
              <p:nvPr/>
            </p:nvSpPr>
            <p:spPr>
              <a:xfrm>
                <a:off x="15708204" y="4712238"/>
                <a:ext cx="711862" cy="1553513"/>
              </a:xfrm>
              <a:prstGeom prst="roundRect">
                <a:avLst>
                  <a:gd name="adj" fmla="val 50000"/>
                </a:avLst>
              </a:prstGeom>
              <a:solidFill>
                <a:srgbClr val="A0B8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19" name="Retângulo: Cantos Arredondados 518">
                <a:extLst>
                  <a:ext uri="{FF2B5EF4-FFF2-40B4-BE49-F238E27FC236}">
                    <a16:creationId xmlns:a16="http://schemas.microsoft.com/office/drawing/2014/main" id="{A6967F54-3F2F-4EDF-8729-B3FB503E2001}"/>
                  </a:ext>
                </a:extLst>
              </p:cNvPr>
              <p:cNvSpPr/>
              <p:nvPr/>
            </p:nvSpPr>
            <p:spPr>
              <a:xfrm>
                <a:off x="15652623" y="440759"/>
                <a:ext cx="711862" cy="1116064"/>
              </a:xfrm>
              <a:prstGeom prst="roundRect">
                <a:avLst>
                  <a:gd name="adj" fmla="val 50000"/>
                </a:avLst>
              </a:prstGeom>
              <a:solidFill>
                <a:srgbClr val="A0B8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386" name="Agrupar 385">
              <a:extLst>
                <a:ext uri="{FF2B5EF4-FFF2-40B4-BE49-F238E27FC236}">
                  <a16:creationId xmlns:a16="http://schemas.microsoft.com/office/drawing/2014/main" id="{DB1C1EC7-97C1-4DB9-B456-D8A88B938596}"/>
                </a:ext>
              </a:extLst>
            </p:cNvPr>
            <p:cNvGrpSpPr/>
            <p:nvPr/>
          </p:nvGrpSpPr>
          <p:grpSpPr>
            <a:xfrm rot="2010154">
              <a:off x="8235115" y="-3175093"/>
              <a:ext cx="5662933" cy="3262905"/>
              <a:chOff x="3425662" y="3126658"/>
              <a:chExt cx="8255061" cy="4756449"/>
            </a:xfrm>
          </p:grpSpPr>
          <p:sp>
            <p:nvSpPr>
              <p:cNvPr id="506" name="Forma Livre: Forma 505">
                <a:extLst>
                  <a:ext uri="{FF2B5EF4-FFF2-40B4-BE49-F238E27FC236}">
                    <a16:creationId xmlns:a16="http://schemas.microsoft.com/office/drawing/2014/main" id="{3014829B-042C-414B-AA94-31C9341090B9}"/>
                  </a:ext>
                </a:extLst>
              </p:cNvPr>
              <p:cNvSpPr/>
              <p:nvPr/>
            </p:nvSpPr>
            <p:spPr>
              <a:xfrm>
                <a:off x="4022008" y="3688123"/>
                <a:ext cx="7034708" cy="4194984"/>
              </a:xfrm>
              <a:custGeom>
                <a:avLst/>
                <a:gdLst>
                  <a:gd name="connsiteX0" fmla="*/ 489642 w 5385367"/>
                  <a:gd name="connsiteY0" fmla="*/ 0 h 3211438"/>
                  <a:gd name="connsiteX1" fmla="*/ 4908110 w 5385367"/>
                  <a:gd name="connsiteY1" fmla="*/ 0 h 3211438"/>
                  <a:gd name="connsiteX2" fmla="*/ 5326976 w 5385367"/>
                  <a:gd name="connsiteY2" fmla="*/ 277643 h 3211438"/>
                  <a:gd name="connsiteX3" fmla="*/ 5342859 w 5385367"/>
                  <a:gd name="connsiteY3" fmla="*/ 328809 h 3211438"/>
                  <a:gd name="connsiteX4" fmla="*/ 5357487 w 5385367"/>
                  <a:gd name="connsiteY4" fmla="*/ 360871 h 3211438"/>
                  <a:gd name="connsiteX5" fmla="*/ 5367835 w 5385367"/>
                  <a:gd name="connsiteY5" fmla="*/ 659326 h 3211438"/>
                  <a:gd name="connsiteX6" fmla="*/ 4785814 w 5385367"/>
                  <a:gd name="connsiteY6" fmla="*/ 2831462 h 3211438"/>
                  <a:gd name="connsiteX7" fmla="*/ 4262311 w 5385367"/>
                  <a:gd name="connsiteY7" fmla="*/ 3209291 h 3211438"/>
                  <a:gd name="connsiteX8" fmla="*/ 4242307 w 5385367"/>
                  <a:gd name="connsiteY8" fmla="*/ 3206035 h 3211438"/>
                  <a:gd name="connsiteX9" fmla="*/ 4188711 w 5385367"/>
                  <a:gd name="connsiteY9" fmla="*/ 3211438 h 3211438"/>
                  <a:gd name="connsiteX10" fmla="*/ 1166008 w 5385367"/>
                  <a:gd name="connsiteY10" fmla="*/ 3211438 h 3211438"/>
                  <a:gd name="connsiteX11" fmla="*/ 1111852 w 5385367"/>
                  <a:gd name="connsiteY11" fmla="*/ 3205979 h 3211438"/>
                  <a:gd name="connsiteX12" fmla="*/ 1092984 w 5385367"/>
                  <a:gd name="connsiteY12" fmla="*/ 3209050 h 3211438"/>
                  <a:gd name="connsiteX13" fmla="*/ 633246 w 5385367"/>
                  <a:gd name="connsiteY13" fmla="*/ 2877242 h 3211438"/>
                  <a:gd name="connsiteX14" fmla="*/ 15397 w 5385367"/>
                  <a:gd name="connsiteY14" fmla="*/ 571400 h 3211438"/>
                  <a:gd name="connsiteX15" fmla="*/ 332609 w 5385367"/>
                  <a:gd name="connsiteY15" fmla="*/ 21973 h 3211438"/>
                  <a:gd name="connsiteX16" fmla="*/ 383867 w 5385367"/>
                  <a:gd name="connsiteY16" fmla="*/ 13631 h 3211438"/>
                  <a:gd name="connsiteX17" fmla="*/ 398027 w 5385367"/>
                  <a:gd name="connsiteY17" fmla="*/ 9236 h 3211438"/>
                  <a:gd name="connsiteX18" fmla="*/ 489642 w 5385367"/>
                  <a:gd name="connsiteY18" fmla="*/ 0 h 32114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5385367" h="3211438">
                    <a:moveTo>
                      <a:pt x="489642" y="0"/>
                    </a:moveTo>
                    <a:lnTo>
                      <a:pt x="4908110" y="0"/>
                    </a:lnTo>
                    <a:cubicBezTo>
                      <a:pt x="5096407" y="0"/>
                      <a:pt x="5257966" y="114484"/>
                      <a:pt x="5326976" y="277643"/>
                    </a:cubicBezTo>
                    <a:lnTo>
                      <a:pt x="5342859" y="328809"/>
                    </a:lnTo>
                    <a:lnTo>
                      <a:pt x="5357487" y="360871"/>
                    </a:lnTo>
                    <a:cubicBezTo>
                      <a:pt x="5389589" y="453876"/>
                      <a:pt x="5395217" y="557135"/>
                      <a:pt x="5367835" y="659326"/>
                    </a:cubicBezTo>
                    <a:lnTo>
                      <a:pt x="4785814" y="2831462"/>
                    </a:lnTo>
                    <a:cubicBezTo>
                      <a:pt x="4721923" y="3069907"/>
                      <a:pt x="4499482" y="3223528"/>
                      <a:pt x="4262311" y="3209291"/>
                    </a:cubicBezTo>
                    <a:lnTo>
                      <a:pt x="4242307" y="3206035"/>
                    </a:lnTo>
                    <a:lnTo>
                      <a:pt x="4188711" y="3211438"/>
                    </a:lnTo>
                    <a:lnTo>
                      <a:pt x="1166008" y="3211438"/>
                    </a:lnTo>
                    <a:lnTo>
                      <a:pt x="1111852" y="3205979"/>
                    </a:lnTo>
                    <a:lnTo>
                      <a:pt x="1092984" y="3209050"/>
                    </a:lnTo>
                    <a:cubicBezTo>
                      <a:pt x="884702" y="3221552"/>
                      <a:pt x="689355" y="3086643"/>
                      <a:pt x="633246" y="2877242"/>
                    </a:cubicBezTo>
                    <a:lnTo>
                      <a:pt x="15397" y="571400"/>
                    </a:lnTo>
                    <a:cubicBezTo>
                      <a:pt x="-48727" y="332084"/>
                      <a:pt x="93293" y="86098"/>
                      <a:pt x="332609" y="21973"/>
                    </a:cubicBezTo>
                    <a:lnTo>
                      <a:pt x="383867" y="13631"/>
                    </a:lnTo>
                    <a:lnTo>
                      <a:pt x="398027" y="9236"/>
                    </a:lnTo>
                    <a:cubicBezTo>
                      <a:pt x="427619" y="3180"/>
                      <a:pt x="458259" y="0"/>
                      <a:pt x="489642" y="0"/>
                    </a:cubicBezTo>
                    <a:close/>
                  </a:path>
                </a:pathLst>
              </a:custGeom>
              <a:solidFill>
                <a:srgbClr val="FCFC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07" name="Retângulo: Cantos Arredondados 506">
                <a:extLst>
                  <a:ext uri="{FF2B5EF4-FFF2-40B4-BE49-F238E27FC236}">
                    <a16:creationId xmlns:a16="http://schemas.microsoft.com/office/drawing/2014/main" id="{8306ADA9-9280-48AB-88F0-02122A5BA490}"/>
                  </a:ext>
                </a:extLst>
              </p:cNvPr>
              <p:cNvSpPr/>
              <p:nvPr/>
            </p:nvSpPr>
            <p:spPr>
              <a:xfrm>
                <a:off x="3425662" y="3126658"/>
                <a:ext cx="8255061" cy="1236361"/>
              </a:xfrm>
              <a:prstGeom prst="roundRect">
                <a:avLst>
                  <a:gd name="adj" fmla="val 50000"/>
                </a:avLst>
              </a:prstGeom>
              <a:solidFill>
                <a:srgbClr val="6C44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08" name="Retângulo: Cantos Arredondados 507">
                <a:extLst>
                  <a:ext uri="{FF2B5EF4-FFF2-40B4-BE49-F238E27FC236}">
                    <a16:creationId xmlns:a16="http://schemas.microsoft.com/office/drawing/2014/main" id="{F476F470-5A97-495B-9CBD-F0A0A97D910E}"/>
                  </a:ext>
                </a:extLst>
              </p:cNvPr>
              <p:cNvSpPr/>
              <p:nvPr/>
            </p:nvSpPr>
            <p:spPr>
              <a:xfrm>
                <a:off x="5940974" y="4857113"/>
                <a:ext cx="649443" cy="2417554"/>
              </a:xfrm>
              <a:prstGeom prst="roundRect">
                <a:avLst>
                  <a:gd name="adj" fmla="val 50000"/>
                </a:avLst>
              </a:prstGeom>
              <a:solidFill>
                <a:srgbClr val="E0E0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09" name="Retângulo: Cantos Arredondados 508">
                <a:extLst>
                  <a:ext uri="{FF2B5EF4-FFF2-40B4-BE49-F238E27FC236}">
                    <a16:creationId xmlns:a16="http://schemas.microsoft.com/office/drawing/2014/main" id="{30997246-7E77-4651-8635-DD9505984511}"/>
                  </a:ext>
                </a:extLst>
              </p:cNvPr>
              <p:cNvSpPr/>
              <p:nvPr/>
            </p:nvSpPr>
            <p:spPr>
              <a:xfrm>
                <a:off x="7186763" y="4873457"/>
                <a:ext cx="649443" cy="2417554"/>
              </a:xfrm>
              <a:prstGeom prst="roundRect">
                <a:avLst>
                  <a:gd name="adj" fmla="val 50000"/>
                </a:avLst>
              </a:prstGeom>
              <a:solidFill>
                <a:srgbClr val="E0E0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10" name="Retângulo: Cantos Arredondados 509">
                <a:extLst>
                  <a:ext uri="{FF2B5EF4-FFF2-40B4-BE49-F238E27FC236}">
                    <a16:creationId xmlns:a16="http://schemas.microsoft.com/office/drawing/2014/main" id="{BC9AB393-7C02-4B83-97FD-D2B6104B6B07}"/>
                  </a:ext>
                </a:extLst>
              </p:cNvPr>
              <p:cNvSpPr/>
              <p:nvPr/>
            </p:nvSpPr>
            <p:spPr>
              <a:xfrm>
                <a:off x="8432552" y="4840768"/>
                <a:ext cx="649443" cy="2417554"/>
              </a:xfrm>
              <a:prstGeom prst="roundRect">
                <a:avLst>
                  <a:gd name="adj" fmla="val 50000"/>
                </a:avLst>
              </a:prstGeom>
              <a:solidFill>
                <a:srgbClr val="E0E0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11" name="Retângulo: Cantos Arredondados 510">
                <a:extLst>
                  <a:ext uri="{FF2B5EF4-FFF2-40B4-BE49-F238E27FC236}">
                    <a16:creationId xmlns:a16="http://schemas.microsoft.com/office/drawing/2014/main" id="{F78A961E-0556-4477-9EE9-A0CFBCF3EE5D}"/>
                  </a:ext>
                </a:extLst>
              </p:cNvPr>
              <p:cNvSpPr/>
              <p:nvPr/>
            </p:nvSpPr>
            <p:spPr>
              <a:xfrm rot="16200000">
                <a:off x="10005156" y="2940063"/>
                <a:ext cx="665419" cy="1437701"/>
              </a:xfrm>
              <a:prstGeom prst="roundRect">
                <a:avLst>
                  <a:gd name="adj" fmla="val 50000"/>
                </a:avLst>
              </a:prstGeom>
              <a:solidFill>
                <a:srgbClr val="8964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387" name="Agrupar 386">
              <a:extLst>
                <a:ext uri="{FF2B5EF4-FFF2-40B4-BE49-F238E27FC236}">
                  <a16:creationId xmlns:a16="http://schemas.microsoft.com/office/drawing/2014/main" id="{5C654F83-4878-4680-9132-1A61E60239A8}"/>
                </a:ext>
              </a:extLst>
            </p:cNvPr>
            <p:cNvGrpSpPr/>
            <p:nvPr/>
          </p:nvGrpSpPr>
          <p:grpSpPr>
            <a:xfrm rot="20208984">
              <a:off x="6630878" y="-3806920"/>
              <a:ext cx="4067698" cy="8040866"/>
              <a:chOff x="13243150" y="307415"/>
              <a:chExt cx="3063809" cy="6056415"/>
            </a:xfrm>
          </p:grpSpPr>
          <p:sp>
            <p:nvSpPr>
              <p:cNvPr id="500" name="Elipse 499">
                <a:extLst>
                  <a:ext uri="{FF2B5EF4-FFF2-40B4-BE49-F238E27FC236}">
                    <a16:creationId xmlns:a16="http://schemas.microsoft.com/office/drawing/2014/main" id="{052FCC85-6F27-4DCD-A8C2-2C37EF475A64}"/>
                  </a:ext>
                </a:extLst>
              </p:cNvPr>
              <p:cNvSpPr/>
              <p:nvPr/>
            </p:nvSpPr>
            <p:spPr>
              <a:xfrm>
                <a:off x="13999404" y="307415"/>
                <a:ext cx="2307555" cy="2307555"/>
              </a:xfrm>
              <a:prstGeom prst="ellipse">
                <a:avLst/>
              </a:prstGeom>
              <a:solidFill>
                <a:srgbClr val="AEB4D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01" name="Retângulo 500">
                <a:extLst>
                  <a:ext uri="{FF2B5EF4-FFF2-40B4-BE49-F238E27FC236}">
                    <a16:creationId xmlns:a16="http://schemas.microsoft.com/office/drawing/2014/main" id="{FB4BC0BA-0864-4C85-A875-76F7F481308A}"/>
                  </a:ext>
                </a:extLst>
              </p:cNvPr>
              <p:cNvSpPr/>
              <p:nvPr/>
            </p:nvSpPr>
            <p:spPr>
              <a:xfrm>
                <a:off x="13376867" y="2456341"/>
                <a:ext cx="2479291" cy="3482535"/>
              </a:xfrm>
              <a:prstGeom prst="rect">
                <a:avLst/>
              </a:prstGeom>
              <a:solidFill>
                <a:srgbClr val="0094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02" name="Retângulo: Cantos Arredondados 501">
                <a:extLst>
                  <a:ext uri="{FF2B5EF4-FFF2-40B4-BE49-F238E27FC236}">
                    <a16:creationId xmlns:a16="http://schemas.microsoft.com/office/drawing/2014/main" id="{BEF5CBA2-DE79-46BC-90FF-73D3E3CA1666}"/>
                  </a:ext>
                </a:extLst>
              </p:cNvPr>
              <p:cNvSpPr/>
              <p:nvPr/>
            </p:nvSpPr>
            <p:spPr>
              <a:xfrm>
                <a:off x="13245149" y="5397910"/>
                <a:ext cx="2753089" cy="965920"/>
              </a:xfrm>
              <a:prstGeom prst="roundRect">
                <a:avLst/>
              </a:prstGeom>
              <a:solidFill>
                <a:srgbClr val="C0C5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03" name="Retângulo: Cantos Arredondados 502">
                <a:extLst>
                  <a:ext uri="{FF2B5EF4-FFF2-40B4-BE49-F238E27FC236}">
                    <a16:creationId xmlns:a16="http://schemas.microsoft.com/office/drawing/2014/main" id="{9FC3F130-9818-482A-A4A8-D40DC60BED0F}"/>
                  </a:ext>
                </a:extLst>
              </p:cNvPr>
              <p:cNvSpPr/>
              <p:nvPr/>
            </p:nvSpPr>
            <p:spPr>
              <a:xfrm>
                <a:off x="13243150" y="2094629"/>
                <a:ext cx="2753089" cy="965920"/>
              </a:xfrm>
              <a:prstGeom prst="roundRect">
                <a:avLst/>
              </a:prstGeom>
              <a:solidFill>
                <a:srgbClr val="C0C5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04" name="Elipse 503">
                <a:extLst>
                  <a:ext uri="{FF2B5EF4-FFF2-40B4-BE49-F238E27FC236}">
                    <a16:creationId xmlns:a16="http://schemas.microsoft.com/office/drawing/2014/main" id="{AE80ECD6-A06E-442F-AEAC-BD68F35E1640}"/>
                  </a:ext>
                </a:extLst>
              </p:cNvPr>
              <p:cNvSpPr/>
              <p:nvPr/>
            </p:nvSpPr>
            <p:spPr>
              <a:xfrm>
                <a:off x="13776186" y="3352695"/>
                <a:ext cx="1733247" cy="1733247"/>
              </a:xfrm>
              <a:prstGeom prst="ellipse">
                <a:avLst/>
              </a:prstGeom>
              <a:solidFill>
                <a:srgbClr val="FACF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05" name="Retângulo: Cantos Arredondados 504">
                <a:extLst>
                  <a:ext uri="{FF2B5EF4-FFF2-40B4-BE49-F238E27FC236}">
                    <a16:creationId xmlns:a16="http://schemas.microsoft.com/office/drawing/2014/main" id="{66158A14-5509-40B8-88D0-1F28363CDA79}"/>
                  </a:ext>
                </a:extLst>
              </p:cNvPr>
              <p:cNvSpPr/>
              <p:nvPr/>
            </p:nvSpPr>
            <p:spPr>
              <a:xfrm>
                <a:off x="14767572" y="3707480"/>
                <a:ext cx="350789" cy="706510"/>
              </a:xfrm>
              <a:prstGeom prst="roundRect">
                <a:avLst>
                  <a:gd name="adj" fmla="val 50000"/>
                </a:avLst>
              </a:prstGeom>
              <a:solidFill>
                <a:srgbClr val="FBDC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388" name="Retângulo 387">
              <a:extLst>
                <a:ext uri="{FF2B5EF4-FFF2-40B4-BE49-F238E27FC236}">
                  <a16:creationId xmlns:a16="http://schemas.microsoft.com/office/drawing/2014/main" id="{5C13EFE0-F6C2-497D-9D86-5EE9B17FE525}"/>
                </a:ext>
              </a:extLst>
            </p:cNvPr>
            <p:cNvSpPr/>
            <p:nvPr/>
          </p:nvSpPr>
          <p:spPr>
            <a:xfrm>
              <a:off x="-232020" y="-3136646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389" name="Agrupar 388">
              <a:extLst>
                <a:ext uri="{FF2B5EF4-FFF2-40B4-BE49-F238E27FC236}">
                  <a16:creationId xmlns:a16="http://schemas.microsoft.com/office/drawing/2014/main" id="{989D5BAE-A2CB-4D9A-8BA5-CC8069240E5D}"/>
                </a:ext>
              </a:extLst>
            </p:cNvPr>
            <p:cNvGrpSpPr/>
            <p:nvPr/>
          </p:nvGrpSpPr>
          <p:grpSpPr>
            <a:xfrm rot="920541">
              <a:off x="7679282" y="1352692"/>
              <a:ext cx="6302518" cy="3711777"/>
              <a:chOff x="8830290" y="4358340"/>
              <a:chExt cx="6069296" cy="3574428"/>
            </a:xfrm>
          </p:grpSpPr>
          <p:sp>
            <p:nvSpPr>
              <p:cNvPr id="496" name="Retângulo: Cantos Arredondados 495">
                <a:extLst>
                  <a:ext uri="{FF2B5EF4-FFF2-40B4-BE49-F238E27FC236}">
                    <a16:creationId xmlns:a16="http://schemas.microsoft.com/office/drawing/2014/main" id="{3642F9C9-1F02-4A6D-9570-38030E27E897}"/>
                  </a:ext>
                </a:extLst>
              </p:cNvPr>
              <p:cNvSpPr/>
              <p:nvPr/>
            </p:nvSpPr>
            <p:spPr>
              <a:xfrm>
                <a:off x="8830290" y="6230221"/>
                <a:ext cx="4504316" cy="1702547"/>
              </a:xfrm>
              <a:prstGeom prst="roundRect">
                <a:avLst/>
              </a:prstGeom>
              <a:solidFill>
                <a:srgbClr val="272D7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97" name="Retângulo: Cantos Arredondados 496">
                <a:extLst>
                  <a:ext uri="{FF2B5EF4-FFF2-40B4-BE49-F238E27FC236}">
                    <a16:creationId xmlns:a16="http://schemas.microsoft.com/office/drawing/2014/main" id="{5020A6F7-A220-4B73-8F69-7885F39ABF41}"/>
                  </a:ext>
                </a:extLst>
              </p:cNvPr>
              <p:cNvSpPr/>
              <p:nvPr/>
            </p:nvSpPr>
            <p:spPr>
              <a:xfrm>
                <a:off x="10211371" y="6753400"/>
                <a:ext cx="2891727" cy="566353"/>
              </a:xfrm>
              <a:prstGeom prst="roundRect">
                <a:avLst>
                  <a:gd name="adj" fmla="val 50000"/>
                </a:avLst>
              </a:prstGeom>
              <a:solidFill>
                <a:srgbClr val="343B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98" name="Retângulo: Cantos Arredondados 497">
                <a:extLst>
                  <a:ext uri="{FF2B5EF4-FFF2-40B4-BE49-F238E27FC236}">
                    <a16:creationId xmlns:a16="http://schemas.microsoft.com/office/drawing/2014/main" id="{BD4333FC-8F66-4F3A-ADE3-5CDCF6F61A82}"/>
                  </a:ext>
                </a:extLst>
              </p:cNvPr>
              <p:cNvSpPr/>
              <p:nvPr/>
            </p:nvSpPr>
            <p:spPr>
              <a:xfrm>
                <a:off x="8830290" y="5895149"/>
                <a:ext cx="4504317" cy="581080"/>
              </a:xfrm>
              <a:prstGeom prst="roundRect">
                <a:avLst>
                  <a:gd name="adj" fmla="val 18737"/>
                </a:avLst>
              </a:prstGeom>
              <a:solidFill>
                <a:srgbClr val="C0C5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99" name="Semicírculo 498">
                <a:extLst>
                  <a:ext uri="{FF2B5EF4-FFF2-40B4-BE49-F238E27FC236}">
                    <a16:creationId xmlns:a16="http://schemas.microsoft.com/office/drawing/2014/main" id="{27AD7B6F-636D-4DA8-A01A-A38C283B0643}"/>
                  </a:ext>
                </a:extLst>
              </p:cNvPr>
              <p:cNvSpPr/>
              <p:nvPr/>
            </p:nvSpPr>
            <p:spPr>
              <a:xfrm rot="16200000">
                <a:off x="12574532" y="4358341"/>
                <a:ext cx="2325055" cy="2325053"/>
              </a:xfrm>
              <a:prstGeom prst="blockArc">
                <a:avLst>
                  <a:gd name="adj1" fmla="val 12965460"/>
                  <a:gd name="adj2" fmla="val 4513954"/>
                  <a:gd name="adj3" fmla="val 16323"/>
                </a:avLst>
              </a:prstGeom>
              <a:solidFill>
                <a:srgbClr val="C0C5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90" name="Agrupar 389">
              <a:extLst>
                <a:ext uri="{FF2B5EF4-FFF2-40B4-BE49-F238E27FC236}">
                  <a16:creationId xmlns:a16="http://schemas.microsoft.com/office/drawing/2014/main" id="{D34CE6E1-DF42-456F-AA87-64721DECE547}"/>
                </a:ext>
              </a:extLst>
            </p:cNvPr>
            <p:cNvGrpSpPr/>
            <p:nvPr/>
          </p:nvGrpSpPr>
          <p:grpSpPr>
            <a:xfrm rot="1814322">
              <a:off x="6277246" y="-625401"/>
              <a:ext cx="2211870" cy="5640740"/>
              <a:chOff x="11455518" y="-5433753"/>
              <a:chExt cx="4626114" cy="11797583"/>
            </a:xfrm>
          </p:grpSpPr>
          <p:sp>
            <p:nvSpPr>
              <p:cNvPr id="485" name="Retângulo: Cantos Arredondados 484">
                <a:extLst>
                  <a:ext uri="{FF2B5EF4-FFF2-40B4-BE49-F238E27FC236}">
                    <a16:creationId xmlns:a16="http://schemas.microsoft.com/office/drawing/2014/main" id="{E6FC1E88-9EB1-4E12-BEAB-B2139DD8959E}"/>
                  </a:ext>
                </a:extLst>
              </p:cNvPr>
              <p:cNvSpPr/>
              <p:nvPr/>
            </p:nvSpPr>
            <p:spPr>
              <a:xfrm>
                <a:off x="11455518" y="-1199486"/>
                <a:ext cx="4626113" cy="7563316"/>
              </a:xfrm>
              <a:prstGeom prst="roundRect">
                <a:avLst>
                  <a:gd name="adj" fmla="val 29419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86" name="Retângulo: Cantos Arredondados 485">
                <a:extLst>
                  <a:ext uri="{FF2B5EF4-FFF2-40B4-BE49-F238E27FC236}">
                    <a16:creationId xmlns:a16="http://schemas.microsoft.com/office/drawing/2014/main" id="{640D0305-5F78-4A70-94CD-CBDD7AAE4C25}"/>
                  </a:ext>
                </a:extLst>
              </p:cNvPr>
              <p:cNvSpPr/>
              <p:nvPr/>
            </p:nvSpPr>
            <p:spPr>
              <a:xfrm>
                <a:off x="11459490" y="-3342906"/>
                <a:ext cx="4622142" cy="6440916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87" name="Lágrima 486">
                <a:extLst>
                  <a:ext uri="{FF2B5EF4-FFF2-40B4-BE49-F238E27FC236}">
                    <a16:creationId xmlns:a16="http://schemas.microsoft.com/office/drawing/2014/main" id="{15411012-7615-4F61-B064-3C7FB76672AF}"/>
                  </a:ext>
                </a:extLst>
              </p:cNvPr>
              <p:cNvSpPr/>
              <p:nvPr/>
            </p:nvSpPr>
            <p:spPr>
              <a:xfrm rot="18900000">
                <a:off x="11475801" y="-3614764"/>
                <a:ext cx="4544696" cy="4544696"/>
              </a:xfrm>
              <a:prstGeom prst="teardrop">
                <a:avLst>
                  <a:gd name="adj" fmla="val 11285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88" name="Retângulo: Cantos Arredondados 487">
                <a:extLst>
                  <a:ext uri="{FF2B5EF4-FFF2-40B4-BE49-F238E27FC236}">
                    <a16:creationId xmlns:a16="http://schemas.microsoft.com/office/drawing/2014/main" id="{DC374A1E-51E9-490E-A7C1-8862882051C3}"/>
                  </a:ext>
                </a:extLst>
              </p:cNvPr>
              <p:cNvSpPr/>
              <p:nvPr/>
            </p:nvSpPr>
            <p:spPr>
              <a:xfrm>
                <a:off x="12877994" y="-5157845"/>
                <a:ext cx="1740309" cy="2129463"/>
              </a:xfrm>
              <a:prstGeom prst="roundRect">
                <a:avLst>
                  <a:gd name="adj" fmla="val 40396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89" name="Retângulo: Cantos Arredondados 488">
                <a:extLst>
                  <a:ext uri="{FF2B5EF4-FFF2-40B4-BE49-F238E27FC236}">
                    <a16:creationId xmlns:a16="http://schemas.microsoft.com/office/drawing/2014/main" id="{4E5F9AD4-4F6C-4B2F-AECD-FBC82B464DB5}"/>
                  </a:ext>
                </a:extLst>
              </p:cNvPr>
              <p:cNvSpPr/>
              <p:nvPr/>
            </p:nvSpPr>
            <p:spPr>
              <a:xfrm>
                <a:off x="12741493" y="-5433753"/>
                <a:ext cx="2013309" cy="877751"/>
              </a:xfrm>
              <a:prstGeom prst="roundRect">
                <a:avLst>
                  <a:gd name="adj" fmla="val 20233"/>
                </a:avLst>
              </a:prstGeom>
              <a:solidFill>
                <a:srgbClr val="E73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90" name="Retângulo 489">
                <a:extLst>
                  <a:ext uri="{FF2B5EF4-FFF2-40B4-BE49-F238E27FC236}">
                    <a16:creationId xmlns:a16="http://schemas.microsoft.com/office/drawing/2014/main" id="{5527370B-E2BB-40B8-8B64-5194E86A9066}"/>
                  </a:ext>
                </a:extLst>
              </p:cNvPr>
              <p:cNvSpPr/>
              <p:nvPr/>
            </p:nvSpPr>
            <p:spPr>
              <a:xfrm>
                <a:off x="11455518" y="-501445"/>
                <a:ext cx="4622142" cy="297445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91" name="Retângulo: Cantos Arredondados 490">
                <a:extLst>
                  <a:ext uri="{FF2B5EF4-FFF2-40B4-BE49-F238E27FC236}">
                    <a16:creationId xmlns:a16="http://schemas.microsoft.com/office/drawing/2014/main" id="{CE8F1965-72CF-4C8E-ACA7-7EC5A179F1B8}"/>
                  </a:ext>
                </a:extLst>
              </p:cNvPr>
              <p:cNvSpPr/>
              <p:nvPr/>
            </p:nvSpPr>
            <p:spPr>
              <a:xfrm>
                <a:off x="11866622" y="-93286"/>
                <a:ext cx="3763049" cy="430478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92" name="Retângulo: Cantos Arredondados 491">
                <a:extLst>
                  <a:ext uri="{FF2B5EF4-FFF2-40B4-BE49-F238E27FC236}">
                    <a16:creationId xmlns:a16="http://schemas.microsoft.com/office/drawing/2014/main" id="{9A869A5B-89A5-46B6-902A-85DCEEBAC06D}"/>
                  </a:ext>
                </a:extLst>
              </p:cNvPr>
              <p:cNvSpPr/>
              <p:nvPr/>
            </p:nvSpPr>
            <p:spPr>
              <a:xfrm>
                <a:off x="11838422" y="589009"/>
                <a:ext cx="3763049" cy="430478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93" name="Retângulo: Cantos Arredondados 492">
                <a:extLst>
                  <a:ext uri="{FF2B5EF4-FFF2-40B4-BE49-F238E27FC236}">
                    <a16:creationId xmlns:a16="http://schemas.microsoft.com/office/drawing/2014/main" id="{C901A50E-6623-4984-A1E3-5CB7ACD029B3}"/>
                  </a:ext>
                </a:extLst>
              </p:cNvPr>
              <p:cNvSpPr/>
              <p:nvPr/>
            </p:nvSpPr>
            <p:spPr>
              <a:xfrm>
                <a:off x="14618302" y="2888673"/>
                <a:ext cx="920555" cy="2352757"/>
              </a:xfrm>
              <a:prstGeom prst="roundRect">
                <a:avLst>
                  <a:gd name="adj" fmla="val 50000"/>
                </a:avLst>
              </a:prstGeom>
              <a:solidFill>
                <a:srgbClr val="4B4B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94" name="Retângulo: Cantos Arredondados 493">
                <a:extLst>
                  <a:ext uri="{FF2B5EF4-FFF2-40B4-BE49-F238E27FC236}">
                    <a16:creationId xmlns:a16="http://schemas.microsoft.com/office/drawing/2014/main" id="{061BC3D1-9D46-4C87-9FA8-4AAE3538BF87}"/>
                  </a:ext>
                </a:extLst>
              </p:cNvPr>
              <p:cNvSpPr/>
              <p:nvPr/>
            </p:nvSpPr>
            <p:spPr>
              <a:xfrm>
                <a:off x="14294524" y="-2510133"/>
                <a:ext cx="920555" cy="1507181"/>
              </a:xfrm>
              <a:prstGeom prst="roundRect">
                <a:avLst>
                  <a:gd name="adj" fmla="val 50000"/>
                </a:avLst>
              </a:prstGeom>
              <a:solidFill>
                <a:srgbClr val="4B4B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95" name="Retângulo: Cantos Arredondados 494">
                <a:extLst>
                  <a:ext uri="{FF2B5EF4-FFF2-40B4-BE49-F238E27FC236}">
                    <a16:creationId xmlns:a16="http://schemas.microsoft.com/office/drawing/2014/main" id="{D93AB671-9041-4757-A404-1F9D9AEE233F}"/>
                  </a:ext>
                </a:extLst>
              </p:cNvPr>
              <p:cNvSpPr/>
              <p:nvPr/>
            </p:nvSpPr>
            <p:spPr>
              <a:xfrm>
                <a:off x="14211633" y="-5307726"/>
                <a:ext cx="382162" cy="625695"/>
              </a:xfrm>
              <a:prstGeom prst="roundRect">
                <a:avLst>
                  <a:gd name="adj" fmla="val 50000"/>
                </a:avLst>
              </a:prstGeom>
              <a:solidFill>
                <a:srgbClr val="EA50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391" name="Agrupar 390">
              <a:extLst>
                <a:ext uri="{FF2B5EF4-FFF2-40B4-BE49-F238E27FC236}">
                  <a16:creationId xmlns:a16="http://schemas.microsoft.com/office/drawing/2014/main" id="{3FE57D81-4E0C-4BEC-B151-C97F8910772F}"/>
                </a:ext>
              </a:extLst>
            </p:cNvPr>
            <p:cNvGrpSpPr/>
            <p:nvPr/>
          </p:nvGrpSpPr>
          <p:grpSpPr>
            <a:xfrm rot="20696287">
              <a:off x="2206949" y="-3018156"/>
              <a:ext cx="1907769" cy="5064807"/>
              <a:chOff x="13414140" y="-2581097"/>
              <a:chExt cx="4509547" cy="11972079"/>
            </a:xfrm>
          </p:grpSpPr>
          <p:sp>
            <p:nvSpPr>
              <p:cNvPr id="479" name="Forma Livre: Forma 478">
                <a:extLst>
                  <a:ext uri="{FF2B5EF4-FFF2-40B4-BE49-F238E27FC236}">
                    <a16:creationId xmlns:a16="http://schemas.microsoft.com/office/drawing/2014/main" id="{BDF50B8B-8C5D-4B13-9123-BD849574282F}"/>
                  </a:ext>
                </a:extLst>
              </p:cNvPr>
              <p:cNvSpPr/>
              <p:nvPr/>
            </p:nvSpPr>
            <p:spPr>
              <a:xfrm rot="10800000">
                <a:off x="13427886" y="-2581097"/>
                <a:ext cx="4495800" cy="3718018"/>
              </a:xfrm>
              <a:custGeom>
                <a:avLst/>
                <a:gdLst>
                  <a:gd name="connsiteX0" fmla="*/ 0 w 4495800"/>
                  <a:gd name="connsiteY0" fmla="*/ 0 h 3718018"/>
                  <a:gd name="connsiteX1" fmla="*/ 4495800 w 4495800"/>
                  <a:gd name="connsiteY1" fmla="*/ 0 h 3718018"/>
                  <a:gd name="connsiteX2" fmla="*/ 4495800 w 4495800"/>
                  <a:gd name="connsiteY2" fmla="*/ 1470118 h 3718018"/>
                  <a:gd name="connsiteX3" fmla="*/ 2247900 w 4495800"/>
                  <a:gd name="connsiteY3" fmla="*/ 3718018 h 3718018"/>
                  <a:gd name="connsiteX4" fmla="*/ 0 w 4495800"/>
                  <a:gd name="connsiteY4" fmla="*/ 1470118 h 37180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495800" h="3718018">
                    <a:moveTo>
                      <a:pt x="0" y="0"/>
                    </a:moveTo>
                    <a:lnTo>
                      <a:pt x="4495800" y="0"/>
                    </a:lnTo>
                    <a:lnTo>
                      <a:pt x="4495800" y="1470118"/>
                    </a:lnTo>
                    <a:cubicBezTo>
                      <a:pt x="4495800" y="2711599"/>
                      <a:pt x="3489381" y="3718018"/>
                      <a:pt x="2247900" y="3718018"/>
                    </a:cubicBezTo>
                    <a:cubicBezTo>
                      <a:pt x="1006419" y="3718018"/>
                      <a:pt x="0" y="2711599"/>
                      <a:pt x="0" y="1470118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80" name="Retângulo 479">
                <a:extLst>
                  <a:ext uri="{FF2B5EF4-FFF2-40B4-BE49-F238E27FC236}">
                    <a16:creationId xmlns:a16="http://schemas.microsoft.com/office/drawing/2014/main" id="{572258B2-BC87-42FD-8180-41593AD891A0}"/>
                  </a:ext>
                </a:extLst>
              </p:cNvPr>
              <p:cNvSpPr/>
              <p:nvPr/>
            </p:nvSpPr>
            <p:spPr>
              <a:xfrm>
                <a:off x="14979408" y="110821"/>
                <a:ext cx="1365267" cy="6300786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81" name="Retângulo: Cantos Arredondados 480">
                <a:extLst>
                  <a:ext uri="{FF2B5EF4-FFF2-40B4-BE49-F238E27FC236}">
                    <a16:creationId xmlns:a16="http://schemas.microsoft.com/office/drawing/2014/main" id="{FDC337EF-B709-41C4-8E10-04BF332D19B2}"/>
                  </a:ext>
                </a:extLst>
              </p:cNvPr>
              <p:cNvSpPr/>
              <p:nvPr/>
            </p:nvSpPr>
            <p:spPr>
              <a:xfrm>
                <a:off x="13414140" y="1907836"/>
                <a:ext cx="4495801" cy="97027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82" name="Retângulo: Cantos Arredondados 481">
                <a:extLst>
                  <a:ext uri="{FF2B5EF4-FFF2-40B4-BE49-F238E27FC236}">
                    <a16:creationId xmlns:a16="http://schemas.microsoft.com/office/drawing/2014/main" id="{CDD1C45F-9F66-4968-A79D-509287D73673}"/>
                  </a:ext>
                </a:extLst>
              </p:cNvPr>
              <p:cNvSpPr/>
              <p:nvPr/>
            </p:nvSpPr>
            <p:spPr>
              <a:xfrm>
                <a:off x="13427886" y="3440163"/>
                <a:ext cx="4495801" cy="97027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83" name="Seta: Divisa 482">
                <a:extLst>
                  <a:ext uri="{FF2B5EF4-FFF2-40B4-BE49-F238E27FC236}">
                    <a16:creationId xmlns:a16="http://schemas.microsoft.com/office/drawing/2014/main" id="{6F9E5709-8922-4076-8904-1A507CE18B70}"/>
                  </a:ext>
                </a:extLst>
              </p:cNvPr>
              <p:cNvSpPr/>
              <p:nvPr/>
            </p:nvSpPr>
            <p:spPr>
              <a:xfrm rot="16200000">
                <a:off x="13683248" y="5433398"/>
                <a:ext cx="3957584" cy="3957584"/>
              </a:xfrm>
              <a:prstGeom prst="chevron">
                <a:avLst>
                  <a:gd name="adj" fmla="val 48707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484" name="Elipse 483">
                <a:extLst>
                  <a:ext uri="{FF2B5EF4-FFF2-40B4-BE49-F238E27FC236}">
                    <a16:creationId xmlns:a16="http://schemas.microsoft.com/office/drawing/2014/main" id="{C0B54D88-D503-4C5C-B42F-E7337EDF314A}"/>
                  </a:ext>
                </a:extLst>
              </p:cNvPr>
              <p:cNvSpPr/>
              <p:nvPr/>
            </p:nvSpPr>
            <p:spPr>
              <a:xfrm>
                <a:off x="15675786" y="-1818568"/>
                <a:ext cx="1096480" cy="109648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392" name="Agrupar 391">
              <a:extLst>
                <a:ext uri="{FF2B5EF4-FFF2-40B4-BE49-F238E27FC236}">
                  <a16:creationId xmlns:a16="http://schemas.microsoft.com/office/drawing/2014/main" id="{4BE7FBC0-BCB6-47D8-AD01-13BD2A15D8F9}"/>
                </a:ext>
              </a:extLst>
            </p:cNvPr>
            <p:cNvGrpSpPr/>
            <p:nvPr/>
          </p:nvGrpSpPr>
          <p:grpSpPr>
            <a:xfrm rot="20524785">
              <a:off x="-442519" y="-3860507"/>
              <a:ext cx="2326925" cy="5624697"/>
              <a:chOff x="13356297" y="-1446745"/>
              <a:chExt cx="3557942" cy="8600339"/>
            </a:xfrm>
          </p:grpSpPr>
          <p:grpSp>
            <p:nvGrpSpPr>
              <p:cNvPr id="456" name="Agrupar 455">
                <a:extLst>
                  <a:ext uri="{FF2B5EF4-FFF2-40B4-BE49-F238E27FC236}">
                    <a16:creationId xmlns:a16="http://schemas.microsoft.com/office/drawing/2014/main" id="{A4401B31-A87D-4EEE-B8EE-1DB6A0D7FADB}"/>
                  </a:ext>
                </a:extLst>
              </p:cNvPr>
              <p:cNvGrpSpPr/>
              <p:nvPr/>
            </p:nvGrpSpPr>
            <p:grpSpPr>
              <a:xfrm>
                <a:off x="14412650" y="-1446745"/>
                <a:ext cx="1386243" cy="1281781"/>
                <a:chOff x="5998389" y="3830251"/>
                <a:chExt cx="1218630" cy="1126799"/>
              </a:xfrm>
            </p:grpSpPr>
            <p:sp>
              <p:nvSpPr>
                <p:cNvPr id="477" name="Retângulo: Cantos Arredondados 476">
                  <a:extLst>
                    <a:ext uri="{FF2B5EF4-FFF2-40B4-BE49-F238E27FC236}">
                      <a16:creationId xmlns:a16="http://schemas.microsoft.com/office/drawing/2014/main" id="{361CFBB6-D637-4A72-9590-684509F42307}"/>
                    </a:ext>
                  </a:extLst>
                </p:cNvPr>
                <p:cNvSpPr/>
                <p:nvPr/>
              </p:nvSpPr>
              <p:spPr>
                <a:xfrm>
                  <a:off x="6120374" y="4305890"/>
                  <a:ext cx="1000369" cy="651160"/>
                </a:xfrm>
                <a:prstGeom prst="roundRect">
                  <a:avLst/>
                </a:prstGeom>
                <a:solidFill>
                  <a:srgbClr val="A0B8E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78" name="Retângulo: Cantos Arredondados 477">
                  <a:extLst>
                    <a:ext uri="{FF2B5EF4-FFF2-40B4-BE49-F238E27FC236}">
                      <a16:creationId xmlns:a16="http://schemas.microsoft.com/office/drawing/2014/main" id="{F0F0E16C-F2CA-4604-8E77-B9F2B65B55DC}"/>
                    </a:ext>
                  </a:extLst>
                </p:cNvPr>
                <p:cNvSpPr/>
                <p:nvPr/>
              </p:nvSpPr>
              <p:spPr>
                <a:xfrm>
                  <a:off x="5998389" y="3830251"/>
                  <a:ext cx="1218630" cy="65116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196D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457" name="Agrupar 456">
                <a:extLst>
                  <a:ext uri="{FF2B5EF4-FFF2-40B4-BE49-F238E27FC236}">
                    <a16:creationId xmlns:a16="http://schemas.microsoft.com/office/drawing/2014/main" id="{F32F9CDA-DE36-4517-98AF-5D0494CCBE84}"/>
                  </a:ext>
                </a:extLst>
              </p:cNvPr>
              <p:cNvGrpSpPr/>
              <p:nvPr/>
            </p:nvGrpSpPr>
            <p:grpSpPr>
              <a:xfrm>
                <a:off x="13356297" y="-334738"/>
                <a:ext cx="3557942" cy="7488332"/>
                <a:chOff x="6179322" y="-630333"/>
                <a:chExt cx="3557942" cy="7488332"/>
              </a:xfrm>
            </p:grpSpPr>
            <p:grpSp>
              <p:nvGrpSpPr>
                <p:cNvPr id="464" name="Agrupar 463">
                  <a:extLst>
                    <a:ext uri="{FF2B5EF4-FFF2-40B4-BE49-F238E27FC236}">
                      <a16:creationId xmlns:a16="http://schemas.microsoft.com/office/drawing/2014/main" id="{E91257AE-D6EA-4DE0-B2D5-5EEDFCCEED94}"/>
                    </a:ext>
                  </a:extLst>
                </p:cNvPr>
                <p:cNvGrpSpPr/>
                <p:nvPr/>
              </p:nvGrpSpPr>
              <p:grpSpPr>
                <a:xfrm>
                  <a:off x="6197840" y="-630333"/>
                  <a:ext cx="3539424" cy="3983430"/>
                  <a:chOff x="4788943" y="4648199"/>
                  <a:chExt cx="3539424" cy="3983430"/>
                </a:xfrm>
              </p:grpSpPr>
              <p:sp>
                <p:nvSpPr>
                  <p:cNvPr id="471" name="Retângulo: Cantos Arredondados 470">
                    <a:extLst>
                      <a:ext uri="{FF2B5EF4-FFF2-40B4-BE49-F238E27FC236}">
                        <a16:creationId xmlns:a16="http://schemas.microsoft.com/office/drawing/2014/main" id="{10C54C79-A0DA-423E-B9BE-B8DE2DE88A94}"/>
                      </a:ext>
                    </a:extLst>
                  </p:cNvPr>
                  <p:cNvSpPr/>
                  <p:nvPr/>
                </p:nvSpPr>
                <p:spPr>
                  <a:xfrm>
                    <a:off x="4788943" y="5170508"/>
                    <a:ext cx="3539424" cy="1078935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72" name="Retângulo: Cantos Arredondados 471">
                    <a:extLst>
                      <a:ext uri="{FF2B5EF4-FFF2-40B4-BE49-F238E27FC236}">
                        <a16:creationId xmlns:a16="http://schemas.microsoft.com/office/drawing/2014/main" id="{1D23F035-A4B9-4D0C-90DA-699C76EABF2B}"/>
                      </a:ext>
                    </a:extLst>
                  </p:cNvPr>
                  <p:cNvSpPr/>
                  <p:nvPr/>
                </p:nvSpPr>
                <p:spPr>
                  <a:xfrm>
                    <a:off x="4788943" y="5826458"/>
                    <a:ext cx="3539424" cy="1078935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73" name="Retângulo: Cantos Arredondados 472">
                    <a:extLst>
                      <a:ext uri="{FF2B5EF4-FFF2-40B4-BE49-F238E27FC236}">
                        <a16:creationId xmlns:a16="http://schemas.microsoft.com/office/drawing/2014/main" id="{97367078-0CF2-46F7-A30D-8FE483377028}"/>
                      </a:ext>
                    </a:extLst>
                  </p:cNvPr>
                  <p:cNvSpPr/>
                  <p:nvPr/>
                </p:nvSpPr>
                <p:spPr>
                  <a:xfrm>
                    <a:off x="4788943" y="6482408"/>
                    <a:ext cx="3539424" cy="1078935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74" name="Retângulo: Cantos Arredondados 473">
                    <a:extLst>
                      <a:ext uri="{FF2B5EF4-FFF2-40B4-BE49-F238E27FC236}">
                        <a16:creationId xmlns:a16="http://schemas.microsoft.com/office/drawing/2014/main" id="{BD4E0834-96B9-4689-9A59-894ECC5174FC}"/>
                      </a:ext>
                    </a:extLst>
                  </p:cNvPr>
                  <p:cNvSpPr/>
                  <p:nvPr/>
                </p:nvSpPr>
                <p:spPr>
                  <a:xfrm>
                    <a:off x="4788943" y="7138358"/>
                    <a:ext cx="3539424" cy="1078935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75" name="Retângulo: Cantos Arredondados 474">
                    <a:extLst>
                      <a:ext uri="{FF2B5EF4-FFF2-40B4-BE49-F238E27FC236}">
                        <a16:creationId xmlns:a16="http://schemas.microsoft.com/office/drawing/2014/main" id="{F3A417CC-3791-4B21-BFFE-A449ECFB486C}"/>
                      </a:ext>
                    </a:extLst>
                  </p:cNvPr>
                  <p:cNvSpPr/>
                  <p:nvPr/>
                </p:nvSpPr>
                <p:spPr>
                  <a:xfrm>
                    <a:off x="4788943" y="7794307"/>
                    <a:ext cx="3539424" cy="83732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76" name="Elipse 475">
                    <a:extLst>
                      <a:ext uri="{FF2B5EF4-FFF2-40B4-BE49-F238E27FC236}">
                        <a16:creationId xmlns:a16="http://schemas.microsoft.com/office/drawing/2014/main" id="{3B11A75D-E5DB-4CED-A193-5309F83838AC}"/>
                      </a:ext>
                    </a:extLst>
                  </p:cNvPr>
                  <p:cNvSpPr/>
                  <p:nvPr/>
                </p:nvSpPr>
                <p:spPr>
                  <a:xfrm>
                    <a:off x="4788943" y="4648199"/>
                    <a:ext cx="3539424" cy="2257193"/>
                  </a:xfrm>
                  <a:prstGeom prst="ellipse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</p:grpSp>
            <p:grpSp>
              <p:nvGrpSpPr>
                <p:cNvPr id="465" name="Agrupar 464">
                  <a:extLst>
                    <a:ext uri="{FF2B5EF4-FFF2-40B4-BE49-F238E27FC236}">
                      <a16:creationId xmlns:a16="http://schemas.microsoft.com/office/drawing/2014/main" id="{9613C59D-273B-4074-ADF8-ECE87A2A99D3}"/>
                    </a:ext>
                  </a:extLst>
                </p:cNvPr>
                <p:cNvGrpSpPr/>
                <p:nvPr/>
              </p:nvGrpSpPr>
              <p:grpSpPr>
                <a:xfrm rot="10800000">
                  <a:off x="6179322" y="3113833"/>
                  <a:ext cx="3539424" cy="3744166"/>
                  <a:chOff x="4788943" y="4887463"/>
                  <a:chExt cx="3539424" cy="3744166"/>
                </a:xfrm>
              </p:grpSpPr>
              <p:sp>
                <p:nvSpPr>
                  <p:cNvPr id="466" name="Retângulo: Cantos Arredondados 465">
                    <a:extLst>
                      <a:ext uri="{FF2B5EF4-FFF2-40B4-BE49-F238E27FC236}">
                        <a16:creationId xmlns:a16="http://schemas.microsoft.com/office/drawing/2014/main" id="{7314DD20-CE10-4F99-9443-F3515D9D5BEA}"/>
                      </a:ext>
                    </a:extLst>
                  </p:cNvPr>
                  <p:cNvSpPr/>
                  <p:nvPr/>
                </p:nvSpPr>
                <p:spPr>
                  <a:xfrm>
                    <a:off x="4788943" y="4887463"/>
                    <a:ext cx="3539424" cy="1361981"/>
                  </a:xfrm>
                  <a:prstGeom prst="roundRect">
                    <a:avLst>
                      <a:gd name="adj" fmla="val 30418"/>
                    </a:avLst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67" name="Retângulo: Cantos Arredondados 466">
                    <a:extLst>
                      <a:ext uri="{FF2B5EF4-FFF2-40B4-BE49-F238E27FC236}">
                        <a16:creationId xmlns:a16="http://schemas.microsoft.com/office/drawing/2014/main" id="{EF3833B9-9169-44D5-B78D-C604558EFBBD}"/>
                      </a:ext>
                    </a:extLst>
                  </p:cNvPr>
                  <p:cNvSpPr/>
                  <p:nvPr/>
                </p:nvSpPr>
                <p:spPr>
                  <a:xfrm>
                    <a:off x="4788943" y="5826458"/>
                    <a:ext cx="3539424" cy="1078935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68" name="Retângulo: Cantos Arredondados 467">
                    <a:extLst>
                      <a:ext uri="{FF2B5EF4-FFF2-40B4-BE49-F238E27FC236}">
                        <a16:creationId xmlns:a16="http://schemas.microsoft.com/office/drawing/2014/main" id="{AD5BBDF0-99DF-48A4-BA87-D7DE3858EF4E}"/>
                      </a:ext>
                    </a:extLst>
                  </p:cNvPr>
                  <p:cNvSpPr/>
                  <p:nvPr/>
                </p:nvSpPr>
                <p:spPr>
                  <a:xfrm>
                    <a:off x="4788943" y="6482408"/>
                    <a:ext cx="3539424" cy="1078935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69" name="Retângulo: Cantos Arredondados 468">
                    <a:extLst>
                      <a:ext uri="{FF2B5EF4-FFF2-40B4-BE49-F238E27FC236}">
                        <a16:creationId xmlns:a16="http://schemas.microsoft.com/office/drawing/2014/main" id="{ED21F622-D6F6-4811-978F-35982D51B551}"/>
                      </a:ext>
                    </a:extLst>
                  </p:cNvPr>
                  <p:cNvSpPr/>
                  <p:nvPr/>
                </p:nvSpPr>
                <p:spPr>
                  <a:xfrm>
                    <a:off x="4788943" y="7138358"/>
                    <a:ext cx="3539424" cy="1078935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70" name="Retângulo: Cantos Arredondados 469">
                    <a:extLst>
                      <a:ext uri="{FF2B5EF4-FFF2-40B4-BE49-F238E27FC236}">
                        <a16:creationId xmlns:a16="http://schemas.microsoft.com/office/drawing/2014/main" id="{FB39DBC9-D0EA-4119-AC79-4D57711AA122}"/>
                      </a:ext>
                    </a:extLst>
                  </p:cNvPr>
                  <p:cNvSpPr/>
                  <p:nvPr/>
                </p:nvSpPr>
                <p:spPr>
                  <a:xfrm>
                    <a:off x="4788943" y="7794307"/>
                    <a:ext cx="3539424" cy="83732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458" name="Retângulo: Cantos Arredondados 457">
                <a:extLst>
                  <a:ext uri="{FF2B5EF4-FFF2-40B4-BE49-F238E27FC236}">
                    <a16:creationId xmlns:a16="http://schemas.microsoft.com/office/drawing/2014/main" id="{74B9C983-AB03-41A9-8442-B029D0DF5EEC}"/>
                  </a:ext>
                </a:extLst>
              </p:cNvPr>
              <p:cNvSpPr/>
              <p:nvPr/>
            </p:nvSpPr>
            <p:spPr>
              <a:xfrm>
                <a:off x="13365556" y="2408447"/>
                <a:ext cx="3539424" cy="1742277"/>
              </a:xfrm>
              <a:prstGeom prst="roundRect">
                <a:avLst>
                  <a:gd name="adj" fmla="val 13121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59" name="Retângulo: Cantos Arredondados 458">
                <a:extLst>
                  <a:ext uri="{FF2B5EF4-FFF2-40B4-BE49-F238E27FC236}">
                    <a16:creationId xmlns:a16="http://schemas.microsoft.com/office/drawing/2014/main" id="{50975D67-ABB0-41B1-AC0A-895F271BAB9A}"/>
                  </a:ext>
                </a:extLst>
              </p:cNvPr>
              <p:cNvSpPr/>
              <p:nvPr/>
            </p:nvSpPr>
            <p:spPr>
              <a:xfrm>
                <a:off x="13832262" y="2730212"/>
                <a:ext cx="2568975" cy="26488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60" name="Retângulo: Cantos Arredondados 459">
                <a:extLst>
                  <a:ext uri="{FF2B5EF4-FFF2-40B4-BE49-F238E27FC236}">
                    <a16:creationId xmlns:a16="http://schemas.microsoft.com/office/drawing/2014/main" id="{36793260-1C9F-4AEA-8E33-36D59FFFC62B}"/>
                  </a:ext>
                </a:extLst>
              </p:cNvPr>
              <p:cNvSpPr/>
              <p:nvPr/>
            </p:nvSpPr>
            <p:spPr>
              <a:xfrm>
                <a:off x="13791067" y="3144548"/>
                <a:ext cx="2568975" cy="26488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61" name="Retângulo: Cantos Arredondados 460">
                <a:extLst>
                  <a:ext uri="{FF2B5EF4-FFF2-40B4-BE49-F238E27FC236}">
                    <a16:creationId xmlns:a16="http://schemas.microsoft.com/office/drawing/2014/main" id="{C013E365-113B-42A9-9D81-3EE9EF29175A}"/>
                  </a:ext>
                </a:extLst>
              </p:cNvPr>
              <p:cNvSpPr/>
              <p:nvPr/>
            </p:nvSpPr>
            <p:spPr>
              <a:xfrm>
                <a:off x="13832262" y="3618148"/>
                <a:ext cx="2568975" cy="26488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62" name="Retângulo: Cantos Arredondados 461">
                <a:extLst>
                  <a:ext uri="{FF2B5EF4-FFF2-40B4-BE49-F238E27FC236}">
                    <a16:creationId xmlns:a16="http://schemas.microsoft.com/office/drawing/2014/main" id="{3FCC750A-40B3-4D0B-96FB-A2E01B3F52AA}"/>
                  </a:ext>
                </a:extLst>
              </p:cNvPr>
              <p:cNvSpPr/>
              <p:nvPr/>
            </p:nvSpPr>
            <p:spPr>
              <a:xfrm>
                <a:off x="15708204" y="4712238"/>
                <a:ext cx="711862" cy="1553513"/>
              </a:xfrm>
              <a:prstGeom prst="roundRect">
                <a:avLst>
                  <a:gd name="adj" fmla="val 50000"/>
                </a:avLst>
              </a:prstGeom>
              <a:solidFill>
                <a:srgbClr val="A0B8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63" name="Retângulo: Cantos Arredondados 462">
                <a:extLst>
                  <a:ext uri="{FF2B5EF4-FFF2-40B4-BE49-F238E27FC236}">
                    <a16:creationId xmlns:a16="http://schemas.microsoft.com/office/drawing/2014/main" id="{C61DDA3D-EAAC-4AAE-8BA0-526E167200E1}"/>
                  </a:ext>
                </a:extLst>
              </p:cNvPr>
              <p:cNvSpPr/>
              <p:nvPr/>
            </p:nvSpPr>
            <p:spPr>
              <a:xfrm>
                <a:off x="15652623" y="440759"/>
                <a:ext cx="711862" cy="1116064"/>
              </a:xfrm>
              <a:prstGeom prst="roundRect">
                <a:avLst>
                  <a:gd name="adj" fmla="val 50000"/>
                </a:avLst>
              </a:prstGeom>
              <a:solidFill>
                <a:srgbClr val="A0B8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393" name="Agrupar 392">
              <a:extLst>
                <a:ext uri="{FF2B5EF4-FFF2-40B4-BE49-F238E27FC236}">
                  <a16:creationId xmlns:a16="http://schemas.microsoft.com/office/drawing/2014/main" id="{9E45C89D-B885-4569-9BD3-29F0E3357E94}"/>
                </a:ext>
              </a:extLst>
            </p:cNvPr>
            <p:cNvGrpSpPr/>
            <p:nvPr/>
          </p:nvGrpSpPr>
          <p:grpSpPr>
            <a:xfrm rot="960745">
              <a:off x="4693844" y="-1327383"/>
              <a:ext cx="2399685" cy="3087575"/>
              <a:chOff x="3684874" y="1102128"/>
              <a:chExt cx="4878097" cy="6276445"/>
            </a:xfrm>
          </p:grpSpPr>
          <p:sp>
            <p:nvSpPr>
              <p:cNvPr id="449" name="Forma Livre: Forma 448">
                <a:extLst>
                  <a:ext uri="{FF2B5EF4-FFF2-40B4-BE49-F238E27FC236}">
                    <a16:creationId xmlns:a16="http://schemas.microsoft.com/office/drawing/2014/main" id="{2489B344-E3DE-4BE6-9F50-D3E1F62870FF}"/>
                  </a:ext>
                </a:extLst>
              </p:cNvPr>
              <p:cNvSpPr/>
              <p:nvPr/>
            </p:nvSpPr>
            <p:spPr>
              <a:xfrm>
                <a:off x="3684874" y="1102128"/>
                <a:ext cx="4835501" cy="6276445"/>
              </a:xfrm>
              <a:custGeom>
                <a:avLst/>
                <a:gdLst>
                  <a:gd name="connsiteX0" fmla="*/ 0 w 4835501"/>
                  <a:gd name="connsiteY0" fmla="*/ 0 h 6276445"/>
                  <a:gd name="connsiteX1" fmla="*/ 4835501 w 4835501"/>
                  <a:gd name="connsiteY1" fmla="*/ 0 h 6276445"/>
                  <a:gd name="connsiteX2" fmla="*/ 4835501 w 4835501"/>
                  <a:gd name="connsiteY2" fmla="*/ 4908722 h 6276445"/>
                  <a:gd name="connsiteX3" fmla="*/ 3406315 w 4835501"/>
                  <a:gd name="connsiteY3" fmla="*/ 4908722 h 6276445"/>
                  <a:gd name="connsiteX4" fmla="*/ 3406315 w 4835501"/>
                  <a:gd name="connsiteY4" fmla="*/ 6276445 h 6276445"/>
                  <a:gd name="connsiteX5" fmla="*/ 0 w 4835501"/>
                  <a:gd name="connsiteY5" fmla="*/ 6276445 h 6276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835501" h="6276445">
                    <a:moveTo>
                      <a:pt x="0" y="0"/>
                    </a:moveTo>
                    <a:lnTo>
                      <a:pt x="4835501" y="0"/>
                    </a:lnTo>
                    <a:lnTo>
                      <a:pt x="4835501" y="4908722"/>
                    </a:lnTo>
                    <a:lnTo>
                      <a:pt x="3406315" y="4908722"/>
                    </a:lnTo>
                    <a:lnTo>
                      <a:pt x="3406315" y="6276445"/>
                    </a:lnTo>
                    <a:lnTo>
                      <a:pt x="0" y="6276445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50" name="Retângulo: Cantos Arredondados 449">
                <a:extLst>
                  <a:ext uri="{FF2B5EF4-FFF2-40B4-BE49-F238E27FC236}">
                    <a16:creationId xmlns:a16="http://schemas.microsoft.com/office/drawing/2014/main" id="{B7D72BC5-A931-47E0-A379-94CBFA10CCD8}"/>
                  </a:ext>
                </a:extLst>
              </p:cNvPr>
              <p:cNvSpPr/>
              <p:nvPr/>
            </p:nvSpPr>
            <p:spPr>
              <a:xfrm>
                <a:off x="4067660" y="2733263"/>
                <a:ext cx="3929268" cy="330897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51" name="Retângulo: Cantos Arredondados 450">
                <a:extLst>
                  <a:ext uri="{FF2B5EF4-FFF2-40B4-BE49-F238E27FC236}">
                    <a16:creationId xmlns:a16="http://schemas.microsoft.com/office/drawing/2014/main" id="{4285F159-D24B-4231-B0FB-BF59148DCB72}"/>
                  </a:ext>
                </a:extLst>
              </p:cNvPr>
              <p:cNvSpPr/>
              <p:nvPr/>
            </p:nvSpPr>
            <p:spPr>
              <a:xfrm>
                <a:off x="4131366" y="3689870"/>
                <a:ext cx="3929268" cy="330897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52" name="Retângulo: Cantos Arredondados 451">
                <a:extLst>
                  <a:ext uri="{FF2B5EF4-FFF2-40B4-BE49-F238E27FC236}">
                    <a16:creationId xmlns:a16="http://schemas.microsoft.com/office/drawing/2014/main" id="{8A16C6BC-EBDD-40B0-AD5D-5B51859815C8}"/>
                  </a:ext>
                </a:extLst>
              </p:cNvPr>
              <p:cNvSpPr/>
              <p:nvPr/>
            </p:nvSpPr>
            <p:spPr>
              <a:xfrm>
                <a:off x="4131366" y="4712104"/>
                <a:ext cx="3929268" cy="330897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53" name="Retângulo: Cantos Arredondados 452">
                <a:extLst>
                  <a:ext uri="{FF2B5EF4-FFF2-40B4-BE49-F238E27FC236}">
                    <a16:creationId xmlns:a16="http://schemas.microsoft.com/office/drawing/2014/main" id="{05595B9C-ADF4-4FCD-810F-78D0071AC1E6}"/>
                  </a:ext>
                </a:extLst>
              </p:cNvPr>
              <p:cNvSpPr/>
              <p:nvPr/>
            </p:nvSpPr>
            <p:spPr>
              <a:xfrm>
                <a:off x="4695108" y="1708986"/>
                <a:ext cx="2703817" cy="355711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54" name="Retângulo: Cantos Arredondados 453">
                <a:extLst>
                  <a:ext uri="{FF2B5EF4-FFF2-40B4-BE49-F238E27FC236}">
                    <a16:creationId xmlns:a16="http://schemas.microsoft.com/office/drawing/2014/main" id="{7761B84B-9E10-42A4-A713-99F734A267BB}"/>
                  </a:ext>
                </a:extLst>
              </p:cNvPr>
              <p:cNvSpPr/>
              <p:nvPr/>
            </p:nvSpPr>
            <p:spPr>
              <a:xfrm>
                <a:off x="4137990" y="5754007"/>
                <a:ext cx="2111180" cy="249492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55" name="Triângulo Retângulo 454">
                <a:extLst>
                  <a:ext uri="{FF2B5EF4-FFF2-40B4-BE49-F238E27FC236}">
                    <a16:creationId xmlns:a16="http://schemas.microsoft.com/office/drawing/2014/main" id="{DB47D98A-ADE5-4CA2-9769-D979FFACA258}"/>
                  </a:ext>
                </a:extLst>
              </p:cNvPr>
              <p:cNvSpPr/>
              <p:nvPr/>
            </p:nvSpPr>
            <p:spPr>
              <a:xfrm rot="16200000" flipH="1" flipV="1">
                <a:off x="7119808" y="5935410"/>
                <a:ext cx="1403882" cy="1482444"/>
              </a:xfrm>
              <a:prstGeom prst="rtTriangl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394" name="Agrupar 393">
              <a:extLst>
                <a:ext uri="{FF2B5EF4-FFF2-40B4-BE49-F238E27FC236}">
                  <a16:creationId xmlns:a16="http://schemas.microsoft.com/office/drawing/2014/main" id="{5A40819D-1490-4097-B14C-53682623CDE1}"/>
                </a:ext>
              </a:extLst>
            </p:cNvPr>
            <p:cNvGrpSpPr/>
            <p:nvPr/>
          </p:nvGrpSpPr>
          <p:grpSpPr>
            <a:xfrm rot="1374816">
              <a:off x="2949615" y="-3338998"/>
              <a:ext cx="3182794" cy="5132862"/>
              <a:chOff x="6463471" y="-274142"/>
              <a:chExt cx="4754218" cy="7667086"/>
            </a:xfrm>
          </p:grpSpPr>
          <p:sp>
            <p:nvSpPr>
              <p:cNvPr id="431" name="Retângulo: Cantos Arredondados 430">
                <a:extLst>
                  <a:ext uri="{FF2B5EF4-FFF2-40B4-BE49-F238E27FC236}">
                    <a16:creationId xmlns:a16="http://schemas.microsoft.com/office/drawing/2014/main" id="{E69FA553-5A3E-4C08-A3CC-29AC9554640C}"/>
                  </a:ext>
                </a:extLst>
              </p:cNvPr>
              <p:cNvSpPr/>
              <p:nvPr/>
            </p:nvSpPr>
            <p:spPr>
              <a:xfrm rot="20667845">
                <a:off x="8283679" y="268755"/>
                <a:ext cx="575611" cy="1910562"/>
              </a:xfrm>
              <a:prstGeom prst="roundRect">
                <a:avLst>
                  <a:gd name="adj" fmla="val 50000"/>
                </a:avLst>
              </a:prstGeom>
              <a:solidFill>
                <a:srgbClr val="A1501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grpSp>
            <p:nvGrpSpPr>
              <p:cNvPr id="432" name="Agrupar 431">
                <a:extLst>
                  <a:ext uri="{FF2B5EF4-FFF2-40B4-BE49-F238E27FC236}">
                    <a16:creationId xmlns:a16="http://schemas.microsoft.com/office/drawing/2014/main" id="{C0837CB4-8698-4842-B947-1477B60D5E96}"/>
                  </a:ext>
                </a:extLst>
              </p:cNvPr>
              <p:cNvGrpSpPr/>
              <p:nvPr/>
            </p:nvGrpSpPr>
            <p:grpSpPr>
              <a:xfrm>
                <a:off x="6463471" y="1269779"/>
                <a:ext cx="4604579" cy="970422"/>
                <a:chOff x="6463471" y="1269779"/>
                <a:chExt cx="4604579" cy="970422"/>
              </a:xfrm>
            </p:grpSpPr>
            <p:sp>
              <p:nvSpPr>
                <p:cNvPr id="446" name="Forma Livre: Forma 445">
                  <a:extLst>
                    <a:ext uri="{FF2B5EF4-FFF2-40B4-BE49-F238E27FC236}">
                      <a16:creationId xmlns:a16="http://schemas.microsoft.com/office/drawing/2014/main" id="{60E23F0F-EF4D-450D-BF31-B6363DB46E77}"/>
                    </a:ext>
                  </a:extLst>
                </p:cNvPr>
                <p:cNvSpPr/>
                <p:nvPr/>
              </p:nvSpPr>
              <p:spPr>
                <a:xfrm>
                  <a:off x="6463471" y="1352305"/>
                  <a:ext cx="4604579" cy="887896"/>
                </a:xfrm>
                <a:custGeom>
                  <a:avLst/>
                  <a:gdLst>
                    <a:gd name="connsiteX0" fmla="*/ 1079673 w 4555729"/>
                    <a:gd name="connsiteY0" fmla="*/ 80 h 887896"/>
                    <a:gd name="connsiteX1" fmla="*/ 2277864 w 4555729"/>
                    <a:gd name="connsiteY1" fmla="*/ 577616 h 887896"/>
                    <a:gd name="connsiteX2" fmla="*/ 4513501 w 4555729"/>
                    <a:gd name="connsiteY2" fmla="*/ 884448 h 887896"/>
                    <a:gd name="connsiteX3" fmla="*/ 4511822 w 4555729"/>
                    <a:gd name="connsiteY3" fmla="*/ 887896 h 887896"/>
                    <a:gd name="connsiteX4" fmla="*/ 43907 w 4555729"/>
                    <a:gd name="connsiteY4" fmla="*/ 887896 h 887896"/>
                    <a:gd name="connsiteX5" fmla="*/ 42228 w 4555729"/>
                    <a:gd name="connsiteY5" fmla="*/ 884448 h 887896"/>
                    <a:gd name="connsiteX6" fmla="*/ 1079673 w 4555729"/>
                    <a:gd name="connsiteY6" fmla="*/ 80 h 887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555729" h="887896">
                      <a:moveTo>
                        <a:pt x="1079673" y="80"/>
                      </a:moveTo>
                      <a:cubicBezTo>
                        <a:pt x="1531709" y="4308"/>
                        <a:pt x="2012859" y="178793"/>
                        <a:pt x="2277864" y="577616"/>
                      </a:cubicBezTo>
                      <a:cubicBezTo>
                        <a:pt x="2925655" y="-397284"/>
                        <a:pt x="4864978" y="-31697"/>
                        <a:pt x="4513501" y="884448"/>
                      </a:cubicBezTo>
                      <a:lnTo>
                        <a:pt x="4511822" y="887896"/>
                      </a:lnTo>
                      <a:lnTo>
                        <a:pt x="43907" y="887896"/>
                      </a:lnTo>
                      <a:lnTo>
                        <a:pt x="42228" y="884448"/>
                      </a:lnTo>
                      <a:cubicBezTo>
                        <a:pt x="-165464" y="343090"/>
                        <a:pt x="426733" y="-6028"/>
                        <a:pt x="1079673" y="80"/>
                      </a:cubicBezTo>
                      <a:close/>
                    </a:path>
                  </a:pathLst>
                </a:custGeom>
                <a:solidFill>
                  <a:srgbClr val="E7361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47" name="Elipse 446">
                  <a:extLst>
                    <a:ext uri="{FF2B5EF4-FFF2-40B4-BE49-F238E27FC236}">
                      <a16:creationId xmlns:a16="http://schemas.microsoft.com/office/drawing/2014/main" id="{99724108-58A3-40C7-B115-062FD99E192F}"/>
                    </a:ext>
                  </a:extLst>
                </p:cNvPr>
                <p:cNvSpPr/>
                <p:nvPr/>
              </p:nvSpPr>
              <p:spPr>
                <a:xfrm>
                  <a:off x="6745444" y="1269779"/>
                  <a:ext cx="2169956" cy="970422"/>
                </a:xfrm>
                <a:prstGeom prst="ellipse">
                  <a:avLst/>
                </a:prstGeom>
                <a:solidFill>
                  <a:srgbClr val="E7361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48" name="Elipse 447">
                  <a:extLst>
                    <a:ext uri="{FF2B5EF4-FFF2-40B4-BE49-F238E27FC236}">
                      <a16:creationId xmlns:a16="http://schemas.microsoft.com/office/drawing/2014/main" id="{20F37AE2-5A0C-4581-A14D-F32838912EFD}"/>
                    </a:ext>
                  </a:extLst>
                </p:cNvPr>
                <p:cNvSpPr/>
                <p:nvPr/>
              </p:nvSpPr>
              <p:spPr>
                <a:xfrm>
                  <a:off x="8665135" y="1269779"/>
                  <a:ext cx="2169956" cy="854647"/>
                </a:xfrm>
                <a:prstGeom prst="ellipse">
                  <a:avLst/>
                </a:prstGeom>
                <a:solidFill>
                  <a:srgbClr val="E7361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433" name="Retângulo: Cantos Arredondados 432">
                <a:extLst>
                  <a:ext uri="{FF2B5EF4-FFF2-40B4-BE49-F238E27FC236}">
                    <a16:creationId xmlns:a16="http://schemas.microsoft.com/office/drawing/2014/main" id="{DEEEFCD3-FF12-4DFF-BECE-B2B92E530EFA}"/>
                  </a:ext>
                </a:extLst>
              </p:cNvPr>
              <p:cNvSpPr/>
              <p:nvPr/>
            </p:nvSpPr>
            <p:spPr>
              <a:xfrm rot="1120241">
                <a:off x="9730142" y="1478610"/>
                <a:ext cx="661075" cy="517229"/>
              </a:xfrm>
              <a:prstGeom prst="roundRect">
                <a:avLst>
                  <a:gd name="adj" fmla="val 50000"/>
                </a:avLst>
              </a:prstGeom>
              <a:solidFill>
                <a:srgbClr val="EA50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34" name="Forma Livre: Forma 433">
                <a:extLst>
                  <a:ext uri="{FF2B5EF4-FFF2-40B4-BE49-F238E27FC236}">
                    <a16:creationId xmlns:a16="http://schemas.microsoft.com/office/drawing/2014/main" id="{410022D3-5CC3-4ED3-8206-78A0EE455EE0}"/>
                  </a:ext>
                </a:extLst>
              </p:cNvPr>
              <p:cNvSpPr/>
              <p:nvPr/>
            </p:nvSpPr>
            <p:spPr>
              <a:xfrm>
                <a:off x="6691572" y="2251269"/>
                <a:ext cx="4171797" cy="4187631"/>
              </a:xfrm>
              <a:custGeom>
                <a:avLst/>
                <a:gdLst>
                  <a:gd name="connsiteX0" fmla="*/ 0 w 4171797"/>
                  <a:gd name="connsiteY0" fmla="*/ 4184283 h 4187631"/>
                  <a:gd name="connsiteX1" fmla="*/ 33086 w 4171797"/>
                  <a:gd name="connsiteY1" fmla="*/ 4187631 h 4187631"/>
                  <a:gd name="connsiteX2" fmla="*/ 0 w 4171797"/>
                  <a:gd name="connsiteY2" fmla="*/ 4187631 h 4187631"/>
                  <a:gd name="connsiteX3" fmla="*/ 4171797 w 4171797"/>
                  <a:gd name="connsiteY3" fmla="*/ 4180990 h 4187631"/>
                  <a:gd name="connsiteX4" fmla="*/ 4171797 w 4171797"/>
                  <a:gd name="connsiteY4" fmla="*/ 4187631 h 4187631"/>
                  <a:gd name="connsiteX5" fmla="*/ 4106169 w 4171797"/>
                  <a:gd name="connsiteY5" fmla="*/ 4187631 h 4187631"/>
                  <a:gd name="connsiteX6" fmla="*/ 140958 w 4171797"/>
                  <a:gd name="connsiteY6" fmla="*/ 0 h 4187631"/>
                  <a:gd name="connsiteX7" fmla="*/ 3998297 w 4171797"/>
                  <a:gd name="connsiteY7" fmla="*/ 0 h 4187631"/>
                  <a:gd name="connsiteX8" fmla="*/ 3895028 w 4171797"/>
                  <a:gd name="connsiteY8" fmla="*/ 31584 h 4187631"/>
                  <a:gd name="connsiteX9" fmla="*/ 3058541 w 4171797"/>
                  <a:gd name="connsiteY9" fmla="*/ 2088282 h 4187631"/>
                  <a:gd name="connsiteX10" fmla="*/ 3999047 w 4171797"/>
                  <a:gd name="connsiteY10" fmla="*/ 4176793 h 4187631"/>
                  <a:gd name="connsiteX11" fmla="*/ 4106151 w 4171797"/>
                  <a:gd name="connsiteY11" fmla="*/ 4187631 h 4187631"/>
                  <a:gd name="connsiteX12" fmla="*/ 33105 w 4171797"/>
                  <a:gd name="connsiteY12" fmla="*/ 4187631 h 4187631"/>
                  <a:gd name="connsiteX13" fmla="*/ 140208 w 4171797"/>
                  <a:gd name="connsiteY13" fmla="*/ 4176793 h 4187631"/>
                  <a:gd name="connsiteX14" fmla="*/ 1080714 w 4171797"/>
                  <a:gd name="connsiteY14" fmla="*/ 2088282 h 4187631"/>
                  <a:gd name="connsiteX15" fmla="*/ 244227 w 4171797"/>
                  <a:gd name="connsiteY15" fmla="*/ 31584 h 41876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171797" h="4187631">
                    <a:moveTo>
                      <a:pt x="0" y="4184283"/>
                    </a:moveTo>
                    <a:lnTo>
                      <a:pt x="33086" y="4187631"/>
                    </a:lnTo>
                    <a:lnTo>
                      <a:pt x="0" y="4187631"/>
                    </a:lnTo>
                    <a:close/>
                    <a:moveTo>
                      <a:pt x="4171797" y="4180990"/>
                    </a:moveTo>
                    <a:lnTo>
                      <a:pt x="4171797" y="4187631"/>
                    </a:lnTo>
                    <a:lnTo>
                      <a:pt x="4106169" y="4187631"/>
                    </a:lnTo>
                    <a:close/>
                    <a:moveTo>
                      <a:pt x="140958" y="0"/>
                    </a:moveTo>
                    <a:lnTo>
                      <a:pt x="3998297" y="0"/>
                    </a:lnTo>
                    <a:lnTo>
                      <a:pt x="3895028" y="31584"/>
                    </a:lnTo>
                    <a:cubicBezTo>
                      <a:pt x="3417646" y="227340"/>
                      <a:pt x="3058541" y="1073773"/>
                      <a:pt x="3058541" y="2088282"/>
                    </a:cubicBezTo>
                    <a:cubicBezTo>
                      <a:pt x="3058541" y="3175256"/>
                      <a:pt x="3470779" y="4069286"/>
                      <a:pt x="3999047" y="4176793"/>
                    </a:cubicBezTo>
                    <a:lnTo>
                      <a:pt x="4106151" y="4187631"/>
                    </a:lnTo>
                    <a:lnTo>
                      <a:pt x="33105" y="4187631"/>
                    </a:lnTo>
                    <a:lnTo>
                      <a:pt x="140208" y="4176793"/>
                    </a:lnTo>
                    <a:cubicBezTo>
                      <a:pt x="668477" y="4069286"/>
                      <a:pt x="1080714" y="3175256"/>
                      <a:pt x="1080714" y="2088282"/>
                    </a:cubicBezTo>
                    <a:cubicBezTo>
                      <a:pt x="1080714" y="1073773"/>
                      <a:pt x="721609" y="227340"/>
                      <a:pt x="244227" y="31584"/>
                    </a:cubicBez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35" name="Retângulo: Cantos Arredondados 434">
                <a:extLst>
                  <a:ext uri="{FF2B5EF4-FFF2-40B4-BE49-F238E27FC236}">
                    <a16:creationId xmlns:a16="http://schemas.microsoft.com/office/drawing/2014/main" id="{D855DDBB-16D9-4A3A-B9EF-1B3DA0AA2FC1}"/>
                  </a:ext>
                </a:extLst>
              </p:cNvPr>
              <p:cNvSpPr/>
              <p:nvPr/>
            </p:nvSpPr>
            <p:spPr>
              <a:xfrm>
                <a:off x="9038797" y="3331874"/>
                <a:ext cx="246794" cy="2169360"/>
              </a:xfrm>
              <a:prstGeom prst="roundRect">
                <a:avLst>
                  <a:gd name="adj" fmla="val 50000"/>
                </a:avLst>
              </a:prstGeom>
              <a:solidFill>
                <a:srgbClr val="FFDE7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436" name="Agrupar 435">
                <a:extLst>
                  <a:ext uri="{FF2B5EF4-FFF2-40B4-BE49-F238E27FC236}">
                    <a16:creationId xmlns:a16="http://schemas.microsoft.com/office/drawing/2014/main" id="{8A47DB17-AC00-424F-B107-9CCE9B1AE156}"/>
                  </a:ext>
                </a:extLst>
              </p:cNvPr>
              <p:cNvGrpSpPr/>
              <p:nvPr/>
            </p:nvGrpSpPr>
            <p:grpSpPr>
              <a:xfrm rot="10800000">
                <a:off x="6613110" y="6422522"/>
                <a:ext cx="4604579" cy="970422"/>
                <a:chOff x="6463471" y="1269779"/>
                <a:chExt cx="4604579" cy="970422"/>
              </a:xfrm>
            </p:grpSpPr>
            <p:sp>
              <p:nvSpPr>
                <p:cNvPr id="443" name="Forma Livre: Forma 442">
                  <a:extLst>
                    <a:ext uri="{FF2B5EF4-FFF2-40B4-BE49-F238E27FC236}">
                      <a16:creationId xmlns:a16="http://schemas.microsoft.com/office/drawing/2014/main" id="{B06B35FB-9B71-44DE-8224-E01838BCDB7E}"/>
                    </a:ext>
                  </a:extLst>
                </p:cNvPr>
                <p:cNvSpPr/>
                <p:nvPr/>
              </p:nvSpPr>
              <p:spPr>
                <a:xfrm>
                  <a:off x="6463471" y="1352305"/>
                  <a:ext cx="4604579" cy="887896"/>
                </a:xfrm>
                <a:custGeom>
                  <a:avLst/>
                  <a:gdLst>
                    <a:gd name="connsiteX0" fmla="*/ 1079673 w 4555729"/>
                    <a:gd name="connsiteY0" fmla="*/ 80 h 887896"/>
                    <a:gd name="connsiteX1" fmla="*/ 2277864 w 4555729"/>
                    <a:gd name="connsiteY1" fmla="*/ 577616 h 887896"/>
                    <a:gd name="connsiteX2" fmla="*/ 4513501 w 4555729"/>
                    <a:gd name="connsiteY2" fmla="*/ 884448 h 887896"/>
                    <a:gd name="connsiteX3" fmla="*/ 4511822 w 4555729"/>
                    <a:gd name="connsiteY3" fmla="*/ 887896 h 887896"/>
                    <a:gd name="connsiteX4" fmla="*/ 43907 w 4555729"/>
                    <a:gd name="connsiteY4" fmla="*/ 887896 h 887896"/>
                    <a:gd name="connsiteX5" fmla="*/ 42228 w 4555729"/>
                    <a:gd name="connsiteY5" fmla="*/ 884448 h 887896"/>
                    <a:gd name="connsiteX6" fmla="*/ 1079673 w 4555729"/>
                    <a:gd name="connsiteY6" fmla="*/ 80 h 887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555729" h="887896">
                      <a:moveTo>
                        <a:pt x="1079673" y="80"/>
                      </a:moveTo>
                      <a:cubicBezTo>
                        <a:pt x="1531709" y="4308"/>
                        <a:pt x="2012859" y="178793"/>
                        <a:pt x="2277864" y="577616"/>
                      </a:cubicBezTo>
                      <a:cubicBezTo>
                        <a:pt x="2925655" y="-397284"/>
                        <a:pt x="4864978" y="-31697"/>
                        <a:pt x="4513501" y="884448"/>
                      </a:cubicBezTo>
                      <a:lnTo>
                        <a:pt x="4511822" y="887896"/>
                      </a:lnTo>
                      <a:lnTo>
                        <a:pt x="43907" y="887896"/>
                      </a:lnTo>
                      <a:lnTo>
                        <a:pt x="42228" y="884448"/>
                      </a:lnTo>
                      <a:cubicBezTo>
                        <a:pt x="-165464" y="343090"/>
                        <a:pt x="426733" y="-6028"/>
                        <a:pt x="1079673" y="80"/>
                      </a:cubicBezTo>
                      <a:close/>
                    </a:path>
                  </a:pathLst>
                </a:custGeom>
                <a:solidFill>
                  <a:srgbClr val="E7361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44" name="Elipse 443">
                  <a:extLst>
                    <a:ext uri="{FF2B5EF4-FFF2-40B4-BE49-F238E27FC236}">
                      <a16:creationId xmlns:a16="http://schemas.microsoft.com/office/drawing/2014/main" id="{3A4D4C56-6D22-4064-9B2A-76350C99CF5A}"/>
                    </a:ext>
                  </a:extLst>
                </p:cNvPr>
                <p:cNvSpPr/>
                <p:nvPr/>
              </p:nvSpPr>
              <p:spPr>
                <a:xfrm>
                  <a:off x="6745444" y="1269779"/>
                  <a:ext cx="2169956" cy="970422"/>
                </a:xfrm>
                <a:prstGeom prst="ellipse">
                  <a:avLst/>
                </a:prstGeom>
                <a:solidFill>
                  <a:srgbClr val="E7361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45" name="Elipse 444">
                  <a:extLst>
                    <a:ext uri="{FF2B5EF4-FFF2-40B4-BE49-F238E27FC236}">
                      <a16:creationId xmlns:a16="http://schemas.microsoft.com/office/drawing/2014/main" id="{54E5B070-0A07-40E2-8DD7-378DE2853BCF}"/>
                    </a:ext>
                  </a:extLst>
                </p:cNvPr>
                <p:cNvSpPr/>
                <p:nvPr/>
              </p:nvSpPr>
              <p:spPr>
                <a:xfrm>
                  <a:off x="8665135" y="1269779"/>
                  <a:ext cx="2169956" cy="854647"/>
                </a:xfrm>
                <a:prstGeom prst="ellipse">
                  <a:avLst/>
                </a:prstGeom>
                <a:solidFill>
                  <a:srgbClr val="E7361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437" name="Retângulo: Cantos Arredondados 436">
                <a:extLst>
                  <a:ext uri="{FF2B5EF4-FFF2-40B4-BE49-F238E27FC236}">
                    <a16:creationId xmlns:a16="http://schemas.microsoft.com/office/drawing/2014/main" id="{CC83B4AE-5576-4361-854F-08057A186DB7}"/>
                  </a:ext>
                </a:extLst>
              </p:cNvPr>
              <p:cNvSpPr/>
              <p:nvPr/>
            </p:nvSpPr>
            <p:spPr>
              <a:xfrm rot="2685694">
                <a:off x="8805250" y="282496"/>
                <a:ext cx="322422" cy="1070181"/>
              </a:xfrm>
              <a:prstGeom prst="roundRect">
                <a:avLst>
                  <a:gd name="adj" fmla="val 50000"/>
                </a:avLst>
              </a:prstGeom>
              <a:solidFill>
                <a:srgbClr val="A1501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438" name="Agrupar 437">
                <a:extLst>
                  <a:ext uri="{FF2B5EF4-FFF2-40B4-BE49-F238E27FC236}">
                    <a16:creationId xmlns:a16="http://schemas.microsoft.com/office/drawing/2014/main" id="{A3344B33-9FA0-4350-860D-AA96C10E4561}"/>
                  </a:ext>
                </a:extLst>
              </p:cNvPr>
              <p:cNvGrpSpPr/>
              <p:nvPr/>
            </p:nvGrpSpPr>
            <p:grpSpPr>
              <a:xfrm rot="20041293">
                <a:off x="8946957" y="-274142"/>
                <a:ext cx="1692740" cy="865063"/>
                <a:chOff x="5309830" y="553263"/>
                <a:chExt cx="7616039" cy="3892124"/>
              </a:xfrm>
            </p:grpSpPr>
            <p:grpSp>
              <p:nvGrpSpPr>
                <p:cNvPr id="439" name="Agrupar 438">
                  <a:extLst>
                    <a:ext uri="{FF2B5EF4-FFF2-40B4-BE49-F238E27FC236}">
                      <a16:creationId xmlns:a16="http://schemas.microsoft.com/office/drawing/2014/main" id="{F0431AC8-6573-423F-9356-4DB5F9266CB4}"/>
                    </a:ext>
                  </a:extLst>
                </p:cNvPr>
                <p:cNvGrpSpPr/>
                <p:nvPr/>
              </p:nvGrpSpPr>
              <p:grpSpPr>
                <a:xfrm>
                  <a:off x="5309830" y="553263"/>
                  <a:ext cx="7616039" cy="3892124"/>
                  <a:chOff x="9187621" y="-45688"/>
                  <a:chExt cx="6236443" cy="3187090"/>
                </a:xfrm>
              </p:grpSpPr>
              <p:sp>
                <p:nvSpPr>
                  <p:cNvPr id="441" name="Forma Livre: Forma 440">
                    <a:extLst>
                      <a:ext uri="{FF2B5EF4-FFF2-40B4-BE49-F238E27FC236}">
                        <a16:creationId xmlns:a16="http://schemas.microsoft.com/office/drawing/2014/main" id="{3875C2EA-A1ED-438E-BB3F-395D02F52B5A}"/>
                      </a:ext>
                    </a:extLst>
                  </p:cNvPr>
                  <p:cNvSpPr/>
                  <p:nvPr/>
                </p:nvSpPr>
                <p:spPr>
                  <a:xfrm>
                    <a:off x="9187621" y="-45688"/>
                    <a:ext cx="6236443" cy="3187090"/>
                  </a:xfrm>
                  <a:custGeom>
                    <a:avLst/>
                    <a:gdLst>
                      <a:gd name="connsiteX0" fmla="*/ 131815 w 5103796"/>
                      <a:gd name="connsiteY0" fmla="*/ 2589662 h 3666704"/>
                      <a:gd name="connsiteX1" fmla="*/ 125075 w 5103796"/>
                      <a:gd name="connsiteY1" fmla="*/ 2603698 h 3666704"/>
                      <a:gd name="connsiteX2" fmla="*/ 90789 w 5103796"/>
                      <a:gd name="connsiteY2" fmla="*/ 2691592 h 3666704"/>
                      <a:gd name="connsiteX3" fmla="*/ 197864 w 5103796"/>
                      <a:gd name="connsiteY3" fmla="*/ 2753198 h 3666704"/>
                      <a:gd name="connsiteX4" fmla="*/ 202469 w 5103796"/>
                      <a:gd name="connsiteY4" fmla="*/ 2755400 h 3666704"/>
                      <a:gd name="connsiteX5" fmla="*/ 164686 w 5103796"/>
                      <a:gd name="connsiteY5" fmla="*/ 2683032 h 3666704"/>
                      <a:gd name="connsiteX6" fmla="*/ 3162614 w 5103796"/>
                      <a:gd name="connsiteY6" fmla="*/ 604 h 3666704"/>
                      <a:gd name="connsiteX7" fmla="*/ 4913888 w 5103796"/>
                      <a:gd name="connsiteY7" fmla="*/ 817766 h 3666704"/>
                      <a:gd name="connsiteX8" fmla="*/ 4929851 w 5103796"/>
                      <a:gd name="connsiteY8" fmla="*/ 846121 h 3666704"/>
                      <a:gd name="connsiteX9" fmla="*/ 4979388 w 5103796"/>
                      <a:gd name="connsiteY9" fmla="*/ 920848 h 3666704"/>
                      <a:gd name="connsiteX10" fmla="*/ 5031933 w 5103796"/>
                      <a:gd name="connsiteY10" fmla="*/ 1029623 h 3666704"/>
                      <a:gd name="connsiteX11" fmla="*/ 5037419 w 5103796"/>
                      <a:gd name="connsiteY11" fmla="*/ 1046766 h 3666704"/>
                      <a:gd name="connsiteX12" fmla="*/ 5046363 w 5103796"/>
                      <a:gd name="connsiteY12" fmla="*/ 1026132 h 3666704"/>
                      <a:gd name="connsiteX13" fmla="*/ 3090773 w 5103796"/>
                      <a:gd name="connsiteY13" fmla="*/ 3467953 h 3666704"/>
                      <a:gd name="connsiteX14" fmla="*/ 131819 w 5103796"/>
                      <a:gd name="connsiteY14" fmla="*/ 2837341 h 3666704"/>
                      <a:gd name="connsiteX15" fmla="*/ 81079 w 5103796"/>
                      <a:gd name="connsiteY15" fmla="*/ 2716484 h 3666704"/>
                      <a:gd name="connsiteX16" fmla="*/ 66567 w 5103796"/>
                      <a:gd name="connsiteY16" fmla="*/ 2753686 h 3666704"/>
                      <a:gd name="connsiteX17" fmla="*/ 92094 w 5103796"/>
                      <a:gd name="connsiteY17" fmla="*/ 1823428 h 3666704"/>
                      <a:gd name="connsiteX18" fmla="*/ 149304 w 5103796"/>
                      <a:gd name="connsiteY18" fmla="*/ 1686299 h 3666704"/>
                      <a:gd name="connsiteX19" fmla="*/ 164686 w 5103796"/>
                      <a:gd name="connsiteY19" fmla="*/ 1642606 h 3666704"/>
                      <a:gd name="connsiteX20" fmla="*/ 357217 w 5103796"/>
                      <a:gd name="connsiteY20" fmla="*/ 1312702 h 3666704"/>
                      <a:gd name="connsiteX21" fmla="*/ 416424 w 5103796"/>
                      <a:gd name="connsiteY21" fmla="*/ 1244977 h 3666704"/>
                      <a:gd name="connsiteX22" fmla="*/ 527685 w 5103796"/>
                      <a:gd name="connsiteY22" fmla="*/ 1108680 h 3666704"/>
                      <a:gd name="connsiteX23" fmla="*/ 1980436 w 5103796"/>
                      <a:gd name="connsiteY23" fmla="*/ 185902 h 3666704"/>
                      <a:gd name="connsiteX24" fmla="*/ 2995435 w 5103796"/>
                      <a:gd name="connsiteY24" fmla="*/ 1693 h 3666704"/>
                      <a:gd name="connsiteX25" fmla="*/ 3162614 w 5103796"/>
                      <a:gd name="connsiteY25" fmla="*/ 604 h 36667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</a:cxnLst>
                    <a:rect l="l" t="t" r="r" b="b"/>
                    <a:pathLst>
                      <a:path w="5103796" h="3666704">
                        <a:moveTo>
                          <a:pt x="131815" y="2589662"/>
                        </a:moveTo>
                        <a:lnTo>
                          <a:pt x="125075" y="2603698"/>
                        </a:lnTo>
                        <a:lnTo>
                          <a:pt x="90789" y="2691592"/>
                        </a:lnTo>
                        <a:lnTo>
                          <a:pt x="197864" y="2753198"/>
                        </a:lnTo>
                        <a:lnTo>
                          <a:pt x="202469" y="2755400"/>
                        </a:lnTo>
                        <a:lnTo>
                          <a:pt x="164686" y="2683032"/>
                        </a:lnTo>
                        <a:close/>
                        <a:moveTo>
                          <a:pt x="3162614" y="604"/>
                        </a:moveTo>
                        <a:cubicBezTo>
                          <a:pt x="3935144" y="15652"/>
                          <a:pt x="4595302" y="310888"/>
                          <a:pt x="4913888" y="817766"/>
                        </a:cubicBezTo>
                        <a:lnTo>
                          <a:pt x="4929851" y="846121"/>
                        </a:lnTo>
                        <a:lnTo>
                          <a:pt x="4979388" y="920848"/>
                        </a:lnTo>
                        <a:cubicBezTo>
                          <a:pt x="4999361" y="955837"/>
                          <a:pt x="5016929" y="992116"/>
                          <a:pt x="5031933" y="1029623"/>
                        </a:cubicBezTo>
                        <a:lnTo>
                          <a:pt x="5037419" y="1046766"/>
                        </a:lnTo>
                        <a:lnTo>
                          <a:pt x="5046363" y="1026132"/>
                        </a:lnTo>
                        <a:cubicBezTo>
                          <a:pt x="5342105" y="1919031"/>
                          <a:pt x="4466558" y="3012272"/>
                          <a:pt x="3090773" y="3467953"/>
                        </a:cubicBezTo>
                        <a:cubicBezTo>
                          <a:pt x="1800976" y="3895153"/>
                          <a:pt x="529410" y="3610338"/>
                          <a:pt x="131819" y="2837341"/>
                        </a:cubicBezTo>
                        <a:lnTo>
                          <a:pt x="81079" y="2716484"/>
                        </a:lnTo>
                        <a:lnTo>
                          <a:pt x="66567" y="2753686"/>
                        </a:lnTo>
                        <a:cubicBezTo>
                          <a:pt x="-33053" y="2452915"/>
                          <a:pt x="-17863" y="2133866"/>
                          <a:pt x="92094" y="1823428"/>
                        </a:cubicBezTo>
                        <a:lnTo>
                          <a:pt x="149304" y="1686299"/>
                        </a:lnTo>
                        <a:lnTo>
                          <a:pt x="164686" y="1642606"/>
                        </a:lnTo>
                        <a:cubicBezTo>
                          <a:pt x="213475" y="1522687"/>
                          <a:pt x="278621" y="1411711"/>
                          <a:pt x="357217" y="1312702"/>
                        </a:cubicBezTo>
                        <a:lnTo>
                          <a:pt x="416424" y="1244977"/>
                        </a:lnTo>
                        <a:lnTo>
                          <a:pt x="527685" y="1108680"/>
                        </a:lnTo>
                        <a:cubicBezTo>
                          <a:pt x="875948" y="717451"/>
                          <a:pt x="1378530" y="385263"/>
                          <a:pt x="1980436" y="185902"/>
                        </a:cubicBezTo>
                        <a:cubicBezTo>
                          <a:pt x="2324382" y="71982"/>
                          <a:pt x="2668199" y="12219"/>
                          <a:pt x="2995435" y="1693"/>
                        </a:cubicBezTo>
                        <a:cubicBezTo>
                          <a:pt x="3051679" y="-116"/>
                          <a:pt x="3107433" y="-471"/>
                          <a:pt x="3162614" y="604"/>
                        </a:cubicBezTo>
                        <a:close/>
                      </a:path>
                    </a:pathLst>
                  </a:custGeom>
                  <a:solidFill>
                    <a:srgbClr val="83E6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42" name="Elipse 441">
                    <a:extLst>
                      <a:ext uri="{FF2B5EF4-FFF2-40B4-BE49-F238E27FC236}">
                        <a16:creationId xmlns:a16="http://schemas.microsoft.com/office/drawing/2014/main" id="{3A0F502C-9EAC-49DD-88B8-2FF9B00DAF9C}"/>
                      </a:ext>
                    </a:extLst>
                  </p:cNvPr>
                  <p:cNvSpPr/>
                  <p:nvPr/>
                </p:nvSpPr>
                <p:spPr>
                  <a:xfrm>
                    <a:off x="9222832" y="1996600"/>
                    <a:ext cx="717675" cy="452907"/>
                  </a:xfrm>
                  <a:prstGeom prst="ellipse">
                    <a:avLst/>
                  </a:prstGeom>
                  <a:solidFill>
                    <a:srgbClr val="83E6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440" name="Retângulo: Cantos Arredondados 439">
                  <a:extLst>
                    <a:ext uri="{FF2B5EF4-FFF2-40B4-BE49-F238E27FC236}">
                      <a16:creationId xmlns:a16="http://schemas.microsoft.com/office/drawing/2014/main" id="{A45C18F1-A6C6-4839-85F1-FD25BB41D7C8}"/>
                    </a:ext>
                  </a:extLst>
                </p:cNvPr>
                <p:cNvSpPr/>
                <p:nvPr/>
              </p:nvSpPr>
              <p:spPr>
                <a:xfrm rot="19800000">
                  <a:off x="10575526" y="2253245"/>
                  <a:ext cx="1383335" cy="88770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EFF1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sp>
          <p:nvSpPr>
            <p:cNvPr id="395" name="Retângulo 394">
              <a:extLst>
                <a:ext uri="{FF2B5EF4-FFF2-40B4-BE49-F238E27FC236}">
                  <a16:creationId xmlns:a16="http://schemas.microsoft.com/office/drawing/2014/main" id="{9261791D-FDDE-4A89-B793-EC51C4367C22}"/>
                </a:ext>
              </a:extLst>
            </p:cNvPr>
            <p:cNvSpPr/>
            <p:nvPr/>
          </p:nvSpPr>
          <p:spPr>
            <a:xfrm rot="631361">
              <a:off x="4974041" y="1879797"/>
              <a:ext cx="1447616" cy="1447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396" name="Agrupar 395">
              <a:extLst>
                <a:ext uri="{FF2B5EF4-FFF2-40B4-BE49-F238E27FC236}">
                  <a16:creationId xmlns:a16="http://schemas.microsoft.com/office/drawing/2014/main" id="{AB9CBD0C-2191-48CB-B105-83228C39543D}"/>
                </a:ext>
              </a:extLst>
            </p:cNvPr>
            <p:cNvGrpSpPr/>
            <p:nvPr/>
          </p:nvGrpSpPr>
          <p:grpSpPr>
            <a:xfrm rot="950732">
              <a:off x="-1457862" y="-769449"/>
              <a:ext cx="3339622" cy="6900109"/>
              <a:chOff x="8882975" y="628610"/>
              <a:chExt cx="2130244" cy="4401369"/>
            </a:xfrm>
          </p:grpSpPr>
          <p:grpSp>
            <p:nvGrpSpPr>
              <p:cNvPr id="422" name="Agrupar 421">
                <a:extLst>
                  <a:ext uri="{FF2B5EF4-FFF2-40B4-BE49-F238E27FC236}">
                    <a16:creationId xmlns:a16="http://schemas.microsoft.com/office/drawing/2014/main" id="{4CF98F8C-1977-45FD-B282-EA7119EB9F09}"/>
                  </a:ext>
                </a:extLst>
              </p:cNvPr>
              <p:cNvGrpSpPr/>
              <p:nvPr/>
            </p:nvGrpSpPr>
            <p:grpSpPr>
              <a:xfrm>
                <a:off x="9388182" y="2703789"/>
                <a:ext cx="993166" cy="2326190"/>
                <a:chOff x="9389010" y="2570313"/>
                <a:chExt cx="993166" cy="2326190"/>
              </a:xfrm>
            </p:grpSpPr>
            <p:grpSp>
              <p:nvGrpSpPr>
                <p:cNvPr id="426" name="Agrupar 425">
                  <a:extLst>
                    <a:ext uri="{FF2B5EF4-FFF2-40B4-BE49-F238E27FC236}">
                      <a16:creationId xmlns:a16="http://schemas.microsoft.com/office/drawing/2014/main" id="{8158DE29-F4AA-4564-BED0-B83C71B23DA0}"/>
                    </a:ext>
                  </a:extLst>
                </p:cNvPr>
                <p:cNvGrpSpPr/>
                <p:nvPr/>
              </p:nvGrpSpPr>
              <p:grpSpPr>
                <a:xfrm>
                  <a:off x="9389010" y="2570313"/>
                  <a:ext cx="993166" cy="2326190"/>
                  <a:chOff x="9389010" y="2570313"/>
                  <a:chExt cx="993166" cy="2326190"/>
                </a:xfrm>
              </p:grpSpPr>
              <p:sp>
                <p:nvSpPr>
                  <p:cNvPr id="428" name="Retângulo: Cantos Arredondados 427">
                    <a:extLst>
                      <a:ext uri="{FF2B5EF4-FFF2-40B4-BE49-F238E27FC236}">
                        <a16:creationId xmlns:a16="http://schemas.microsoft.com/office/drawing/2014/main" id="{E2FDF062-844A-4A20-9D44-9EE9F4C33D7E}"/>
                      </a:ext>
                    </a:extLst>
                  </p:cNvPr>
                  <p:cNvSpPr/>
                  <p:nvPr/>
                </p:nvSpPr>
                <p:spPr>
                  <a:xfrm>
                    <a:off x="9580016" y="2570313"/>
                    <a:ext cx="664417" cy="207473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29" name="Elipse 428">
                    <a:extLst>
                      <a:ext uri="{FF2B5EF4-FFF2-40B4-BE49-F238E27FC236}">
                        <a16:creationId xmlns:a16="http://schemas.microsoft.com/office/drawing/2014/main" id="{8E2EA95A-FB22-4B65-A1DC-69CF4A4C319A}"/>
                      </a:ext>
                    </a:extLst>
                  </p:cNvPr>
                  <p:cNvSpPr/>
                  <p:nvPr/>
                </p:nvSpPr>
                <p:spPr>
                  <a:xfrm>
                    <a:off x="9389010" y="4275729"/>
                    <a:ext cx="616237" cy="616237"/>
                  </a:xfrm>
                  <a:prstGeom prst="ellipse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30" name="Elipse 429">
                    <a:extLst>
                      <a:ext uri="{FF2B5EF4-FFF2-40B4-BE49-F238E27FC236}">
                        <a16:creationId xmlns:a16="http://schemas.microsoft.com/office/drawing/2014/main" id="{65C3D7CF-2724-403F-BCC5-09D1C30B1602}"/>
                      </a:ext>
                    </a:extLst>
                  </p:cNvPr>
                  <p:cNvSpPr/>
                  <p:nvPr/>
                </p:nvSpPr>
                <p:spPr>
                  <a:xfrm>
                    <a:off x="9765939" y="4280266"/>
                    <a:ext cx="616237" cy="616237"/>
                  </a:xfrm>
                  <a:prstGeom prst="ellipse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427" name="Retângulo: Cantos Arredondados 426">
                  <a:extLst>
                    <a:ext uri="{FF2B5EF4-FFF2-40B4-BE49-F238E27FC236}">
                      <a16:creationId xmlns:a16="http://schemas.microsoft.com/office/drawing/2014/main" id="{E65508C9-C6E3-415E-8757-B08B1272FA09}"/>
                    </a:ext>
                  </a:extLst>
                </p:cNvPr>
                <p:cNvSpPr/>
                <p:nvPr/>
              </p:nvSpPr>
              <p:spPr>
                <a:xfrm flipH="1">
                  <a:off x="9923482" y="3596460"/>
                  <a:ext cx="186849" cy="59448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AEAE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423" name="Forma Livre: Forma 422">
                <a:extLst>
                  <a:ext uri="{FF2B5EF4-FFF2-40B4-BE49-F238E27FC236}">
                    <a16:creationId xmlns:a16="http://schemas.microsoft.com/office/drawing/2014/main" id="{F125E69D-2217-4702-A1C8-144AE5312A3C}"/>
                  </a:ext>
                </a:extLst>
              </p:cNvPr>
              <p:cNvSpPr/>
              <p:nvPr/>
            </p:nvSpPr>
            <p:spPr>
              <a:xfrm>
                <a:off x="8882975" y="628610"/>
                <a:ext cx="2130244" cy="3054721"/>
              </a:xfrm>
              <a:custGeom>
                <a:avLst/>
                <a:gdLst>
                  <a:gd name="connsiteX0" fmla="*/ 1065122 w 2130244"/>
                  <a:gd name="connsiteY0" fmla="*/ 0 h 3054721"/>
                  <a:gd name="connsiteX1" fmla="*/ 1130715 w 2130244"/>
                  <a:gd name="connsiteY1" fmla="*/ 3312 h 3054721"/>
                  <a:gd name="connsiteX2" fmla="*/ 1116312 w 2130244"/>
                  <a:gd name="connsiteY2" fmla="*/ 69095 h 3054721"/>
                  <a:gd name="connsiteX3" fmla="*/ 1231304 w 2130244"/>
                  <a:gd name="connsiteY3" fmla="*/ 386547 h 3054721"/>
                  <a:gd name="connsiteX4" fmla="*/ 1176848 w 2130244"/>
                  <a:gd name="connsiteY4" fmla="*/ 695964 h 3054721"/>
                  <a:gd name="connsiteX5" fmla="*/ 1431700 w 2130244"/>
                  <a:gd name="connsiteY5" fmla="*/ 925190 h 3054721"/>
                  <a:gd name="connsiteX6" fmla="*/ 2011334 w 2130244"/>
                  <a:gd name="connsiteY6" fmla="*/ 1131178 h 3054721"/>
                  <a:gd name="connsiteX7" fmla="*/ 2087306 w 2130244"/>
                  <a:gd name="connsiteY7" fmla="*/ 1244074 h 3054721"/>
                  <a:gd name="connsiteX8" fmla="*/ 2130244 w 2130244"/>
                  <a:gd name="connsiteY8" fmla="*/ 1284021 h 3054721"/>
                  <a:gd name="connsiteX9" fmla="*/ 2130243 w 2130244"/>
                  <a:gd name="connsiteY9" fmla="*/ 1989599 h 3054721"/>
                  <a:gd name="connsiteX10" fmla="*/ 1065121 w 2130244"/>
                  <a:gd name="connsiteY10" fmla="*/ 3054721 h 3054721"/>
                  <a:gd name="connsiteX11" fmla="*/ 1065122 w 2130244"/>
                  <a:gd name="connsiteY11" fmla="*/ 3054720 h 3054721"/>
                  <a:gd name="connsiteX12" fmla="*/ 0 w 2130244"/>
                  <a:gd name="connsiteY12" fmla="*/ 1989598 h 3054721"/>
                  <a:gd name="connsiteX13" fmla="*/ 0 w 2130244"/>
                  <a:gd name="connsiteY13" fmla="*/ 1065122 h 3054721"/>
                  <a:gd name="connsiteX14" fmla="*/ 1065122 w 2130244"/>
                  <a:gd name="connsiteY14" fmla="*/ 0 h 30547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130244" h="3054721">
                    <a:moveTo>
                      <a:pt x="1065122" y="0"/>
                    </a:moveTo>
                    <a:lnTo>
                      <a:pt x="1130715" y="3312"/>
                    </a:lnTo>
                    <a:lnTo>
                      <a:pt x="1116312" y="69095"/>
                    </a:lnTo>
                    <a:cubicBezTo>
                      <a:pt x="1105019" y="196847"/>
                      <a:pt x="1150190" y="321558"/>
                      <a:pt x="1231304" y="386547"/>
                    </a:cubicBezTo>
                    <a:cubicBezTo>
                      <a:pt x="1174134" y="469399"/>
                      <a:pt x="1153448" y="586998"/>
                      <a:pt x="1176848" y="695964"/>
                    </a:cubicBezTo>
                    <a:cubicBezTo>
                      <a:pt x="1209153" y="846573"/>
                      <a:pt x="1316925" y="943487"/>
                      <a:pt x="1431700" y="925190"/>
                    </a:cubicBezTo>
                    <a:cubicBezTo>
                      <a:pt x="1548539" y="1203551"/>
                      <a:pt x="1810015" y="1296446"/>
                      <a:pt x="2011334" y="1131178"/>
                    </a:cubicBezTo>
                    <a:cubicBezTo>
                      <a:pt x="2032658" y="1174707"/>
                      <a:pt x="2058383" y="1212553"/>
                      <a:pt x="2087306" y="1244074"/>
                    </a:cubicBezTo>
                    <a:lnTo>
                      <a:pt x="2130244" y="1284021"/>
                    </a:lnTo>
                    <a:lnTo>
                      <a:pt x="2130243" y="1989599"/>
                    </a:lnTo>
                    <a:cubicBezTo>
                      <a:pt x="2130243" y="2577850"/>
                      <a:pt x="1653372" y="3054721"/>
                      <a:pt x="1065121" y="3054721"/>
                    </a:cubicBezTo>
                    <a:lnTo>
                      <a:pt x="1065122" y="3054720"/>
                    </a:lnTo>
                    <a:cubicBezTo>
                      <a:pt x="476871" y="3054720"/>
                      <a:pt x="0" y="2577849"/>
                      <a:pt x="0" y="1989598"/>
                    </a:cubicBezTo>
                    <a:lnTo>
                      <a:pt x="0" y="1065122"/>
                    </a:lnTo>
                    <a:cubicBezTo>
                      <a:pt x="0" y="476871"/>
                      <a:pt x="476871" y="0"/>
                      <a:pt x="1065122" y="0"/>
                    </a:cubicBezTo>
                    <a:close/>
                  </a:path>
                </a:pathLst>
              </a:custGeom>
              <a:solidFill>
                <a:srgbClr val="D4580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24" name="Retângulo: Cantos Arredondados 423">
                <a:extLst>
                  <a:ext uri="{FF2B5EF4-FFF2-40B4-BE49-F238E27FC236}">
                    <a16:creationId xmlns:a16="http://schemas.microsoft.com/office/drawing/2014/main" id="{BB4C20B2-BB28-4BB6-BF9B-78DF7E46BC25}"/>
                  </a:ext>
                </a:extLst>
              </p:cNvPr>
              <p:cNvSpPr/>
              <p:nvPr/>
            </p:nvSpPr>
            <p:spPr>
              <a:xfrm>
                <a:off x="9337677" y="1189723"/>
                <a:ext cx="490622" cy="603427"/>
              </a:xfrm>
              <a:prstGeom prst="roundRect">
                <a:avLst>
                  <a:gd name="adj" fmla="val 50000"/>
                </a:avLst>
              </a:prstGeom>
              <a:solidFill>
                <a:srgbClr val="FE6F0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25" name="Retângulo: Cantos Arredondados 424">
                <a:extLst>
                  <a:ext uri="{FF2B5EF4-FFF2-40B4-BE49-F238E27FC236}">
                    <a16:creationId xmlns:a16="http://schemas.microsoft.com/office/drawing/2014/main" id="{5E78E7E2-E597-45F7-A6FB-14AA675D4231}"/>
                  </a:ext>
                </a:extLst>
              </p:cNvPr>
              <p:cNvSpPr/>
              <p:nvPr/>
            </p:nvSpPr>
            <p:spPr>
              <a:xfrm>
                <a:off x="9154321" y="1863280"/>
                <a:ext cx="366712" cy="451027"/>
              </a:xfrm>
              <a:prstGeom prst="roundRect">
                <a:avLst>
                  <a:gd name="adj" fmla="val 50000"/>
                </a:avLst>
              </a:prstGeom>
              <a:solidFill>
                <a:srgbClr val="FE6F0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397" name="Agrupar 396">
              <a:extLst>
                <a:ext uri="{FF2B5EF4-FFF2-40B4-BE49-F238E27FC236}">
                  <a16:creationId xmlns:a16="http://schemas.microsoft.com/office/drawing/2014/main" id="{9ED08C05-0610-462F-AB0E-BCBBB127E794}"/>
                </a:ext>
              </a:extLst>
            </p:cNvPr>
            <p:cNvGrpSpPr/>
            <p:nvPr/>
          </p:nvGrpSpPr>
          <p:grpSpPr>
            <a:xfrm rot="20558288">
              <a:off x="291272" y="2504529"/>
              <a:ext cx="4432472" cy="2553930"/>
              <a:chOff x="3425662" y="3126658"/>
              <a:chExt cx="8255061" cy="4756449"/>
            </a:xfrm>
          </p:grpSpPr>
          <p:sp>
            <p:nvSpPr>
              <p:cNvPr id="416" name="Forma Livre: Forma 415">
                <a:extLst>
                  <a:ext uri="{FF2B5EF4-FFF2-40B4-BE49-F238E27FC236}">
                    <a16:creationId xmlns:a16="http://schemas.microsoft.com/office/drawing/2014/main" id="{5BAB55CC-7E8A-40E3-989B-C4718A8774A0}"/>
                  </a:ext>
                </a:extLst>
              </p:cNvPr>
              <p:cNvSpPr/>
              <p:nvPr/>
            </p:nvSpPr>
            <p:spPr>
              <a:xfrm>
                <a:off x="4022008" y="3688123"/>
                <a:ext cx="7034708" cy="4194984"/>
              </a:xfrm>
              <a:custGeom>
                <a:avLst/>
                <a:gdLst>
                  <a:gd name="connsiteX0" fmla="*/ 489642 w 5385367"/>
                  <a:gd name="connsiteY0" fmla="*/ 0 h 3211438"/>
                  <a:gd name="connsiteX1" fmla="*/ 4908110 w 5385367"/>
                  <a:gd name="connsiteY1" fmla="*/ 0 h 3211438"/>
                  <a:gd name="connsiteX2" fmla="*/ 5326976 w 5385367"/>
                  <a:gd name="connsiteY2" fmla="*/ 277643 h 3211438"/>
                  <a:gd name="connsiteX3" fmla="*/ 5342859 w 5385367"/>
                  <a:gd name="connsiteY3" fmla="*/ 328809 h 3211438"/>
                  <a:gd name="connsiteX4" fmla="*/ 5357487 w 5385367"/>
                  <a:gd name="connsiteY4" fmla="*/ 360871 h 3211438"/>
                  <a:gd name="connsiteX5" fmla="*/ 5367835 w 5385367"/>
                  <a:gd name="connsiteY5" fmla="*/ 659326 h 3211438"/>
                  <a:gd name="connsiteX6" fmla="*/ 4785814 w 5385367"/>
                  <a:gd name="connsiteY6" fmla="*/ 2831462 h 3211438"/>
                  <a:gd name="connsiteX7" fmla="*/ 4262311 w 5385367"/>
                  <a:gd name="connsiteY7" fmla="*/ 3209291 h 3211438"/>
                  <a:gd name="connsiteX8" fmla="*/ 4242307 w 5385367"/>
                  <a:gd name="connsiteY8" fmla="*/ 3206035 h 3211438"/>
                  <a:gd name="connsiteX9" fmla="*/ 4188711 w 5385367"/>
                  <a:gd name="connsiteY9" fmla="*/ 3211438 h 3211438"/>
                  <a:gd name="connsiteX10" fmla="*/ 1166008 w 5385367"/>
                  <a:gd name="connsiteY10" fmla="*/ 3211438 h 3211438"/>
                  <a:gd name="connsiteX11" fmla="*/ 1111852 w 5385367"/>
                  <a:gd name="connsiteY11" fmla="*/ 3205979 h 3211438"/>
                  <a:gd name="connsiteX12" fmla="*/ 1092984 w 5385367"/>
                  <a:gd name="connsiteY12" fmla="*/ 3209050 h 3211438"/>
                  <a:gd name="connsiteX13" fmla="*/ 633246 w 5385367"/>
                  <a:gd name="connsiteY13" fmla="*/ 2877242 h 3211438"/>
                  <a:gd name="connsiteX14" fmla="*/ 15397 w 5385367"/>
                  <a:gd name="connsiteY14" fmla="*/ 571400 h 3211438"/>
                  <a:gd name="connsiteX15" fmla="*/ 332609 w 5385367"/>
                  <a:gd name="connsiteY15" fmla="*/ 21973 h 3211438"/>
                  <a:gd name="connsiteX16" fmla="*/ 383867 w 5385367"/>
                  <a:gd name="connsiteY16" fmla="*/ 13631 h 3211438"/>
                  <a:gd name="connsiteX17" fmla="*/ 398027 w 5385367"/>
                  <a:gd name="connsiteY17" fmla="*/ 9236 h 3211438"/>
                  <a:gd name="connsiteX18" fmla="*/ 489642 w 5385367"/>
                  <a:gd name="connsiteY18" fmla="*/ 0 h 32114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5385367" h="3211438">
                    <a:moveTo>
                      <a:pt x="489642" y="0"/>
                    </a:moveTo>
                    <a:lnTo>
                      <a:pt x="4908110" y="0"/>
                    </a:lnTo>
                    <a:cubicBezTo>
                      <a:pt x="5096407" y="0"/>
                      <a:pt x="5257966" y="114484"/>
                      <a:pt x="5326976" y="277643"/>
                    </a:cubicBezTo>
                    <a:lnTo>
                      <a:pt x="5342859" y="328809"/>
                    </a:lnTo>
                    <a:lnTo>
                      <a:pt x="5357487" y="360871"/>
                    </a:lnTo>
                    <a:cubicBezTo>
                      <a:pt x="5389589" y="453876"/>
                      <a:pt x="5395217" y="557135"/>
                      <a:pt x="5367835" y="659326"/>
                    </a:cubicBezTo>
                    <a:lnTo>
                      <a:pt x="4785814" y="2831462"/>
                    </a:lnTo>
                    <a:cubicBezTo>
                      <a:pt x="4721923" y="3069907"/>
                      <a:pt x="4499482" y="3223528"/>
                      <a:pt x="4262311" y="3209291"/>
                    </a:cubicBezTo>
                    <a:lnTo>
                      <a:pt x="4242307" y="3206035"/>
                    </a:lnTo>
                    <a:lnTo>
                      <a:pt x="4188711" y="3211438"/>
                    </a:lnTo>
                    <a:lnTo>
                      <a:pt x="1166008" y="3211438"/>
                    </a:lnTo>
                    <a:lnTo>
                      <a:pt x="1111852" y="3205979"/>
                    </a:lnTo>
                    <a:lnTo>
                      <a:pt x="1092984" y="3209050"/>
                    </a:lnTo>
                    <a:cubicBezTo>
                      <a:pt x="884702" y="3221552"/>
                      <a:pt x="689355" y="3086643"/>
                      <a:pt x="633246" y="2877242"/>
                    </a:cubicBezTo>
                    <a:lnTo>
                      <a:pt x="15397" y="571400"/>
                    </a:lnTo>
                    <a:cubicBezTo>
                      <a:pt x="-48727" y="332084"/>
                      <a:pt x="93293" y="86098"/>
                      <a:pt x="332609" y="21973"/>
                    </a:cubicBezTo>
                    <a:lnTo>
                      <a:pt x="383867" y="13631"/>
                    </a:lnTo>
                    <a:lnTo>
                      <a:pt x="398027" y="9236"/>
                    </a:lnTo>
                    <a:cubicBezTo>
                      <a:pt x="427619" y="3180"/>
                      <a:pt x="458259" y="0"/>
                      <a:pt x="489642" y="0"/>
                    </a:cubicBezTo>
                    <a:close/>
                  </a:path>
                </a:pathLst>
              </a:custGeom>
              <a:solidFill>
                <a:srgbClr val="FCFC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17" name="Retângulo: Cantos Arredondados 416">
                <a:extLst>
                  <a:ext uri="{FF2B5EF4-FFF2-40B4-BE49-F238E27FC236}">
                    <a16:creationId xmlns:a16="http://schemas.microsoft.com/office/drawing/2014/main" id="{04F2D20B-A01E-4E76-97DD-5FBC26997E91}"/>
                  </a:ext>
                </a:extLst>
              </p:cNvPr>
              <p:cNvSpPr/>
              <p:nvPr/>
            </p:nvSpPr>
            <p:spPr>
              <a:xfrm>
                <a:off x="3425662" y="3126658"/>
                <a:ext cx="8255061" cy="1236361"/>
              </a:xfrm>
              <a:prstGeom prst="roundRect">
                <a:avLst>
                  <a:gd name="adj" fmla="val 50000"/>
                </a:avLst>
              </a:prstGeom>
              <a:solidFill>
                <a:srgbClr val="6C44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18" name="Retângulo: Cantos Arredondados 417">
                <a:extLst>
                  <a:ext uri="{FF2B5EF4-FFF2-40B4-BE49-F238E27FC236}">
                    <a16:creationId xmlns:a16="http://schemas.microsoft.com/office/drawing/2014/main" id="{4924CA01-2D29-498F-91F6-7435D3044683}"/>
                  </a:ext>
                </a:extLst>
              </p:cNvPr>
              <p:cNvSpPr/>
              <p:nvPr/>
            </p:nvSpPr>
            <p:spPr>
              <a:xfrm>
                <a:off x="5940974" y="4857113"/>
                <a:ext cx="649443" cy="2417554"/>
              </a:xfrm>
              <a:prstGeom prst="roundRect">
                <a:avLst>
                  <a:gd name="adj" fmla="val 50000"/>
                </a:avLst>
              </a:prstGeom>
              <a:solidFill>
                <a:srgbClr val="E0E0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19" name="Retângulo: Cantos Arredondados 418">
                <a:extLst>
                  <a:ext uri="{FF2B5EF4-FFF2-40B4-BE49-F238E27FC236}">
                    <a16:creationId xmlns:a16="http://schemas.microsoft.com/office/drawing/2014/main" id="{1BF37CE5-69FD-4E8D-A652-27E8B065CF40}"/>
                  </a:ext>
                </a:extLst>
              </p:cNvPr>
              <p:cNvSpPr/>
              <p:nvPr/>
            </p:nvSpPr>
            <p:spPr>
              <a:xfrm>
                <a:off x="7186763" y="4873457"/>
                <a:ext cx="649443" cy="2417554"/>
              </a:xfrm>
              <a:prstGeom prst="roundRect">
                <a:avLst>
                  <a:gd name="adj" fmla="val 50000"/>
                </a:avLst>
              </a:prstGeom>
              <a:solidFill>
                <a:srgbClr val="E0E0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20" name="Retângulo: Cantos Arredondados 419">
                <a:extLst>
                  <a:ext uri="{FF2B5EF4-FFF2-40B4-BE49-F238E27FC236}">
                    <a16:creationId xmlns:a16="http://schemas.microsoft.com/office/drawing/2014/main" id="{EAA900E9-7087-4532-AD59-B9905B328DC2}"/>
                  </a:ext>
                </a:extLst>
              </p:cNvPr>
              <p:cNvSpPr/>
              <p:nvPr/>
            </p:nvSpPr>
            <p:spPr>
              <a:xfrm>
                <a:off x="8432552" y="4840768"/>
                <a:ext cx="649443" cy="2417554"/>
              </a:xfrm>
              <a:prstGeom prst="roundRect">
                <a:avLst>
                  <a:gd name="adj" fmla="val 50000"/>
                </a:avLst>
              </a:prstGeom>
              <a:solidFill>
                <a:srgbClr val="E0E0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21" name="Retângulo: Cantos Arredondados 420">
                <a:extLst>
                  <a:ext uri="{FF2B5EF4-FFF2-40B4-BE49-F238E27FC236}">
                    <a16:creationId xmlns:a16="http://schemas.microsoft.com/office/drawing/2014/main" id="{2725FC33-663C-4682-A39F-3A9ABAC45429}"/>
                  </a:ext>
                </a:extLst>
              </p:cNvPr>
              <p:cNvSpPr/>
              <p:nvPr/>
            </p:nvSpPr>
            <p:spPr>
              <a:xfrm rot="16200000">
                <a:off x="10005156" y="2940063"/>
                <a:ext cx="665419" cy="1437701"/>
              </a:xfrm>
              <a:prstGeom prst="roundRect">
                <a:avLst>
                  <a:gd name="adj" fmla="val 50000"/>
                </a:avLst>
              </a:prstGeom>
              <a:solidFill>
                <a:srgbClr val="8964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398" name="Agrupar 273">
              <a:extLst>
                <a:ext uri="{FF2B5EF4-FFF2-40B4-BE49-F238E27FC236}">
                  <a16:creationId xmlns:a16="http://schemas.microsoft.com/office/drawing/2014/main" id="{D2A8206C-1887-4FE0-BE66-3CD0AFA641BE}"/>
                </a:ext>
              </a:extLst>
            </p:cNvPr>
            <p:cNvGrpSpPr/>
            <p:nvPr/>
          </p:nvGrpSpPr>
          <p:grpSpPr>
            <a:xfrm rot="619096">
              <a:off x="3820816" y="933814"/>
              <a:ext cx="2542585" cy="3630796"/>
              <a:chOff x="8205538" y="2606549"/>
              <a:chExt cx="1665340" cy="2378096"/>
            </a:xfrm>
          </p:grpSpPr>
          <p:sp>
            <p:nvSpPr>
              <p:cNvPr id="410" name="Retângulo: Cantos Arredondados 275">
                <a:extLst>
                  <a:ext uri="{FF2B5EF4-FFF2-40B4-BE49-F238E27FC236}">
                    <a16:creationId xmlns:a16="http://schemas.microsoft.com/office/drawing/2014/main" id="{317204EC-7866-41C0-B303-439936D54FA7}"/>
                  </a:ext>
                </a:extLst>
              </p:cNvPr>
              <p:cNvSpPr/>
              <p:nvPr/>
            </p:nvSpPr>
            <p:spPr>
              <a:xfrm>
                <a:off x="8717108" y="2745414"/>
                <a:ext cx="1153770" cy="2239231"/>
              </a:xfrm>
              <a:prstGeom prst="roundRect">
                <a:avLst/>
              </a:prstGeom>
              <a:solidFill>
                <a:srgbClr val="B721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11" name="Retângulo: Cantos Arredondados 276">
                <a:extLst>
                  <a:ext uri="{FF2B5EF4-FFF2-40B4-BE49-F238E27FC236}">
                    <a16:creationId xmlns:a16="http://schemas.microsoft.com/office/drawing/2014/main" id="{750325A7-F2FD-43ED-A9F4-8845BCC9D829}"/>
                  </a:ext>
                </a:extLst>
              </p:cNvPr>
              <p:cNvSpPr/>
              <p:nvPr/>
            </p:nvSpPr>
            <p:spPr>
              <a:xfrm>
                <a:off x="9407567" y="2745415"/>
                <a:ext cx="362902" cy="2138835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12" name="Retângulo: Cantos Arredondados 277">
                <a:extLst>
                  <a:ext uri="{FF2B5EF4-FFF2-40B4-BE49-F238E27FC236}">
                    <a16:creationId xmlns:a16="http://schemas.microsoft.com/office/drawing/2014/main" id="{7026523D-4882-47BB-AAF7-7DE7065EE08D}"/>
                  </a:ext>
                </a:extLst>
              </p:cNvPr>
              <p:cNvSpPr/>
              <p:nvPr/>
            </p:nvSpPr>
            <p:spPr>
              <a:xfrm>
                <a:off x="8374503" y="2606551"/>
                <a:ext cx="1265271" cy="2378094"/>
              </a:xfrm>
              <a:prstGeom prst="roundRect">
                <a:avLst/>
              </a:prstGeom>
              <a:solidFill>
                <a:srgbClr val="E6252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13" name="Retângulo: Cantos Arredondados 278">
                <a:extLst>
                  <a:ext uri="{FF2B5EF4-FFF2-40B4-BE49-F238E27FC236}">
                    <a16:creationId xmlns:a16="http://schemas.microsoft.com/office/drawing/2014/main" id="{6658CADD-DE51-4518-8D2E-9FE39999DFC3}"/>
                  </a:ext>
                </a:extLst>
              </p:cNvPr>
              <p:cNvSpPr/>
              <p:nvPr/>
            </p:nvSpPr>
            <p:spPr>
              <a:xfrm>
                <a:off x="8205538" y="2606549"/>
                <a:ext cx="334121" cy="2368739"/>
              </a:xfrm>
              <a:prstGeom prst="roundRect">
                <a:avLst>
                  <a:gd name="adj" fmla="val 50000"/>
                </a:avLst>
              </a:prstGeom>
              <a:solidFill>
                <a:srgbClr val="B721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14" name="Retângulo 413">
                <a:extLst>
                  <a:ext uri="{FF2B5EF4-FFF2-40B4-BE49-F238E27FC236}">
                    <a16:creationId xmlns:a16="http://schemas.microsoft.com/office/drawing/2014/main" id="{05A96FF3-2AFA-4AAD-809E-3FA25328A6AC}"/>
                  </a:ext>
                </a:extLst>
              </p:cNvPr>
              <p:cNvSpPr/>
              <p:nvPr/>
            </p:nvSpPr>
            <p:spPr>
              <a:xfrm>
                <a:off x="8405597" y="2606551"/>
                <a:ext cx="180816" cy="2378094"/>
              </a:xfrm>
              <a:prstGeom prst="rect">
                <a:avLst/>
              </a:prstGeom>
              <a:solidFill>
                <a:srgbClr val="FA723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15" name="Retângulo: Cantos Arredondados 280">
                <a:extLst>
                  <a:ext uri="{FF2B5EF4-FFF2-40B4-BE49-F238E27FC236}">
                    <a16:creationId xmlns:a16="http://schemas.microsoft.com/office/drawing/2014/main" id="{EAEC04B6-6C2F-46B6-954D-B6F634CFCCA2}"/>
                  </a:ext>
                </a:extLst>
              </p:cNvPr>
              <p:cNvSpPr/>
              <p:nvPr/>
            </p:nvSpPr>
            <p:spPr>
              <a:xfrm rot="16200000">
                <a:off x="8933611" y="4098947"/>
                <a:ext cx="141737" cy="142886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399" name="Agrupar 398">
              <a:extLst>
                <a:ext uri="{FF2B5EF4-FFF2-40B4-BE49-F238E27FC236}">
                  <a16:creationId xmlns:a16="http://schemas.microsoft.com/office/drawing/2014/main" id="{8EAC5443-87D6-45F2-A746-FD757704D94C}"/>
                </a:ext>
              </a:extLst>
            </p:cNvPr>
            <p:cNvGrpSpPr/>
            <p:nvPr/>
          </p:nvGrpSpPr>
          <p:grpSpPr>
            <a:xfrm rot="20361674">
              <a:off x="958410" y="-1447523"/>
              <a:ext cx="3113527" cy="4752488"/>
              <a:chOff x="6209093" y="737197"/>
              <a:chExt cx="4374729" cy="6677583"/>
            </a:xfrm>
          </p:grpSpPr>
          <p:sp>
            <p:nvSpPr>
              <p:cNvPr id="400" name="Retângulo: Cantos Arredondados 399">
                <a:extLst>
                  <a:ext uri="{FF2B5EF4-FFF2-40B4-BE49-F238E27FC236}">
                    <a16:creationId xmlns:a16="http://schemas.microsoft.com/office/drawing/2014/main" id="{F6B234F5-C7BE-42C9-B32E-BCEC737D8B2B}"/>
                  </a:ext>
                </a:extLst>
              </p:cNvPr>
              <p:cNvSpPr/>
              <p:nvPr/>
            </p:nvSpPr>
            <p:spPr>
              <a:xfrm rot="524628">
                <a:off x="8166473" y="737197"/>
                <a:ext cx="328957" cy="2568111"/>
              </a:xfrm>
              <a:prstGeom prst="roundRect">
                <a:avLst>
                  <a:gd name="adj" fmla="val 50000"/>
                </a:avLst>
              </a:prstGeom>
              <a:solidFill>
                <a:srgbClr val="A1501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grpSp>
            <p:nvGrpSpPr>
              <p:cNvPr id="401" name="Agrupar 400">
                <a:extLst>
                  <a:ext uri="{FF2B5EF4-FFF2-40B4-BE49-F238E27FC236}">
                    <a16:creationId xmlns:a16="http://schemas.microsoft.com/office/drawing/2014/main" id="{A6CD493A-5845-484B-B0E3-3E7EF539D88E}"/>
                  </a:ext>
                </a:extLst>
              </p:cNvPr>
              <p:cNvGrpSpPr/>
              <p:nvPr/>
            </p:nvGrpSpPr>
            <p:grpSpPr>
              <a:xfrm>
                <a:off x="6209093" y="1424130"/>
                <a:ext cx="4374729" cy="5990650"/>
                <a:chOff x="6209093" y="1424130"/>
                <a:chExt cx="4374729" cy="5990650"/>
              </a:xfrm>
            </p:grpSpPr>
            <p:sp>
              <p:nvSpPr>
                <p:cNvPr id="407" name="Retângulo: Cantos Arredondados 406">
                  <a:extLst>
                    <a:ext uri="{FF2B5EF4-FFF2-40B4-BE49-F238E27FC236}">
                      <a16:creationId xmlns:a16="http://schemas.microsoft.com/office/drawing/2014/main" id="{6DAD73C9-6281-4628-A318-EE043186CF3E}"/>
                    </a:ext>
                  </a:extLst>
                </p:cNvPr>
                <p:cNvSpPr/>
                <p:nvPr/>
              </p:nvSpPr>
              <p:spPr>
                <a:xfrm>
                  <a:off x="7393975" y="1424130"/>
                  <a:ext cx="1892117" cy="437595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08" name="Lua 407">
                  <a:extLst>
                    <a:ext uri="{FF2B5EF4-FFF2-40B4-BE49-F238E27FC236}">
                      <a16:creationId xmlns:a16="http://schemas.microsoft.com/office/drawing/2014/main" id="{3E9631AF-7C65-4561-89BC-D28926B45341}"/>
                    </a:ext>
                  </a:extLst>
                </p:cNvPr>
                <p:cNvSpPr/>
                <p:nvPr/>
              </p:nvSpPr>
              <p:spPr>
                <a:xfrm rot="19493533">
                  <a:off x="7981229" y="2337999"/>
                  <a:ext cx="2602593" cy="5076781"/>
                </a:xfrm>
                <a:prstGeom prst="moon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409" name="Lua 408">
                  <a:extLst>
                    <a:ext uri="{FF2B5EF4-FFF2-40B4-BE49-F238E27FC236}">
                      <a16:creationId xmlns:a16="http://schemas.microsoft.com/office/drawing/2014/main" id="{4D0758AD-6724-40A5-A7E0-172843BF56F5}"/>
                    </a:ext>
                  </a:extLst>
                </p:cNvPr>
                <p:cNvSpPr/>
                <p:nvPr/>
              </p:nvSpPr>
              <p:spPr>
                <a:xfrm rot="2106467" flipH="1">
                  <a:off x="6209093" y="2276318"/>
                  <a:ext cx="2529563" cy="5076781"/>
                </a:xfrm>
                <a:prstGeom prst="moon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402" name="Retângulo: Cantos Arredondados 401">
                <a:extLst>
                  <a:ext uri="{FF2B5EF4-FFF2-40B4-BE49-F238E27FC236}">
                    <a16:creationId xmlns:a16="http://schemas.microsoft.com/office/drawing/2014/main" id="{0CF4C023-EA60-4172-80B3-66808142BE42}"/>
                  </a:ext>
                </a:extLst>
              </p:cNvPr>
              <p:cNvSpPr/>
              <p:nvPr/>
            </p:nvSpPr>
            <p:spPr>
              <a:xfrm>
                <a:off x="8487765" y="2402968"/>
                <a:ext cx="525954" cy="1802062"/>
              </a:xfrm>
              <a:prstGeom prst="roundRect">
                <a:avLst>
                  <a:gd name="adj" fmla="val 50000"/>
                </a:avLst>
              </a:prstGeom>
              <a:solidFill>
                <a:srgbClr val="EAB2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03" name="Retângulo: Cantos Arredondados 402">
                <a:extLst>
                  <a:ext uri="{FF2B5EF4-FFF2-40B4-BE49-F238E27FC236}">
                    <a16:creationId xmlns:a16="http://schemas.microsoft.com/office/drawing/2014/main" id="{2CAF3BAA-38BB-4530-88E3-E9B513334229}"/>
                  </a:ext>
                </a:extLst>
              </p:cNvPr>
              <p:cNvSpPr/>
              <p:nvPr/>
            </p:nvSpPr>
            <p:spPr>
              <a:xfrm>
                <a:off x="7704522" y="1849631"/>
                <a:ext cx="525954" cy="686534"/>
              </a:xfrm>
              <a:prstGeom prst="roundRect">
                <a:avLst>
                  <a:gd name="adj" fmla="val 50000"/>
                </a:avLst>
              </a:prstGeom>
              <a:solidFill>
                <a:srgbClr val="EAB2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04" name="Retângulo: Cantos Arredondados 403">
                <a:extLst>
                  <a:ext uri="{FF2B5EF4-FFF2-40B4-BE49-F238E27FC236}">
                    <a16:creationId xmlns:a16="http://schemas.microsoft.com/office/drawing/2014/main" id="{4E199305-ACE9-431C-8739-A41D94759019}"/>
                  </a:ext>
                </a:extLst>
              </p:cNvPr>
              <p:cNvSpPr/>
              <p:nvPr/>
            </p:nvSpPr>
            <p:spPr>
              <a:xfrm>
                <a:off x="7643875" y="4181748"/>
                <a:ext cx="525954" cy="686534"/>
              </a:xfrm>
              <a:prstGeom prst="roundRect">
                <a:avLst>
                  <a:gd name="adj" fmla="val 50000"/>
                </a:avLst>
              </a:prstGeom>
              <a:solidFill>
                <a:srgbClr val="EAB2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05" name="Retângulo: Cantos Arredondados 404">
                <a:extLst>
                  <a:ext uri="{FF2B5EF4-FFF2-40B4-BE49-F238E27FC236}">
                    <a16:creationId xmlns:a16="http://schemas.microsoft.com/office/drawing/2014/main" id="{9E6B5ADC-D19A-4169-B0E7-01B508F6EEFB}"/>
                  </a:ext>
                </a:extLst>
              </p:cNvPr>
              <p:cNvSpPr/>
              <p:nvPr/>
            </p:nvSpPr>
            <p:spPr>
              <a:xfrm>
                <a:off x="6648588" y="5823504"/>
                <a:ext cx="237628" cy="310179"/>
              </a:xfrm>
              <a:prstGeom prst="roundRect">
                <a:avLst>
                  <a:gd name="adj" fmla="val 50000"/>
                </a:avLst>
              </a:prstGeom>
              <a:solidFill>
                <a:srgbClr val="EAB2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06" name="Retângulo: Cantos Arredondados 405">
                <a:extLst>
                  <a:ext uri="{FF2B5EF4-FFF2-40B4-BE49-F238E27FC236}">
                    <a16:creationId xmlns:a16="http://schemas.microsoft.com/office/drawing/2014/main" id="{CD8D867B-4591-41A0-98D8-42EFCCB5BC07}"/>
                  </a:ext>
                </a:extLst>
              </p:cNvPr>
              <p:cNvSpPr/>
              <p:nvPr/>
            </p:nvSpPr>
            <p:spPr>
              <a:xfrm>
                <a:off x="9024635" y="5405154"/>
                <a:ext cx="425971" cy="556026"/>
              </a:xfrm>
              <a:prstGeom prst="roundRect">
                <a:avLst>
                  <a:gd name="adj" fmla="val 50000"/>
                </a:avLst>
              </a:prstGeom>
              <a:solidFill>
                <a:srgbClr val="EAB2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3" name="Retângulo 2">
            <a:extLst>
              <a:ext uri="{FF2B5EF4-FFF2-40B4-BE49-F238E27FC236}">
                <a16:creationId xmlns:a16="http://schemas.microsoft.com/office/drawing/2014/main" id="{959D7B61-88AE-4F2A-9A06-3FB0AD31E58E}"/>
              </a:ext>
            </a:extLst>
          </p:cNvPr>
          <p:cNvSpPr/>
          <p:nvPr/>
        </p:nvSpPr>
        <p:spPr>
          <a:xfrm>
            <a:off x="-500701" y="-529157"/>
            <a:ext cx="13504064" cy="8648701"/>
          </a:xfrm>
          <a:prstGeom prst="rect">
            <a:avLst/>
          </a:prstGeom>
          <a:solidFill>
            <a:srgbClr val="00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B87525E8-251A-4802-8F16-3AE4131493A0}"/>
              </a:ext>
            </a:extLst>
          </p:cNvPr>
          <p:cNvSpPr/>
          <p:nvPr/>
        </p:nvSpPr>
        <p:spPr>
          <a:xfrm>
            <a:off x="1802355" y="572935"/>
            <a:ext cx="8447697" cy="5433847"/>
          </a:xfrm>
          <a:prstGeom prst="roundRect">
            <a:avLst>
              <a:gd name="adj" fmla="val 8954"/>
            </a:avLst>
          </a:prstGeom>
          <a:solidFill>
            <a:schemeClr val="bg1"/>
          </a:solidFill>
          <a:ln>
            <a:noFill/>
          </a:ln>
          <a:effectLst>
            <a:outerShdw blurRad="508000" dist="152400" dir="5400000" algn="t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1" name="CaixaDeTexto 270">
            <a:extLst>
              <a:ext uri="{FF2B5EF4-FFF2-40B4-BE49-F238E27FC236}">
                <a16:creationId xmlns:a16="http://schemas.microsoft.com/office/drawing/2014/main" id="{DFCB6546-7EDE-487B-94C9-EC430AD54C6D}"/>
              </a:ext>
            </a:extLst>
          </p:cNvPr>
          <p:cNvSpPr txBox="1"/>
          <p:nvPr/>
        </p:nvSpPr>
        <p:spPr>
          <a:xfrm>
            <a:off x="2988092" y="1186522"/>
            <a:ext cx="62392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solidFill>
                  <a:srgbClr val="323232"/>
                </a:solidFill>
                <a:latin typeface="Mikado Black" panose="02000000000000000000" pitchFamily="50" charset="0"/>
              </a:rPr>
              <a:t>A BOA NOTÍCIA É QUE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59ABBE1B-2984-43A2-87D9-CE4E38BC74F8}"/>
              </a:ext>
            </a:extLst>
          </p:cNvPr>
          <p:cNvSpPr/>
          <p:nvPr/>
        </p:nvSpPr>
        <p:spPr>
          <a:xfrm>
            <a:off x="4114114" y="4801810"/>
            <a:ext cx="398718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>
                <a:solidFill>
                  <a:srgbClr val="323232"/>
                </a:solidFill>
                <a:latin typeface="Mikado Black" panose="02000000000000000000" pitchFamily="50" charset="0"/>
              </a:rPr>
              <a:t>PODE MUDAR ISSO!</a:t>
            </a:r>
            <a:endParaRPr lang="pt-BR" sz="3200" dirty="0"/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BA88BBF9-CAF4-4F81-B2F6-06231FB0D477}"/>
              </a:ext>
            </a:extLst>
          </p:cNvPr>
          <p:cNvGrpSpPr/>
          <p:nvPr/>
        </p:nvGrpSpPr>
        <p:grpSpPr>
          <a:xfrm>
            <a:off x="4052020" y="2704103"/>
            <a:ext cx="4081848" cy="1303517"/>
            <a:chOff x="4052020" y="2704103"/>
            <a:chExt cx="4081848" cy="1303517"/>
          </a:xfrm>
        </p:grpSpPr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60D8977B-D81D-4132-A3D3-A600EA88B470}"/>
                </a:ext>
              </a:extLst>
            </p:cNvPr>
            <p:cNvSpPr/>
            <p:nvPr/>
          </p:nvSpPr>
          <p:spPr>
            <a:xfrm>
              <a:off x="4727356" y="2761125"/>
              <a:ext cx="2737288" cy="12464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7500" dirty="0">
                  <a:solidFill>
                    <a:srgbClr val="75CC00"/>
                  </a:solidFill>
                  <a:latin typeface="Mikado Black" panose="02000000000000000000" pitchFamily="50" charset="0"/>
                </a:rPr>
                <a:t>VOCÊ</a:t>
              </a:r>
              <a:endParaRPr lang="pt-BR" sz="7500" dirty="0"/>
            </a:p>
          </p:txBody>
        </p:sp>
        <p:grpSp>
          <p:nvGrpSpPr>
            <p:cNvPr id="13" name="Agrupar 12">
              <a:extLst>
                <a:ext uri="{FF2B5EF4-FFF2-40B4-BE49-F238E27FC236}">
                  <a16:creationId xmlns:a16="http://schemas.microsoft.com/office/drawing/2014/main" id="{FA7757FB-F7CE-4385-A992-868B7C053538}"/>
                </a:ext>
              </a:extLst>
            </p:cNvPr>
            <p:cNvGrpSpPr/>
            <p:nvPr/>
          </p:nvGrpSpPr>
          <p:grpSpPr>
            <a:xfrm>
              <a:off x="4052020" y="2704103"/>
              <a:ext cx="4081848" cy="964518"/>
              <a:chOff x="4052020" y="2704103"/>
              <a:chExt cx="4081848" cy="964518"/>
            </a:xfrm>
          </p:grpSpPr>
          <p:grpSp>
            <p:nvGrpSpPr>
              <p:cNvPr id="12" name="Agrupar 11">
                <a:extLst>
                  <a:ext uri="{FF2B5EF4-FFF2-40B4-BE49-F238E27FC236}">
                    <a16:creationId xmlns:a16="http://schemas.microsoft.com/office/drawing/2014/main" id="{9CB79D71-0684-4141-B031-1A9EC7224C4D}"/>
                  </a:ext>
                </a:extLst>
              </p:cNvPr>
              <p:cNvGrpSpPr/>
              <p:nvPr/>
            </p:nvGrpSpPr>
            <p:grpSpPr>
              <a:xfrm rot="20985925">
                <a:off x="4052020" y="2704103"/>
                <a:ext cx="626961" cy="927256"/>
                <a:chOff x="3975612" y="2487896"/>
                <a:chExt cx="626961" cy="927256"/>
              </a:xfrm>
            </p:grpSpPr>
            <p:cxnSp>
              <p:nvCxnSpPr>
                <p:cNvPr id="9" name="Conector reto 8">
                  <a:extLst>
                    <a:ext uri="{FF2B5EF4-FFF2-40B4-BE49-F238E27FC236}">
                      <a16:creationId xmlns:a16="http://schemas.microsoft.com/office/drawing/2014/main" id="{B4A79E24-6822-430F-82A1-34E9B7BF3DBA}"/>
                    </a:ext>
                  </a:extLst>
                </p:cNvPr>
                <p:cNvCxnSpPr/>
                <p:nvPr/>
              </p:nvCxnSpPr>
              <p:spPr>
                <a:xfrm>
                  <a:off x="3975612" y="2855546"/>
                  <a:ext cx="522779" cy="216742"/>
                </a:xfrm>
                <a:prstGeom prst="line">
                  <a:avLst/>
                </a:prstGeom>
                <a:ln w="76200">
                  <a:solidFill>
                    <a:srgbClr val="75CC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6" name="Conector reto 275">
                  <a:extLst>
                    <a:ext uri="{FF2B5EF4-FFF2-40B4-BE49-F238E27FC236}">
                      <a16:creationId xmlns:a16="http://schemas.microsoft.com/office/drawing/2014/main" id="{45AFCEF8-39F9-4DD1-8B47-A1BD16D52B4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180310" y="2487896"/>
                  <a:ext cx="422263" cy="309639"/>
                </a:xfrm>
                <a:prstGeom prst="line">
                  <a:avLst/>
                </a:prstGeom>
                <a:ln w="76200">
                  <a:solidFill>
                    <a:srgbClr val="75CC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8" name="Conector reto 277">
                  <a:extLst>
                    <a:ext uri="{FF2B5EF4-FFF2-40B4-BE49-F238E27FC236}">
                      <a16:creationId xmlns:a16="http://schemas.microsoft.com/office/drawing/2014/main" id="{560F3907-ED4C-4FC9-8255-F38FEDCC06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024002" y="3286292"/>
                  <a:ext cx="440026" cy="128860"/>
                </a:xfrm>
                <a:prstGeom prst="line">
                  <a:avLst/>
                </a:prstGeom>
                <a:ln w="76200">
                  <a:solidFill>
                    <a:srgbClr val="75CC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1" name="Agrupar 280">
                <a:extLst>
                  <a:ext uri="{FF2B5EF4-FFF2-40B4-BE49-F238E27FC236}">
                    <a16:creationId xmlns:a16="http://schemas.microsoft.com/office/drawing/2014/main" id="{07CA4951-2446-4C23-9B4E-93B191AF6938}"/>
                  </a:ext>
                </a:extLst>
              </p:cNvPr>
              <p:cNvGrpSpPr/>
              <p:nvPr/>
            </p:nvGrpSpPr>
            <p:grpSpPr>
              <a:xfrm rot="614075" flipH="1">
                <a:off x="7506907" y="2741365"/>
                <a:ext cx="626961" cy="927256"/>
                <a:chOff x="3975612" y="2487896"/>
                <a:chExt cx="626961" cy="927256"/>
              </a:xfrm>
            </p:grpSpPr>
            <p:cxnSp>
              <p:nvCxnSpPr>
                <p:cNvPr id="282" name="Conector reto 281">
                  <a:extLst>
                    <a:ext uri="{FF2B5EF4-FFF2-40B4-BE49-F238E27FC236}">
                      <a16:creationId xmlns:a16="http://schemas.microsoft.com/office/drawing/2014/main" id="{1883AF56-5C4C-4797-9702-E0601288D669}"/>
                    </a:ext>
                  </a:extLst>
                </p:cNvPr>
                <p:cNvCxnSpPr/>
                <p:nvPr/>
              </p:nvCxnSpPr>
              <p:spPr>
                <a:xfrm>
                  <a:off x="3975612" y="2855546"/>
                  <a:ext cx="522779" cy="216742"/>
                </a:xfrm>
                <a:prstGeom prst="line">
                  <a:avLst/>
                </a:prstGeom>
                <a:ln w="76200">
                  <a:solidFill>
                    <a:srgbClr val="75CC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3" name="Conector reto 282">
                  <a:extLst>
                    <a:ext uri="{FF2B5EF4-FFF2-40B4-BE49-F238E27FC236}">
                      <a16:creationId xmlns:a16="http://schemas.microsoft.com/office/drawing/2014/main" id="{04FE3A1F-378D-4264-885B-2404B3C9232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180310" y="2487896"/>
                  <a:ext cx="422263" cy="309639"/>
                </a:xfrm>
                <a:prstGeom prst="line">
                  <a:avLst/>
                </a:prstGeom>
                <a:ln w="76200">
                  <a:solidFill>
                    <a:srgbClr val="75CC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4" name="Conector reto 283">
                  <a:extLst>
                    <a:ext uri="{FF2B5EF4-FFF2-40B4-BE49-F238E27FC236}">
                      <a16:creationId xmlns:a16="http://schemas.microsoft.com/office/drawing/2014/main" id="{D5B03BC9-54BE-42D9-A6A4-FECBA620D8A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024002" y="3286292"/>
                  <a:ext cx="440026" cy="128860"/>
                </a:xfrm>
                <a:prstGeom prst="line">
                  <a:avLst/>
                </a:prstGeom>
                <a:ln w="76200">
                  <a:solidFill>
                    <a:srgbClr val="75CC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6717430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2000"/>
    </mc:Choice>
    <mc:Fallback>
      <p:transition spd="slow" advClick="0" advTm="12000"/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63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1.66667E-6 -1.11111E-6 L 0.94063 -1.11111E-6 " pathEditMode="relative" rAng="0" ptsTypes="AA">
                                          <p:cBhvr>
                                            <p:cTn id="6" dur="6800" fill="hold"/>
                                            <p:tgtEl>
                                              <p:spTgt spid="205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7031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" presetID="63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13086 0.01019 L 0.13281 -0.00601 " pathEditMode="relative" rAng="0" ptsTypes="AA">
                                          <p:cBhvr>
                                            <p:cTn id="8" dur="5000" fill="hold"/>
                                            <p:tgtEl>
                                              <p:spTgt spid="205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3177" y="-81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9" presetID="42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1.60812E-6 -4.44444E-6 L 0.19295 0.00162 " pathEditMode="relative" rAng="0" ptsTypes="AA">
                                          <p:cBhvr>
                                            <p:cTn id="10" dur="5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9641" y="6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" presetID="32" presetClass="emph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120000">
                                          <p:cBhvr>
                                            <p:cTn id="12" dur="5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000" fill="hold">
                                              <p:stCondLst>
                                                <p:cond delay="100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4" dur="1000" fill="hold">
                                              <p:stCondLst>
                                                <p:cond delay="200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5" dur="1000" fill="hold">
                                              <p:stCondLst>
                                                <p:cond delay="300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6" dur="1000" fill="hold">
                                              <p:stCondLst>
                                                <p:cond delay="400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7" presetID="63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8.27479E-7 3.7037E-7 L 0.2515 0.03333 " pathEditMode="relative" rAng="0" ptsTypes="AA">
                                          <p:cBhvr>
                                            <p:cTn id="18" dur="50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2568" y="166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9" presetID="42" presetClass="path" presetSubtype="0" decel="100000" fill="hold" nodeType="withEffect">
                                      <p:stCondLst>
                                        <p:cond delay="5000"/>
                                      </p:stCondLst>
                                      <p:childTnLst>
                                        <p:animMotion origin="layout" path="M 1.66667E-6 -3.7037E-6 L 1.66667E-6 1.37338 " pathEditMode="relative" rAng="0" ptsTypes="AA">
                                          <p:cBhvr>
                                            <p:cTn id="20" dur="2000" fill="hold"/>
                                            <p:tgtEl>
                                              <p:spTgt spid="38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6868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1" presetID="10" presetClass="entr" presetSubtype="0" fill="hold" grpId="0" nodeType="withEffect">
                                      <p:stCondLst>
                                        <p:cond delay="60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3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7000"/>
                                </p:stCondLst>
                                <p:childTnLst>
                                  <p:par>
                                    <p:cTn id="25" presetID="2" presetClass="entr" presetSubtype="1" fill="hold" grpId="0" nodeType="afterEffect" p14:presetBounceEnd="6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8000">
                                          <p:cBhvr additive="base">
                                            <p:cTn id="27" dur="2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8000">
                                          <p:cBhvr additive="base">
                                            <p:cTn id="28" dur="2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9000"/>
                                </p:stCondLst>
                                <p:childTnLst>
                                  <p:par>
                                    <p:cTn id="30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2" dur="500"/>
                                            <p:tgtEl>
                                              <p:spTgt spid="2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9500"/>
                                </p:stCondLst>
                                <p:childTnLst>
                                  <p:par>
                                    <p:cTn id="34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8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10000"/>
                                </p:stCondLst>
                                <p:childTnLst>
                                  <p:par>
                                    <p:cTn id="40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2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  <p:bldP spid="4" grpId="0" animBg="1"/>
          <p:bldP spid="271" grpId="0"/>
          <p:bldP spid="6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63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1.66667E-6 -1.11111E-6 L 0.94063 -1.11111E-6 " pathEditMode="relative" rAng="0" ptsTypes="AA">
                                          <p:cBhvr>
                                            <p:cTn id="6" dur="6800" fill="hold"/>
                                            <p:tgtEl>
                                              <p:spTgt spid="205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7031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" presetID="63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13086 0.01019 L 0.13281 -0.00601 " pathEditMode="relative" rAng="0" ptsTypes="AA">
                                          <p:cBhvr>
                                            <p:cTn id="8" dur="5000" fill="hold"/>
                                            <p:tgtEl>
                                              <p:spTgt spid="205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3177" y="-81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9" presetID="42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1.60812E-6 -4.44444E-6 L 0.19295 0.00162 " pathEditMode="relative" rAng="0" ptsTypes="AA">
                                          <p:cBhvr>
                                            <p:cTn id="10" dur="5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9641" y="6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" presetID="32" presetClass="emph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120000">
                                          <p:cBhvr>
                                            <p:cTn id="12" dur="5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000" fill="hold">
                                              <p:stCondLst>
                                                <p:cond delay="100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4" dur="1000" fill="hold">
                                              <p:stCondLst>
                                                <p:cond delay="200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5" dur="1000" fill="hold">
                                              <p:stCondLst>
                                                <p:cond delay="300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6" dur="1000" fill="hold">
                                              <p:stCondLst>
                                                <p:cond delay="400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7" presetID="63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8.27479E-7 3.7037E-7 L 0.2515 0.03333 " pathEditMode="relative" rAng="0" ptsTypes="AA">
                                          <p:cBhvr>
                                            <p:cTn id="18" dur="50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2568" y="166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9" presetID="42" presetClass="path" presetSubtype="0" decel="100000" fill="hold" nodeType="withEffect">
                                      <p:stCondLst>
                                        <p:cond delay="5000"/>
                                      </p:stCondLst>
                                      <p:childTnLst>
                                        <p:animMotion origin="layout" path="M 1.66667E-6 -3.7037E-6 L 1.66667E-6 1.37338 " pathEditMode="relative" rAng="0" ptsTypes="AA">
                                          <p:cBhvr>
                                            <p:cTn id="20" dur="2000" fill="hold"/>
                                            <p:tgtEl>
                                              <p:spTgt spid="38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6868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1" presetID="10" presetClass="entr" presetSubtype="0" fill="hold" grpId="0" nodeType="withEffect">
                                      <p:stCondLst>
                                        <p:cond delay="60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3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7000"/>
                                </p:stCondLst>
                                <p:childTnLst>
                                  <p:par>
                                    <p:cTn id="2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2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2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9000"/>
                                </p:stCondLst>
                                <p:childTnLst>
                                  <p:par>
                                    <p:cTn id="30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2" dur="500"/>
                                            <p:tgtEl>
                                              <p:spTgt spid="2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9500"/>
                                </p:stCondLst>
                                <p:childTnLst>
                                  <p:par>
                                    <p:cTn id="34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8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10000"/>
                                </p:stCondLst>
                                <p:childTnLst>
                                  <p:par>
                                    <p:cTn id="40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2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  <p:bldP spid="4" grpId="0" animBg="1"/>
          <p:bldP spid="271" grpId="0"/>
          <p:bldP spid="6" grpId="0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Retângulo 217">
            <a:extLst>
              <a:ext uri="{FF2B5EF4-FFF2-40B4-BE49-F238E27FC236}">
                <a16:creationId xmlns:a16="http://schemas.microsoft.com/office/drawing/2014/main" id="{2763BD7C-1566-45FC-9B59-9BD54187B2E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BE9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7" name="Elipse 326">
            <a:extLst>
              <a:ext uri="{FF2B5EF4-FFF2-40B4-BE49-F238E27FC236}">
                <a16:creationId xmlns:a16="http://schemas.microsoft.com/office/drawing/2014/main" id="{09D70403-FB66-4E53-BE9C-369BBEBA78D3}"/>
              </a:ext>
            </a:extLst>
          </p:cNvPr>
          <p:cNvSpPr/>
          <p:nvPr/>
        </p:nvSpPr>
        <p:spPr>
          <a:xfrm>
            <a:off x="2673173" y="1932719"/>
            <a:ext cx="3538287" cy="3538287"/>
          </a:xfrm>
          <a:prstGeom prst="ellipse">
            <a:avLst/>
          </a:prstGeom>
          <a:solidFill>
            <a:srgbClr val="F4DB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51" name="Agrupar 250">
            <a:extLst>
              <a:ext uri="{FF2B5EF4-FFF2-40B4-BE49-F238E27FC236}">
                <a16:creationId xmlns:a16="http://schemas.microsoft.com/office/drawing/2014/main" id="{8FC9AEF0-4090-4EA8-BB8C-2F95C1BEF819}"/>
              </a:ext>
            </a:extLst>
          </p:cNvPr>
          <p:cNvGrpSpPr/>
          <p:nvPr/>
        </p:nvGrpSpPr>
        <p:grpSpPr>
          <a:xfrm>
            <a:off x="-1004" y="2234768"/>
            <a:ext cx="12156296" cy="3867374"/>
            <a:chOff x="-1004" y="2234768"/>
            <a:chExt cx="12156296" cy="3867374"/>
          </a:xfrm>
          <a:solidFill>
            <a:srgbClr val="6EC99E"/>
          </a:solidFill>
        </p:grpSpPr>
        <p:sp>
          <p:nvSpPr>
            <p:cNvPr id="227" name="Triângulo isósceles 226">
              <a:extLst>
                <a:ext uri="{FF2B5EF4-FFF2-40B4-BE49-F238E27FC236}">
                  <a16:creationId xmlns:a16="http://schemas.microsoft.com/office/drawing/2014/main" id="{BE52E100-1CA1-4C4B-BC60-A498FE0B332A}"/>
                </a:ext>
              </a:extLst>
            </p:cNvPr>
            <p:cNvSpPr/>
            <p:nvPr/>
          </p:nvSpPr>
          <p:spPr>
            <a:xfrm>
              <a:off x="6825207" y="3618260"/>
              <a:ext cx="2527583" cy="2111146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8" name="Triângulo isósceles 227">
              <a:extLst>
                <a:ext uri="{FF2B5EF4-FFF2-40B4-BE49-F238E27FC236}">
                  <a16:creationId xmlns:a16="http://schemas.microsoft.com/office/drawing/2014/main" id="{04658544-37C9-4EF9-A97D-95195468E6A6}"/>
                </a:ext>
              </a:extLst>
            </p:cNvPr>
            <p:cNvSpPr/>
            <p:nvPr/>
          </p:nvSpPr>
          <p:spPr>
            <a:xfrm>
              <a:off x="7523602" y="3619421"/>
              <a:ext cx="1122361" cy="925268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9" name="Forma Livre: Forma 228">
              <a:extLst>
                <a:ext uri="{FF2B5EF4-FFF2-40B4-BE49-F238E27FC236}">
                  <a16:creationId xmlns:a16="http://schemas.microsoft.com/office/drawing/2014/main" id="{74137918-D087-4985-A3BE-D24887FF9859}"/>
                </a:ext>
              </a:extLst>
            </p:cNvPr>
            <p:cNvSpPr/>
            <p:nvPr/>
          </p:nvSpPr>
          <p:spPr>
            <a:xfrm>
              <a:off x="2916307" y="3688451"/>
              <a:ext cx="907234" cy="2131616"/>
            </a:xfrm>
            <a:custGeom>
              <a:avLst/>
              <a:gdLst>
                <a:gd name="connsiteX0" fmla="*/ 998246 w 998246"/>
                <a:gd name="connsiteY0" fmla="*/ 0 h 1998562"/>
                <a:gd name="connsiteX1" fmla="*/ 998246 w 998246"/>
                <a:gd name="connsiteY1" fmla="*/ 1998562 h 1998562"/>
                <a:gd name="connsiteX2" fmla="*/ 0 w 998246"/>
                <a:gd name="connsiteY2" fmla="*/ 1998562 h 1998562"/>
                <a:gd name="connsiteX3" fmla="*/ 0 w 998246"/>
                <a:gd name="connsiteY3" fmla="*/ 998613 h 1998562"/>
                <a:gd name="connsiteX4" fmla="*/ 896529 w 998246"/>
                <a:gd name="connsiteY4" fmla="*/ 5136 h 1998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8246" h="1998562">
                  <a:moveTo>
                    <a:pt x="998246" y="0"/>
                  </a:moveTo>
                  <a:lnTo>
                    <a:pt x="998246" y="1998562"/>
                  </a:lnTo>
                  <a:lnTo>
                    <a:pt x="0" y="1998562"/>
                  </a:lnTo>
                  <a:lnTo>
                    <a:pt x="0" y="998613"/>
                  </a:lnTo>
                  <a:cubicBezTo>
                    <a:pt x="0" y="481554"/>
                    <a:pt x="392962" y="56276"/>
                    <a:pt x="896529" y="513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0" name="Forma Livre: Forma 229">
              <a:extLst>
                <a:ext uri="{FF2B5EF4-FFF2-40B4-BE49-F238E27FC236}">
                  <a16:creationId xmlns:a16="http://schemas.microsoft.com/office/drawing/2014/main" id="{73A2528E-56FD-4E3C-88E2-F53192678E91}"/>
                </a:ext>
              </a:extLst>
            </p:cNvPr>
            <p:cNvSpPr/>
            <p:nvPr/>
          </p:nvSpPr>
          <p:spPr>
            <a:xfrm flipH="1">
              <a:off x="3823541" y="3689392"/>
              <a:ext cx="907233" cy="2119873"/>
            </a:xfrm>
            <a:custGeom>
              <a:avLst/>
              <a:gdLst>
                <a:gd name="connsiteX0" fmla="*/ 998246 w 998246"/>
                <a:gd name="connsiteY0" fmla="*/ 0 h 1998562"/>
                <a:gd name="connsiteX1" fmla="*/ 998246 w 998246"/>
                <a:gd name="connsiteY1" fmla="*/ 1998562 h 1998562"/>
                <a:gd name="connsiteX2" fmla="*/ 0 w 998246"/>
                <a:gd name="connsiteY2" fmla="*/ 1998562 h 1998562"/>
                <a:gd name="connsiteX3" fmla="*/ 0 w 998246"/>
                <a:gd name="connsiteY3" fmla="*/ 998613 h 1998562"/>
                <a:gd name="connsiteX4" fmla="*/ 896529 w 998246"/>
                <a:gd name="connsiteY4" fmla="*/ 5136 h 1998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8246" h="1998562">
                  <a:moveTo>
                    <a:pt x="998246" y="0"/>
                  </a:moveTo>
                  <a:lnTo>
                    <a:pt x="998246" y="1998562"/>
                  </a:lnTo>
                  <a:lnTo>
                    <a:pt x="0" y="1998562"/>
                  </a:lnTo>
                  <a:lnTo>
                    <a:pt x="0" y="998613"/>
                  </a:lnTo>
                  <a:cubicBezTo>
                    <a:pt x="0" y="481554"/>
                    <a:pt x="392962" y="56276"/>
                    <a:pt x="896529" y="513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1" name="Forma Livre: Forma 230">
              <a:extLst>
                <a:ext uri="{FF2B5EF4-FFF2-40B4-BE49-F238E27FC236}">
                  <a16:creationId xmlns:a16="http://schemas.microsoft.com/office/drawing/2014/main" id="{E5D725C7-9FE1-4032-AF8E-B2B9138EB309}"/>
                </a:ext>
              </a:extLst>
            </p:cNvPr>
            <p:cNvSpPr/>
            <p:nvPr/>
          </p:nvSpPr>
          <p:spPr>
            <a:xfrm>
              <a:off x="-1004" y="2234768"/>
              <a:ext cx="1522881" cy="3578126"/>
            </a:xfrm>
            <a:custGeom>
              <a:avLst/>
              <a:gdLst>
                <a:gd name="connsiteX0" fmla="*/ 998246 w 998246"/>
                <a:gd name="connsiteY0" fmla="*/ 0 h 1998562"/>
                <a:gd name="connsiteX1" fmla="*/ 998246 w 998246"/>
                <a:gd name="connsiteY1" fmla="*/ 1998562 h 1998562"/>
                <a:gd name="connsiteX2" fmla="*/ 0 w 998246"/>
                <a:gd name="connsiteY2" fmla="*/ 1998562 h 1998562"/>
                <a:gd name="connsiteX3" fmla="*/ 0 w 998246"/>
                <a:gd name="connsiteY3" fmla="*/ 998613 h 1998562"/>
                <a:gd name="connsiteX4" fmla="*/ 896529 w 998246"/>
                <a:gd name="connsiteY4" fmla="*/ 5136 h 1998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8246" h="1998562">
                  <a:moveTo>
                    <a:pt x="998246" y="0"/>
                  </a:moveTo>
                  <a:lnTo>
                    <a:pt x="998246" y="1998562"/>
                  </a:lnTo>
                  <a:lnTo>
                    <a:pt x="0" y="1998562"/>
                  </a:lnTo>
                  <a:lnTo>
                    <a:pt x="0" y="998613"/>
                  </a:lnTo>
                  <a:cubicBezTo>
                    <a:pt x="0" y="481554"/>
                    <a:pt x="392962" y="56276"/>
                    <a:pt x="896529" y="513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2" name="Forma Livre: Forma 231">
              <a:extLst>
                <a:ext uri="{FF2B5EF4-FFF2-40B4-BE49-F238E27FC236}">
                  <a16:creationId xmlns:a16="http://schemas.microsoft.com/office/drawing/2014/main" id="{DAA2F9DB-C052-47D7-A867-3FAB38CC2C4E}"/>
                </a:ext>
              </a:extLst>
            </p:cNvPr>
            <p:cNvSpPr/>
            <p:nvPr/>
          </p:nvSpPr>
          <p:spPr>
            <a:xfrm flipH="1">
              <a:off x="1521875" y="2236345"/>
              <a:ext cx="1522881" cy="3558414"/>
            </a:xfrm>
            <a:custGeom>
              <a:avLst/>
              <a:gdLst>
                <a:gd name="connsiteX0" fmla="*/ 998246 w 998246"/>
                <a:gd name="connsiteY0" fmla="*/ 0 h 1998562"/>
                <a:gd name="connsiteX1" fmla="*/ 998246 w 998246"/>
                <a:gd name="connsiteY1" fmla="*/ 1998562 h 1998562"/>
                <a:gd name="connsiteX2" fmla="*/ 0 w 998246"/>
                <a:gd name="connsiteY2" fmla="*/ 1998562 h 1998562"/>
                <a:gd name="connsiteX3" fmla="*/ 0 w 998246"/>
                <a:gd name="connsiteY3" fmla="*/ 998613 h 1998562"/>
                <a:gd name="connsiteX4" fmla="*/ 896529 w 998246"/>
                <a:gd name="connsiteY4" fmla="*/ 5136 h 1998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8246" h="1998562">
                  <a:moveTo>
                    <a:pt x="998246" y="0"/>
                  </a:moveTo>
                  <a:lnTo>
                    <a:pt x="998246" y="1998562"/>
                  </a:lnTo>
                  <a:lnTo>
                    <a:pt x="0" y="1998562"/>
                  </a:lnTo>
                  <a:lnTo>
                    <a:pt x="0" y="998613"/>
                  </a:lnTo>
                  <a:cubicBezTo>
                    <a:pt x="0" y="481554"/>
                    <a:pt x="392962" y="56276"/>
                    <a:pt x="896529" y="513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3" name="Forma Livre: Forma 232">
              <a:extLst>
                <a:ext uri="{FF2B5EF4-FFF2-40B4-BE49-F238E27FC236}">
                  <a16:creationId xmlns:a16="http://schemas.microsoft.com/office/drawing/2014/main" id="{EDBB9729-A36E-4CFC-BAA7-5B8F500DC199}"/>
                </a:ext>
              </a:extLst>
            </p:cNvPr>
            <p:cNvSpPr/>
            <p:nvPr/>
          </p:nvSpPr>
          <p:spPr>
            <a:xfrm>
              <a:off x="10909" y="4528020"/>
              <a:ext cx="1907971" cy="1339331"/>
            </a:xfrm>
            <a:custGeom>
              <a:avLst/>
              <a:gdLst>
                <a:gd name="connsiteX0" fmla="*/ 1571418 w 1571418"/>
                <a:gd name="connsiteY0" fmla="*/ 0 h 1103082"/>
                <a:gd name="connsiteX1" fmla="*/ 1571418 w 1571418"/>
                <a:gd name="connsiteY1" fmla="*/ 1103082 h 1103082"/>
                <a:gd name="connsiteX2" fmla="*/ 0 w 1571418"/>
                <a:gd name="connsiteY2" fmla="*/ 1103082 h 1103082"/>
                <a:gd name="connsiteX3" fmla="*/ 4749 w 1571418"/>
                <a:gd name="connsiteY3" fmla="*/ 1034281 h 1103082"/>
                <a:gd name="connsiteX4" fmla="*/ 1571418 w 1571418"/>
                <a:gd name="connsiteY4" fmla="*/ 0 h 1103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71418" h="1103082">
                  <a:moveTo>
                    <a:pt x="1571418" y="0"/>
                  </a:moveTo>
                  <a:lnTo>
                    <a:pt x="1571418" y="1103082"/>
                  </a:lnTo>
                  <a:lnTo>
                    <a:pt x="0" y="1103082"/>
                  </a:lnTo>
                  <a:lnTo>
                    <a:pt x="4749" y="1034281"/>
                  </a:lnTo>
                  <a:cubicBezTo>
                    <a:pt x="85394" y="453341"/>
                    <a:pt x="756039" y="0"/>
                    <a:pt x="157141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4" name="Forma Livre: Forma 233">
              <a:extLst>
                <a:ext uri="{FF2B5EF4-FFF2-40B4-BE49-F238E27FC236}">
                  <a16:creationId xmlns:a16="http://schemas.microsoft.com/office/drawing/2014/main" id="{C78C125F-D692-4E96-9124-ED06C2332AC4}"/>
                </a:ext>
              </a:extLst>
            </p:cNvPr>
            <p:cNvSpPr/>
            <p:nvPr/>
          </p:nvSpPr>
          <p:spPr>
            <a:xfrm flipH="1">
              <a:off x="1918883" y="4528019"/>
              <a:ext cx="1907971" cy="1339331"/>
            </a:xfrm>
            <a:custGeom>
              <a:avLst/>
              <a:gdLst>
                <a:gd name="connsiteX0" fmla="*/ 1571418 w 1571418"/>
                <a:gd name="connsiteY0" fmla="*/ 0 h 1103082"/>
                <a:gd name="connsiteX1" fmla="*/ 1571418 w 1571418"/>
                <a:gd name="connsiteY1" fmla="*/ 1103082 h 1103082"/>
                <a:gd name="connsiteX2" fmla="*/ 0 w 1571418"/>
                <a:gd name="connsiteY2" fmla="*/ 1103082 h 1103082"/>
                <a:gd name="connsiteX3" fmla="*/ 4749 w 1571418"/>
                <a:gd name="connsiteY3" fmla="*/ 1034281 h 1103082"/>
                <a:gd name="connsiteX4" fmla="*/ 1571418 w 1571418"/>
                <a:gd name="connsiteY4" fmla="*/ 0 h 1103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71418" h="1103082">
                  <a:moveTo>
                    <a:pt x="1571418" y="0"/>
                  </a:moveTo>
                  <a:lnTo>
                    <a:pt x="1571418" y="1103082"/>
                  </a:lnTo>
                  <a:lnTo>
                    <a:pt x="0" y="1103082"/>
                  </a:lnTo>
                  <a:lnTo>
                    <a:pt x="4749" y="1034281"/>
                  </a:lnTo>
                  <a:cubicBezTo>
                    <a:pt x="85394" y="453341"/>
                    <a:pt x="756039" y="0"/>
                    <a:pt x="157141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5" name="Retângulo 234">
              <a:extLst>
                <a:ext uri="{FF2B5EF4-FFF2-40B4-BE49-F238E27FC236}">
                  <a16:creationId xmlns:a16="http://schemas.microsoft.com/office/drawing/2014/main" id="{5D522635-9C29-440F-8BDE-7FAF54048B2E}"/>
                </a:ext>
              </a:extLst>
            </p:cNvPr>
            <p:cNvSpPr/>
            <p:nvPr/>
          </p:nvSpPr>
          <p:spPr>
            <a:xfrm>
              <a:off x="10599473" y="4722026"/>
              <a:ext cx="228522" cy="125459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6" name="Retângulo 235">
              <a:extLst>
                <a:ext uri="{FF2B5EF4-FFF2-40B4-BE49-F238E27FC236}">
                  <a16:creationId xmlns:a16="http://schemas.microsoft.com/office/drawing/2014/main" id="{9DFCDB37-6AC9-465D-8318-59A562BD01F6}"/>
                </a:ext>
              </a:extLst>
            </p:cNvPr>
            <p:cNvSpPr/>
            <p:nvPr/>
          </p:nvSpPr>
          <p:spPr>
            <a:xfrm>
              <a:off x="10805144" y="4722026"/>
              <a:ext cx="228522" cy="125459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7" name="Forma Livre: Forma 236">
              <a:extLst>
                <a:ext uri="{FF2B5EF4-FFF2-40B4-BE49-F238E27FC236}">
                  <a16:creationId xmlns:a16="http://schemas.microsoft.com/office/drawing/2014/main" id="{6294D136-9D32-4922-AF6F-D4FAAA5658D9}"/>
                </a:ext>
              </a:extLst>
            </p:cNvPr>
            <p:cNvSpPr/>
            <p:nvPr/>
          </p:nvSpPr>
          <p:spPr>
            <a:xfrm rot="18888119">
              <a:off x="9539399" y="2884708"/>
              <a:ext cx="2324138" cy="1977515"/>
            </a:xfrm>
            <a:custGeom>
              <a:avLst/>
              <a:gdLst>
                <a:gd name="connsiteX0" fmla="*/ 1295404 w 1295404"/>
                <a:gd name="connsiteY0" fmla="*/ 0 h 1102207"/>
                <a:gd name="connsiteX1" fmla="*/ 1295404 w 1295404"/>
                <a:gd name="connsiteY1" fmla="*/ 1268 h 1102207"/>
                <a:gd name="connsiteX2" fmla="*/ 186828 w 1295404"/>
                <a:gd name="connsiteY2" fmla="*/ 1102207 h 1102207"/>
                <a:gd name="connsiteX3" fmla="*/ 110617 w 1295404"/>
                <a:gd name="connsiteY3" fmla="*/ 1009838 h 1102207"/>
                <a:gd name="connsiteX4" fmla="*/ 0 w 1295404"/>
                <a:gd name="connsiteY4" fmla="*/ 647702 h 1102207"/>
                <a:gd name="connsiteX5" fmla="*/ 647702 w 1295404"/>
                <a:gd name="connsiteY5" fmla="*/ 0 h 1102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95404" h="1102207">
                  <a:moveTo>
                    <a:pt x="1295404" y="0"/>
                  </a:moveTo>
                  <a:lnTo>
                    <a:pt x="1295404" y="1268"/>
                  </a:lnTo>
                  <a:lnTo>
                    <a:pt x="186828" y="1102207"/>
                  </a:lnTo>
                  <a:lnTo>
                    <a:pt x="110617" y="1009838"/>
                  </a:lnTo>
                  <a:cubicBezTo>
                    <a:pt x="40779" y="906464"/>
                    <a:pt x="0" y="781846"/>
                    <a:pt x="0" y="647702"/>
                  </a:cubicBezTo>
                  <a:cubicBezTo>
                    <a:pt x="0" y="289986"/>
                    <a:pt x="289986" y="0"/>
                    <a:pt x="647702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8" name="Forma Livre: Forma 237">
              <a:extLst>
                <a:ext uri="{FF2B5EF4-FFF2-40B4-BE49-F238E27FC236}">
                  <a16:creationId xmlns:a16="http://schemas.microsoft.com/office/drawing/2014/main" id="{D75ABD25-AD51-4E06-A9E3-5817214CA998}"/>
                </a:ext>
              </a:extLst>
            </p:cNvPr>
            <p:cNvSpPr/>
            <p:nvPr/>
          </p:nvSpPr>
          <p:spPr>
            <a:xfrm rot="2711881" flipH="1">
              <a:off x="9757242" y="2880218"/>
              <a:ext cx="2324138" cy="1977515"/>
            </a:xfrm>
            <a:custGeom>
              <a:avLst/>
              <a:gdLst>
                <a:gd name="connsiteX0" fmla="*/ 1295404 w 1295404"/>
                <a:gd name="connsiteY0" fmla="*/ 0 h 1102207"/>
                <a:gd name="connsiteX1" fmla="*/ 1295404 w 1295404"/>
                <a:gd name="connsiteY1" fmla="*/ 1268 h 1102207"/>
                <a:gd name="connsiteX2" fmla="*/ 186828 w 1295404"/>
                <a:gd name="connsiteY2" fmla="*/ 1102207 h 1102207"/>
                <a:gd name="connsiteX3" fmla="*/ 110617 w 1295404"/>
                <a:gd name="connsiteY3" fmla="*/ 1009838 h 1102207"/>
                <a:gd name="connsiteX4" fmla="*/ 0 w 1295404"/>
                <a:gd name="connsiteY4" fmla="*/ 647702 h 1102207"/>
                <a:gd name="connsiteX5" fmla="*/ 647702 w 1295404"/>
                <a:gd name="connsiteY5" fmla="*/ 0 h 1102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95404" h="1102207">
                  <a:moveTo>
                    <a:pt x="1295404" y="0"/>
                  </a:moveTo>
                  <a:lnTo>
                    <a:pt x="1295404" y="1268"/>
                  </a:lnTo>
                  <a:lnTo>
                    <a:pt x="186828" y="1102207"/>
                  </a:lnTo>
                  <a:lnTo>
                    <a:pt x="110617" y="1009838"/>
                  </a:lnTo>
                  <a:cubicBezTo>
                    <a:pt x="40779" y="906464"/>
                    <a:pt x="0" y="781846"/>
                    <a:pt x="0" y="647702"/>
                  </a:cubicBezTo>
                  <a:cubicBezTo>
                    <a:pt x="0" y="289986"/>
                    <a:pt x="289986" y="0"/>
                    <a:pt x="647702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9" name="Retângulo 238">
              <a:extLst>
                <a:ext uri="{FF2B5EF4-FFF2-40B4-BE49-F238E27FC236}">
                  <a16:creationId xmlns:a16="http://schemas.microsoft.com/office/drawing/2014/main" id="{C2E3EAA8-FFA1-44B5-9AAD-3062CDB765F1}"/>
                </a:ext>
              </a:extLst>
            </p:cNvPr>
            <p:cNvSpPr/>
            <p:nvPr/>
          </p:nvSpPr>
          <p:spPr>
            <a:xfrm>
              <a:off x="9453921" y="5361035"/>
              <a:ext cx="134991" cy="7411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0" name="Retângulo 239">
              <a:extLst>
                <a:ext uri="{FF2B5EF4-FFF2-40B4-BE49-F238E27FC236}">
                  <a16:creationId xmlns:a16="http://schemas.microsoft.com/office/drawing/2014/main" id="{F84ED509-8903-405D-BE83-1E49838319E7}"/>
                </a:ext>
              </a:extLst>
            </p:cNvPr>
            <p:cNvSpPr/>
            <p:nvPr/>
          </p:nvSpPr>
          <p:spPr>
            <a:xfrm>
              <a:off x="9575416" y="5361035"/>
              <a:ext cx="134991" cy="7411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1" name="Forma Livre: Forma 240">
              <a:extLst>
                <a:ext uri="{FF2B5EF4-FFF2-40B4-BE49-F238E27FC236}">
                  <a16:creationId xmlns:a16="http://schemas.microsoft.com/office/drawing/2014/main" id="{D500FD8D-C0C5-443B-A918-6F3C83C580CF}"/>
                </a:ext>
              </a:extLst>
            </p:cNvPr>
            <p:cNvSpPr/>
            <p:nvPr/>
          </p:nvSpPr>
          <p:spPr>
            <a:xfrm rot="18888119">
              <a:off x="8827719" y="4275703"/>
              <a:ext cx="1372907" cy="1168151"/>
            </a:xfrm>
            <a:custGeom>
              <a:avLst/>
              <a:gdLst>
                <a:gd name="connsiteX0" fmla="*/ 1295404 w 1295404"/>
                <a:gd name="connsiteY0" fmla="*/ 0 h 1102207"/>
                <a:gd name="connsiteX1" fmla="*/ 1295404 w 1295404"/>
                <a:gd name="connsiteY1" fmla="*/ 1268 h 1102207"/>
                <a:gd name="connsiteX2" fmla="*/ 186828 w 1295404"/>
                <a:gd name="connsiteY2" fmla="*/ 1102207 h 1102207"/>
                <a:gd name="connsiteX3" fmla="*/ 110617 w 1295404"/>
                <a:gd name="connsiteY3" fmla="*/ 1009838 h 1102207"/>
                <a:gd name="connsiteX4" fmla="*/ 0 w 1295404"/>
                <a:gd name="connsiteY4" fmla="*/ 647702 h 1102207"/>
                <a:gd name="connsiteX5" fmla="*/ 647702 w 1295404"/>
                <a:gd name="connsiteY5" fmla="*/ 0 h 1102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95404" h="1102207">
                  <a:moveTo>
                    <a:pt x="1295404" y="0"/>
                  </a:moveTo>
                  <a:lnTo>
                    <a:pt x="1295404" y="1268"/>
                  </a:lnTo>
                  <a:lnTo>
                    <a:pt x="186828" y="1102207"/>
                  </a:lnTo>
                  <a:lnTo>
                    <a:pt x="110617" y="1009838"/>
                  </a:lnTo>
                  <a:cubicBezTo>
                    <a:pt x="40779" y="906464"/>
                    <a:pt x="0" y="781846"/>
                    <a:pt x="0" y="647702"/>
                  </a:cubicBezTo>
                  <a:cubicBezTo>
                    <a:pt x="0" y="289986"/>
                    <a:pt x="289986" y="0"/>
                    <a:pt x="647702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2" name="Forma Livre: Forma 241">
              <a:extLst>
                <a:ext uri="{FF2B5EF4-FFF2-40B4-BE49-F238E27FC236}">
                  <a16:creationId xmlns:a16="http://schemas.microsoft.com/office/drawing/2014/main" id="{0E401FDA-69E2-4B00-85CF-ACBF55B810C3}"/>
                </a:ext>
              </a:extLst>
            </p:cNvPr>
            <p:cNvSpPr/>
            <p:nvPr/>
          </p:nvSpPr>
          <p:spPr>
            <a:xfrm rot="2711881" flipH="1">
              <a:off x="8956401" y="4273047"/>
              <a:ext cx="1372907" cy="1168151"/>
            </a:xfrm>
            <a:custGeom>
              <a:avLst/>
              <a:gdLst>
                <a:gd name="connsiteX0" fmla="*/ 1295404 w 1295404"/>
                <a:gd name="connsiteY0" fmla="*/ 0 h 1102207"/>
                <a:gd name="connsiteX1" fmla="*/ 1295404 w 1295404"/>
                <a:gd name="connsiteY1" fmla="*/ 1268 h 1102207"/>
                <a:gd name="connsiteX2" fmla="*/ 186828 w 1295404"/>
                <a:gd name="connsiteY2" fmla="*/ 1102207 h 1102207"/>
                <a:gd name="connsiteX3" fmla="*/ 110617 w 1295404"/>
                <a:gd name="connsiteY3" fmla="*/ 1009838 h 1102207"/>
                <a:gd name="connsiteX4" fmla="*/ 0 w 1295404"/>
                <a:gd name="connsiteY4" fmla="*/ 647702 h 1102207"/>
                <a:gd name="connsiteX5" fmla="*/ 647702 w 1295404"/>
                <a:gd name="connsiteY5" fmla="*/ 0 h 1102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95404" h="1102207">
                  <a:moveTo>
                    <a:pt x="1295404" y="0"/>
                  </a:moveTo>
                  <a:lnTo>
                    <a:pt x="1295404" y="1268"/>
                  </a:lnTo>
                  <a:lnTo>
                    <a:pt x="186828" y="1102207"/>
                  </a:lnTo>
                  <a:lnTo>
                    <a:pt x="110617" y="1009838"/>
                  </a:lnTo>
                  <a:cubicBezTo>
                    <a:pt x="40779" y="906464"/>
                    <a:pt x="0" y="781846"/>
                    <a:pt x="0" y="647702"/>
                  </a:cubicBezTo>
                  <a:cubicBezTo>
                    <a:pt x="0" y="289986"/>
                    <a:pt x="289986" y="0"/>
                    <a:pt x="647702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3" name="Retângulo 242">
              <a:extLst>
                <a:ext uri="{FF2B5EF4-FFF2-40B4-BE49-F238E27FC236}">
                  <a16:creationId xmlns:a16="http://schemas.microsoft.com/office/drawing/2014/main" id="{58F90F91-593A-4F6F-9182-FD3B1EA1FB47}"/>
                </a:ext>
              </a:extLst>
            </p:cNvPr>
            <p:cNvSpPr/>
            <p:nvPr/>
          </p:nvSpPr>
          <p:spPr>
            <a:xfrm>
              <a:off x="11619268" y="5569277"/>
              <a:ext cx="93606" cy="5139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4" name="Retângulo 243">
              <a:extLst>
                <a:ext uri="{FF2B5EF4-FFF2-40B4-BE49-F238E27FC236}">
                  <a16:creationId xmlns:a16="http://schemas.microsoft.com/office/drawing/2014/main" id="{56F7D5B1-34B3-423D-B850-B86D18C5ED27}"/>
                </a:ext>
              </a:extLst>
            </p:cNvPr>
            <p:cNvSpPr/>
            <p:nvPr/>
          </p:nvSpPr>
          <p:spPr>
            <a:xfrm>
              <a:off x="11703515" y="5569277"/>
              <a:ext cx="93605" cy="5139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5" name="Forma Livre: Forma 244">
              <a:extLst>
                <a:ext uri="{FF2B5EF4-FFF2-40B4-BE49-F238E27FC236}">
                  <a16:creationId xmlns:a16="http://schemas.microsoft.com/office/drawing/2014/main" id="{34CB7B78-A1EC-4A61-8593-EB869CCAAF66}"/>
                </a:ext>
              </a:extLst>
            </p:cNvPr>
            <p:cNvSpPr/>
            <p:nvPr/>
          </p:nvSpPr>
          <p:spPr>
            <a:xfrm rot="18888119">
              <a:off x="11185046" y="4816681"/>
              <a:ext cx="952005" cy="810023"/>
            </a:xfrm>
            <a:custGeom>
              <a:avLst/>
              <a:gdLst>
                <a:gd name="connsiteX0" fmla="*/ 1295404 w 1295404"/>
                <a:gd name="connsiteY0" fmla="*/ 0 h 1102207"/>
                <a:gd name="connsiteX1" fmla="*/ 1295404 w 1295404"/>
                <a:gd name="connsiteY1" fmla="*/ 1268 h 1102207"/>
                <a:gd name="connsiteX2" fmla="*/ 186828 w 1295404"/>
                <a:gd name="connsiteY2" fmla="*/ 1102207 h 1102207"/>
                <a:gd name="connsiteX3" fmla="*/ 110617 w 1295404"/>
                <a:gd name="connsiteY3" fmla="*/ 1009838 h 1102207"/>
                <a:gd name="connsiteX4" fmla="*/ 0 w 1295404"/>
                <a:gd name="connsiteY4" fmla="*/ 647702 h 1102207"/>
                <a:gd name="connsiteX5" fmla="*/ 647702 w 1295404"/>
                <a:gd name="connsiteY5" fmla="*/ 0 h 1102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95404" h="1102207">
                  <a:moveTo>
                    <a:pt x="1295404" y="0"/>
                  </a:moveTo>
                  <a:lnTo>
                    <a:pt x="1295404" y="1268"/>
                  </a:lnTo>
                  <a:lnTo>
                    <a:pt x="186828" y="1102207"/>
                  </a:lnTo>
                  <a:lnTo>
                    <a:pt x="110617" y="1009838"/>
                  </a:lnTo>
                  <a:cubicBezTo>
                    <a:pt x="40779" y="906464"/>
                    <a:pt x="0" y="781846"/>
                    <a:pt x="0" y="647702"/>
                  </a:cubicBezTo>
                  <a:cubicBezTo>
                    <a:pt x="0" y="289986"/>
                    <a:pt x="289986" y="0"/>
                    <a:pt x="647702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6" name="Forma Livre: Forma 245">
              <a:extLst>
                <a:ext uri="{FF2B5EF4-FFF2-40B4-BE49-F238E27FC236}">
                  <a16:creationId xmlns:a16="http://schemas.microsoft.com/office/drawing/2014/main" id="{248C7808-BC39-4F8D-9816-51DA2974D43E}"/>
                </a:ext>
              </a:extLst>
            </p:cNvPr>
            <p:cNvSpPr/>
            <p:nvPr/>
          </p:nvSpPr>
          <p:spPr>
            <a:xfrm rot="2711881" flipH="1">
              <a:off x="11274278" y="4814839"/>
              <a:ext cx="952006" cy="810023"/>
            </a:xfrm>
            <a:custGeom>
              <a:avLst/>
              <a:gdLst>
                <a:gd name="connsiteX0" fmla="*/ 1295404 w 1295404"/>
                <a:gd name="connsiteY0" fmla="*/ 0 h 1102207"/>
                <a:gd name="connsiteX1" fmla="*/ 1295404 w 1295404"/>
                <a:gd name="connsiteY1" fmla="*/ 1268 h 1102207"/>
                <a:gd name="connsiteX2" fmla="*/ 186828 w 1295404"/>
                <a:gd name="connsiteY2" fmla="*/ 1102207 h 1102207"/>
                <a:gd name="connsiteX3" fmla="*/ 110617 w 1295404"/>
                <a:gd name="connsiteY3" fmla="*/ 1009838 h 1102207"/>
                <a:gd name="connsiteX4" fmla="*/ 0 w 1295404"/>
                <a:gd name="connsiteY4" fmla="*/ 647702 h 1102207"/>
                <a:gd name="connsiteX5" fmla="*/ 647702 w 1295404"/>
                <a:gd name="connsiteY5" fmla="*/ 0 h 1102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95404" h="1102207">
                  <a:moveTo>
                    <a:pt x="1295404" y="0"/>
                  </a:moveTo>
                  <a:lnTo>
                    <a:pt x="1295404" y="1268"/>
                  </a:lnTo>
                  <a:lnTo>
                    <a:pt x="186828" y="1102207"/>
                  </a:lnTo>
                  <a:lnTo>
                    <a:pt x="110617" y="1009838"/>
                  </a:lnTo>
                  <a:cubicBezTo>
                    <a:pt x="40779" y="906464"/>
                    <a:pt x="0" y="781846"/>
                    <a:pt x="0" y="647702"/>
                  </a:cubicBezTo>
                  <a:cubicBezTo>
                    <a:pt x="0" y="289986"/>
                    <a:pt x="289986" y="0"/>
                    <a:pt x="647702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7" name="Triângulo isósceles 246">
              <a:extLst>
                <a:ext uri="{FF2B5EF4-FFF2-40B4-BE49-F238E27FC236}">
                  <a16:creationId xmlns:a16="http://schemas.microsoft.com/office/drawing/2014/main" id="{FAD84620-9FDF-4D10-B9D2-3CB0A78B6332}"/>
                </a:ext>
              </a:extLst>
            </p:cNvPr>
            <p:cNvSpPr/>
            <p:nvPr/>
          </p:nvSpPr>
          <p:spPr>
            <a:xfrm>
              <a:off x="4748890" y="2805485"/>
              <a:ext cx="3539459" cy="292259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8" name="Triângulo isósceles 247">
              <a:extLst>
                <a:ext uri="{FF2B5EF4-FFF2-40B4-BE49-F238E27FC236}">
                  <a16:creationId xmlns:a16="http://schemas.microsoft.com/office/drawing/2014/main" id="{8EA7E75F-AE11-4268-9AE6-F80EBA368002}"/>
                </a:ext>
              </a:extLst>
            </p:cNvPr>
            <p:cNvSpPr/>
            <p:nvPr/>
          </p:nvSpPr>
          <p:spPr>
            <a:xfrm>
              <a:off x="5742986" y="2809933"/>
              <a:ext cx="1551264" cy="1280907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9" name="Forma Livre: Forma 248">
              <a:extLst>
                <a:ext uri="{FF2B5EF4-FFF2-40B4-BE49-F238E27FC236}">
                  <a16:creationId xmlns:a16="http://schemas.microsoft.com/office/drawing/2014/main" id="{C3A61934-25F4-416E-8AA0-FFEBAC0B4853}"/>
                </a:ext>
              </a:extLst>
            </p:cNvPr>
            <p:cNvSpPr/>
            <p:nvPr/>
          </p:nvSpPr>
          <p:spPr>
            <a:xfrm>
              <a:off x="2201244" y="4224721"/>
              <a:ext cx="2174130" cy="1526164"/>
            </a:xfrm>
            <a:custGeom>
              <a:avLst/>
              <a:gdLst>
                <a:gd name="connsiteX0" fmla="*/ 1571418 w 1571418"/>
                <a:gd name="connsiteY0" fmla="*/ 0 h 1103082"/>
                <a:gd name="connsiteX1" fmla="*/ 1571418 w 1571418"/>
                <a:gd name="connsiteY1" fmla="*/ 1103082 h 1103082"/>
                <a:gd name="connsiteX2" fmla="*/ 0 w 1571418"/>
                <a:gd name="connsiteY2" fmla="*/ 1103082 h 1103082"/>
                <a:gd name="connsiteX3" fmla="*/ 4749 w 1571418"/>
                <a:gd name="connsiteY3" fmla="*/ 1034281 h 1103082"/>
                <a:gd name="connsiteX4" fmla="*/ 1571418 w 1571418"/>
                <a:gd name="connsiteY4" fmla="*/ 0 h 1103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71418" h="1103082">
                  <a:moveTo>
                    <a:pt x="1571418" y="0"/>
                  </a:moveTo>
                  <a:lnTo>
                    <a:pt x="1571418" y="1103082"/>
                  </a:lnTo>
                  <a:lnTo>
                    <a:pt x="0" y="1103082"/>
                  </a:lnTo>
                  <a:lnTo>
                    <a:pt x="4749" y="1034281"/>
                  </a:lnTo>
                  <a:cubicBezTo>
                    <a:pt x="85394" y="453341"/>
                    <a:pt x="756039" y="0"/>
                    <a:pt x="157141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0" name="Forma Livre: Forma 249">
              <a:extLst>
                <a:ext uri="{FF2B5EF4-FFF2-40B4-BE49-F238E27FC236}">
                  <a16:creationId xmlns:a16="http://schemas.microsoft.com/office/drawing/2014/main" id="{98CC3015-0713-464F-8340-92D21C1A58C7}"/>
                </a:ext>
              </a:extLst>
            </p:cNvPr>
            <p:cNvSpPr/>
            <p:nvPr/>
          </p:nvSpPr>
          <p:spPr>
            <a:xfrm flipH="1">
              <a:off x="4375375" y="4224721"/>
              <a:ext cx="2174130" cy="1526164"/>
            </a:xfrm>
            <a:custGeom>
              <a:avLst/>
              <a:gdLst>
                <a:gd name="connsiteX0" fmla="*/ 1571418 w 1571418"/>
                <a:gd name="connsiteY0" fmla="*/ 0 h 1103082"/>
                <a:gd name="connsiteX1" fmla="*/ 1571418 w 1571418"/>
                <a:gd name="connsiteY1" fmla="*/ 1103082 h 1103082"/>
                <a:gd name="connsiteX2" fmla="*/ 0 w 1571418"/>
                <a:gd name="connsiteY2" fmla="*/ 1103082 h 1103082"/>
                <a:gd name="connsiteX3" fmla="*/ 4749 w 1571418"/>
                <a:gd name="connsiteY3" fmla="*/ 1034281 h 1103082"/>
                <a:gd name="connsiteX4" fmla="*/ 1571418 w 1571418"/>
                <a:gd name="connsiteY4" fmla="*/ 0 h 1103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71418" h="1103082">
                  <a:moveTo>
                    <a:pt x="1571418" y="0"/>
                  </a:moveTo>
                  <a:lnTo>
                    <a:pt x="1571418" y="1103082"/>
                  </a:lnTo>
                  <a:lnTo>
                    <a:pt x="0" y="1103082"/>
                  </a:lnTo>
                  <a:lnTo>
                    <a:pt x="4749" y="1034281"/>
                  </a:lnTo>
                  <a:cubicBezTo>
                    <a:pt x="85394" y="453341"/>
                    <a:pt x="756039" y="0"/>
                    <a:pt x="157141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3" name="Grupo 12"/>
          <p:cNvGrpSpPr/>
          <p:nvPr/>
        </p:nvGrpSpPr>
        <p:grpSpPr>
          <a:xfrm>
            <a:off x="4204585" y="-3775660"/>
            <a:ext cx="3500625" cy="3446855"/>
            <a:chOff x="1294443" y="-5329875"/>
            <a:chExt cx="3500625" cy="3446855"/>
          </a:xfrm>
        </p:grpSpPr>
        <p:grpSp>
          <p:nvGrpSpPr>
            <p:cNvPr id="162" name="Grupo 161"/>
            <p:cNvGrpSpPr/>
            <p:nvPr/>
          </p:nvGrpSpPr>
          <p:grpSpPr>
            <a:xfrm>
              <a:off x="1294443" y="-5329875"/>
              <a:ext cx="3500625" cy="3446855"/>
              <a:chOff x="4109406" y="2636323"/>
              <a:chExt cx="3500625" cy="3446855"/>
            </a:xfrm>
          </p:grpSpPr>
          <p:grpSp>
            <p:nvGrpSpPr>
              <p:cNvPr id="163" name="Agrupar 171">
                <a:extLst>
                  <a:ext uri="{FF2B5EF4-FFF2-40B4-BE49-F238E27FC236}">
                    <a16:creationId xmlns:a16="http://schemas.microsoft.com/office/drawing/2014/main" id="{4FE7AD97-DAC2-46C9-9FBD-D61E8369063F}"/>
                  </a:ext>
                </a:extLst>
              </p:cNvPr>
              <p:cNvGrpSpPr/>
              <p:nvPr/>
            </p:nvGrpSpPr>
            <p:grpSpPr>
              <a:xfrm>
                <a:off x="4109406" y="4033925"/>
                <a:ext cx="2157122" cy="1922987"/>
                <a:chOff x="8496139" y="2806618"/>
                <a:chExt cx="1997901" cy="1781049"/>
              </a:xfrm>
            </p:grpSpPr>
            <p:sp>
              <p:nvSpPr>
                <p:cNvPr id="261" name="Retângulo: Cantos Arredondados 212">
                  <a:extLst>
                    <a:ext uri="{FF2B5EF4-FFF2-40B4-BE49-F238E27FC236}">
                      <a16:creationId xmlns:a16="http://schemas.microsoft.com/office/drawing/2014/main" id="{A5C4A9E7-71BC-470A-AFC3-84620BC606E0}"/>
                    </a:ext>
                  </a:extLst>
                </p:cNvPr>
                <p:cNvSpPr/>
                <p:nvPr/>
              </p:nvSpPr>
              <p:spPr>
                <a:xfrm>
                  <a:off x="8715671" y="3180146"/>
                  <a:ext cx="1606277" cy="1407521"/>
                </a:xfrm>
                <a:prstGeom prst="roundRect">
                  <a:avLst>
                    <a:gd name="adj" fmla="val 0"/>
                  </a:avLst>
                </a:prstGeom>
                <a:solidFill>
                  <a:srgbClr val="EF8B4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62" name="Retângulo: Cantos Arredondados 213">
                  <a:extLst>
                    <a:ext uri="{FF2B5EF4-FFF2-40B4-BE49-F238E27FC236}">
                      <a16:creationId xmlns:a16="http://schemas.microsoft.com/office/drawing/2014/main" id="{C7BC8AC5-8D22-4900-8C7B-445B2EF123EC}"/>
                    </a:ext>
                  </a:extLst>
                </p:cNvPr>
                <p:cNvSpPr/>
                <p:nvPr/>
              </p:nvSpPr>
              <p:spPr>
                <a:xfrm>
                  <a:off x="8496139" y="2806618"/>
                  <a:ext cx="1997901" cy="436783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4AF1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64" name="Agrupar 173">
                <a:extLst>
                  <a:ext uri="{FF2B5EF4-FFF2-40B4-BE49-F238E27FC236}">
                    <a16:creationId xmlns:a16="http://schemas.microsoft.com/office/drawing/2014/main" id="{EEFB413A-8878-4CF8-A03D-612904CA446D}"/>
                  </a:ext>
                </a:extLst>
              </p:cNvPr>
              <p:cNvGrpSpPr/>
              <p:nvPr/>
            </p:nvGrpSpPr>
            <p:grpSpPr>
              <a:xfrm rot="20769997">
                <a:off x="5208170" y="3635523"/>
                <a:ext cx="2401861" cy="2140765"/>
                <a:chOff x="10010203" y="2780896"/>
                <a:chExt cx="2224576" cy="1982752"/>
              </a:xfrm>
            </p:grpSpPr>
            <p:sp>
              <p:nvSpPr>
                <p:cNvPr id="258" name="Arco 257">
                  <a:extLst>
                    <a:ext uri="{FF2B5EF4-FFF2-40B4-BE49-F238E27FC236}">
                      <a16:creationId xmlns:a16="http://schemas.microsoft.com/office/drawing/2014/main" id="{8E9A8B76-E250-42A1-9828-FF85E3D6A0A7}"/>
                    </a:ext>
                  </a:extLst>
                </p:cNvPr>
                <p:cNvSpPr/>
                <p:nvPr/>
              </p:nvSpPr>
              <p:spPr>
                <a:xfrm rot="7955567">
                  <a:off x="9740911" y="3050188"/>
                  <a:ext cx="1511603" cy="973020"/>
                </a:xfrm>
                <a:prstGeom prst="arc">
                  <a:avLst>
                    <a:gd name="adj1" fmla="val 15931928"/>
                    <a:gd name="adj2" fmla="val 0"/>
                  </a:avLst>
                </a:prstGeom>
                <a:noFill/>
                <a:ln w="127000">
                  <a:solidFill>
                    <a:srgbClr val="BC2E15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9" name="Arco 258">
                  <a:extLst>
                    <a:ext uri="{FF2B5EF4-FFF2-40B4-BE49-F238E27FC236}">
                      <a16:creationId xmlns:a16="http://schemas.microsoft.com/office/drawing/2014/main" id="{A9AB41DD-586C-4402-BC6E-0D2AD2D18198}"/>
                    </a:ext>
                  </a:extLst>
                </p:cNvPr>
                <p:cNvSpPr/>
                <p:nvPr/>
              </p:nvSpPr>
              <p:spPr>
                <a:xfrm rot="1931968" flipH="1">
                  <a:off x="10723176" y="3817863"/>
                  <a:ext cx="1511603" cy="945785"/>
                </a:xfrm>
                <a:prstGeom prst="arc">
                  <a:avLst>
                    <a:gd name="adj1" fmla="val 15772118"/>
                    <a:gd name="adj2" fmla="val 21541184"/>
                  </a:avLst>
                </a:prstGeom>
                <a:noFill/>
                <a:ln w="127000">
                  <a:solidFill>
                    <a:srgbClr val="BC2E15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60" name="Elipse 259">
                  <a:extLst>
                    <a:ext uri="{FF2B5EF4-FFF2-40B4-BE49-F238E27FC236}">
                      <a16:creationId xmlns:a16="http://schemas.microsoft.com/office/drawing/2014/main" id="{6B198EAF-5831-4845-9FA6-39A605EBD524}"/>
                    </a:ext>
                  </a:extLst>
                </p:cNvPr>
                <p:cNvSpPr/>
                <p:nvPr/>
              </p:nvSpPr>
              <p:spPr>
                <a:xfrm rot="2180057">
                  <a:off x="11708462" y="3851947"/>
                  <a:ext cx="118667" cy="125251"/>
                </a:xfrm>
                <a:prstGeom prst="ellipse">
                  <a:avLst/>
                </a:prstGeom>
                <a:solidFill>
                  <a:srgbClr val="BC2E1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65" name="Retângulo: Cantos Arredondados 174">
                <a:extLst>
                  <a:ext uri="{FF2B5EF4-FFF2-40B4-BE49-F238E27FC236}">
                    <a16:creationId xmlns:a16="http://schemas.microsoft.com/office/drawing/2014/main" id="{BDF55751-6EC4-400B-B474-30DEBCB1166B}"/>
                  </a:ext>
                </a:extLst>
              </p:cNvPr>
              <p:cNvSpPr/>
              <p:nvPr/>
            </p:nvSpPr>
            <p:spPr>
              <a:xfrm>
                <a:off x="4479777" y="5648782"/>
                <a:ext cx="693043" cy="432843"/>
              </a:xfrm>
              <a:prstGeom prst="roundRect">
                <a:avLst>
                  <a:gd name="adj" fmla="val 50000"/>
                </a:avLst>
              </a:prstGeom>
              <a:solidFill>
                <a:srgbClr val="7460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6" name="Retângulo: Cantos Arredondados 175">
                <a:extLst>
                  <a:ext uri="{FF2B5EF4-FFF2-40B4-BE49-F238E27FC236}">
                    <a16:creationId xmlns:a16="http://schemas.microsoft.com/office/drawing/2014/main" id="{E64EDEE1-FA79-4A7E-A315-5E334FC0E9E6}"/>
                  </a:ext>
                </a:extLst>
              </p:cNvPr>
              <p:cNvSpPr/>
              <p:nvPr/>
            </p:nvSpPr>
            <p:spPr>
              <a:xfrm>
                <a:off x="5265997" y="5650335"/>
                <a:ext cx="693043" cy="432843"/>
              </a:xfrm>
              <a:prstGeom prst="roundRect">
                <a:avLst>
                  <a:gd name="adj" fmla="val 50000"/>
                </a:avLst>
              </a:prstGeom>
              <a:solidFill>
                <a:srgbClr val="7460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67" name="Agrupar 176">
                <a:extLst>
                  <a:ext uri="{FF2B5EF4-FFF2-40B4-BE49-F238E27FC236}">
                    <a16:creationId xmlns:a16="http://schemas.microsoft.com/office/drawing/2014/main" id="{899ABE0E-21CF-497F-8A43-81C2BC6DF2AC}"/>
                  </a:ext>
                </a:extLst>
              </p:cNvPr>
              <p:cNvGrpSpPr/>
              <p:nvPr/>
            </p:nvGrpSpPr>
            <p:grpSpPr>
              <a:xfrm rot="8100000">
                <a:off x="4110151" y="4155688"/>
                <a:ext cx="427738" cy="928551"/>
                <a:chOff x="7903266" y="3924381"/>
                <a:chExt cx="562164" cy="1220369"/>
              </a:xfrm>
            </p:grpSpPr>
            <p:sp>
              <p:nvSpPr>
                <p:cNvPr id="225" name="Retângulo: Cantos Arredondados 207">
                  <a:extLst>
                    <a:ext uri="{FF2B5EF4-FFF2-40B4-BE49-F238E27FC236}">
                      <a16:creationId xmlns:a16="http://schemas.microsoft.com/office/drawing/2014/main" id="{9E793102-0F17-432F-A0F5-21454F4C4F71}"/>
                    </a:ext>
                  </a:extLst>
                </p:cNvPr>
                <p:cNvSpPr/>
                <p:nvPr/>
              </p:nvSpPr>
              <p:spPr>
                <a:xfrm>
                  <a:off x="7957685" y="3957533"/>
                  <a:ext cx="435637" cy="118721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642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6" name="Forma Livre: Forma 208">
                  <a:extLst>
                    <a:ext uri="{FF2B5EF4-FFF2-40B4-BE49-F238E27FC236}">
                      <a16:creationId xmlns:a16="http://schemas.microsoft.com/office/drawing/2014/main" id="{3B11DDA1-A17D-487E-8CE6-935191E86E3D}"/>
                    </a:ext>
                  </a:extLst>
                </p:cNvPr>
                <p:cNvSpPr/>
                <p:nvPr/>
              </p:nvSpPr>
              <p:spPr>
                <a:xfrm>
                  <a:off x="7903266" y="3924381"/>
                  <a:ext cx="562164" cy="436458"/>
                </a:xfrm>
                <a:custGeom>
                  <a:avLst/>
                  <a:gdLst>
                    <a:gd name="connsiteX0" fmla="*/ 217819 w 435638"/>
                    <a:gd name="connsiteY0" fmla="*/ 0 h 338225"/>
                    <a:gd name="connsiteX1" fmla="*/ 435638 w 435638"/>
                    <a:gd name="connsiteY1" fmla="*/ 217819 h 338225"/>
                    <a:gd name="connsiteX2" fmla="*/ 435638 w 435638"/>
                    <a:gd name="connsiteY2" fmla="*/ 338225 h 338225"/>
                    <a:gd name="connsiteX3" fmla="*/ 0 w 435638"/>
                    <a:gd name="connsiteY3" fmla="*/ 338225 h 338225"/>
                    <a:gd name="connsiteX4" fmla="*/ 0 w 435638"/>
                    <a:gd name="connsiteY4" fmla="*/ 217819 h 338225"/>
                    <a:gd name="connsiteX5" fmla="*/ 217819 w 435638"/>
                    <a:gd name="connsiteY5" fmla="*/ 0 h 3382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35638" h="338225">
                      <a:moveTo>
                        <a:pt x="217819" y="0"/>
                      </a:moveTo>
                      <a:cubicBezTo>
                        <a:pt x="338117" y="0"/>
                        <a:pt x="435638" y="97521"/>
                        <a:pt x="435638" y="217819"/>
                      </a:cubicBezTo>
                      <a:lnTo>
                        <a:pt x="435638" y="338225"/>
                      </a:lnTo>
                      <a:lnTo>
                        <a:pt x="0" y="338225"/>
                      </a:lnTo>
                      <a:lnTo>
                        <a:pt x="0" y="217819"/>
                      </a:lnTo>
                      <a:cubicBezTo>
                        <a:pt x="0" y="97521"/>
                        <a:pt x="97521" y="0"/>
                        <a:pt x="217819" y="0"/>
                      </a:cubicBezTo>
                      <a:close/>
                    </a:path>
                  </a:pathLst>
                </a:custGeom>
                <a:solidFill>
                  <a:srgbClr val="92FF0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68" name="Agrupar 177">
                <a:extLst>
                  <a:ext uri="{FF2B5EF4-FFF2-40B4-BE49-F238E27FC236}">
                    <a16:creationId xmlns:a16="http://schemas.microsoft.com/office/drawing/2014/main" id="{3128EB91-4DC8-4067-B64A-F5E2AD3A7D5F}"/>
                  </a:ext>
                </a:extLst>
              </p:cNvPr>
              <p:cNvGrpSpPr/>
              <p:nvPr/>
            </p:nvGrpSpPr>
            <p:grpSpPr>
              <a:xfrm rot="13500000" flipH="1">
                <a:off x="5956962" y="4114842"/>
                <a:ext cx="427738" cy="928553"/>
                <a:chOff x="7903266" y="3924381"/>
                <a:chExt cx="562164" cy="1220369"/>
              </a:xfrm>
            </p:grpSpPr>
            <p:sp>
              <p:nvSpPr>
                <p:cNvPr id="223" name="Retângulo: Cantos Arredondados 205">
                  <a:extLst>
                    <a:ext uri="{FF2B5EF4-FFF2-40B4-BE49-F238E27FC236}">
                      <a16:creationId xmlns:a16="http://schemas.microsoft.com/office/drawing/2014/main" id="{769D4A2F-EE96-45AF-9E23-1E8D81C1A30B}"/>
                    </a:ext>
                  </a:extLst>
                </p:cNvPr>
                <p:cNvSpPr/>
                <p:nvPr/>
              </p:nvSpPr>
              <p:spPr>
                <a:xfrm>
                  <a:off x="7957679" y="3957535"/>
                  <a:ext cx="435638" cy="118721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642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4" name="Forma Livre: Forma 206">
                  <a:extLst>
                    <a:ext uri="{FF2B5EF4-FFF2-40B4-BE49-F238E27FC236}">
                      <a16:creationId xmlns:a16="http://schemas.microsoft.com/office/drawing/2014/main" id="{B122F7E3-33D8-43BB-BBE6-73D55D17D05E}"/>
                    </a:ext>
                  </a:extLst>
                </p:cNvPr>
                <p:cNvSpPr/>
                <p:nvPr/>
              </p:nvSpPr>
              <p:spPr>
                <a:xfrm>
                  <a:off x="7903266" y="3924381"/>
                  <a:ext cx="562164" cy="436458"/>
                </a:xfrm>
                <a:custGeom>
                  <a:avLst/>
                  <a:gdLst>
                    <a:gd name="connsiteX0" fmla="*/ 217819 w 435638"/>
                    <a:gd name="connsiteY0" fmla="*/ 0 h 338225"/>
                    <a:gd name="connsiteX1" fmla="*/ 435638 w 435638"/>
                    <a:gd name="connsiteY1" fmla="*/ 217819 h 338225"/>
                    <a:gd name="connsiteX2" fmla="*/ 435638 w 435638"/>
                    <a:gd name="connsiteY2" fmla="*/ 338225 h 338225"/>
                    <a:gd name="connsiteX3" fmla="*/ 0 w 435638"/>
                    <a:gd name="connsiteY3" fmla="*/ 338225 h 338225"/>
                    <a:gd name="connsiteX4" fmla="*/ 0 w 435638"/>
                    <a:gd name="connsiteY4" fmla="*/ 217819 h 338225"/>
                    <a:gd name="connsiteX5" fmla="*/ 217819 w 435638"/>
                    <a:gd name="connsiteY5" fmla="*/ 0 h 3382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35638" h="338225">
                      <a:moveTo>
                        <a:pt x="217819" y="0"/>
                      </a:moveTo>
                      <a:cubicBezTo>
                        <a:pt x="338117" y="0"/>
                        <a:pt x="435638" y="97521"/>
                        <a:pt x="435638" y="217819"/>
                      </a:cubicBezTo>
                      <a:lnTo>
                        <a:pt x="435638" y="338225"/>
                      </a:lnTo>
                      <a:lnTo>
                        <a:pt x="0" y="338225"/>
                      </a:lnTo>
                      <a:lnTo>
                        <a:pt x="0" y="217819"/>
                      </a:lnTo>
                      <a:cubicBezTo>
                        <a:pt x="0" y="97521"/>
                        <a:pt x="97521" y="0"/>
                        <a:pt x="217819" y="0"/>
                      </a:cubicBezTo>
                      <a:close/>
                    </a:path>
                  </a:pathLst>
                </a:custGeom>
                <a:solidFill>
                  <a:srgbClr val="92FF0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69" name="Agrupar 178">
                <a:extLst>
                  <a:ext uri="{FF2B5EF4-FFF2-40B4-BE49-F238E27FC236}">
                    <a16:creationId xmlns:a16="http://schemas.microsoft.com/office/drawing/2014/main" id="{8E137668-EC17-4E8A-9103-74833419B051}"/>
                  </a:ext>
                </a:extLst>
              </p:cNvPr>
              <p:cNvGrpSpPr/>
              <p:nvPr/>
            </p:nvGrpSpPr>
            <p:grpSpPr>
              <a:xfrm>
                <a:off x="4567005" y="3808194"/>
                <a:ext cx="1318743" cy="2148719"/>
                <a:chOff x="8597048" y="1895779"/>
                <a:chExt cx="1850872" cy="2655364"/>
              </a:xfrm>
            </p:grpSpPr>
            <p:sp>
              <p:nvSpPr>
                <p:cNvPr id="221" name="Forma Livre: Forma 203">
                  <a:extLst>
                    <a:ext uri="{FF2B5EF4-FFF2-40B4-BE49-F238E27FC236}">
                      <a16:creationId xmlns:a16="http://schemas.microsoft.com/office/drawing/2014/main" id="{A357849B-CAFF-4F1D-9497-5D4593FD61CE}"/>
                    </a:ext>
                  </a:extLst>
                </p:cNvPr>
                <p:cNvSpPr/>
                <p:nvPr/>
              </p:nvSpPr>
              <p:spPr>
                <a:xfrm>
                  <a:off x="8597048" y="3833285"/>
                  <a:ext cx="1850872" cy="717858"/>
                </a:xfrm>
                <a:custGeom>
                  <a:avLst/>
                  <a:gdLst>
                    <a:gd name="connsiteX0" fmla="*/ 0 w 1800188"/>
                    <a:gd name="connsiteY0" fmla="*/ 0 h 717859"/>
                    <a:gd name="connsiteX1" fmla="*/ 1800188 w 1800188"/>
                    <a:gd name="connsiteY1" fmla="*/ 0 h 717859"/>
                    <a:gd name="connsiteX2" fmla="*/ 1752805 w 1800188"/>
                    <a:gd name="connsiteY2" fmla="*/ 152645 h 717859"/>
                    <a:gd name="connsiteX3" fmla="*/ 900094 w 1800188"/>
                    <a:gd name="connsiteY3" fmla="*/ 717859 h 717859"/>
                    <a:gd name="connsiteX4" fmla="*/ 47383 w 1800188"/>
                    <a:gd name="connsiteY4" fmla="*/ 152645 h 7178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00188" h="717859">
                      <a:moveTo>
                        <a:pt x="0" y="0"/>
                      </a:moveTo>
                      <a:lnTo>
                        <a:pt x="1800188" y="0"/>
                      </a:lnTo>
                      <a:lnTo>
                        <a:pt x="1752805" y="152645"/>
                      </a:lnTo>
                      <a:cubicBezTo>
                        <a:pt x="1612316" y="484797"/>
                        <a:pt x="1283422" y="717859"/>
                        <a:pt x="900094" y="717859"/>
                      </a:cubicBezTo>
                      <a:cubicBezTo>
                        <a:pt x="516766" y="717859"/>
                        <a:pt x="187872" y="484797"/>
                        <a:pt x="47383" y="152645"/>
                      </a:cubicBezTo>
                      <a:close/>
                    </a:path>
                  </a:pathLst>
                </a:custGeom>
                <a:solidFill>
                  <a:srgbClr val="BCA66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2" name="Forma Livre: Forma 204">
                  <a:extLst>
                    <a:ext uri="{FF2B5EF4-FFF2-40B4-BE49-F238E27FC236}">
                      <a16:creationId xmlns:a16="http://schemas.microsoft.com/office/drawing/2014/main" id="{D0B1FDF4-7568-498D-8742-2A7507CB7F81}"/>
                    </a:ext>
                  </a:extLst>
                </p:cNvPr>
                <p:cNvSpPr/>
                <p:nvPr/>
              </p:nvSpPr>
              <p:spPr>
                <a:xfrm>
                  <a:off x="8597048" y="1895779"/>
                  <a:ext cx="1850872" cy="1937505"/>
                </a:xfrm>
                <a:custGeom>
                  <a:avLst/>
                  <a:gdLst>
                    <a:gd name="connsiteX0" fmla="*/ 925436 w 1850872"/>
                    <a:gd name="connsiteY0" fmla="*/ 0 h 1937505"/>
                    <a:gd name="connsiteX1" fmla="*/ 1850872 w 1850872"/>
                    <a:gd name="connsiteY1" fmla="*/ 925436 h 1937505"/>
                    <a:gd name="connsiteX2" fmla="*/ 1850872 w 1850872"/>
                    <a:gd name="connsiteY2" fmla="*/ 1452055 h 1937505"/>
                    <a:gd name="connsiteX3" fmla="*/ 1850872 w 1850872"/>
                    <a:gd name="connsiteY3" fmla="*/ 1509447 h 1937505"/>
                    <a:gd name="connsiteX4" fmla="*/ 1850872 w 1850872"/>
                    <a:gd name="connsiteY4" fmla="*/ 1937505 h 1937505"/>
                    <a:gd name="connsiteX5" fmla="*/ 0 w 1850872"/>
                    <a:gd name="connsiteY5" fmla="*/ 1937505 h 1937505"/>
                    <a:gd name="connsiteX6" fmla="*/ 0 w 1850872"/>
                    <a:gd name="connsiteY6" fmla="*/ 1509447 h 1937505"/>
                    <a:gd name="connsiteX7" fmla="*/ 0 w 1850872"/>
                    <a:gd name="connsiteY7" fmla="*/ 1452055 h 1937505"/>
                    <a:gd name="connsiteX8" fmla="*/ 0 w 1850872"/>
                    <a:gd name="connsiteY8" fmla="*/ 925436 h 1937505"/>
                    <a:gd name="connsiteX9" fmla="*/ 925436 w 1850872"/>
                    <a:gd name="connsiteY9" fmla="*/ 0 h 19375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850872" h="1937505">
                      <a:moveTo>
                        <a:pt x="925436" y="0"/>
                      </a:moveTo>
                      <a:cubicBezTo>
                        <a:pt x="1436540" y="0"/>
                        <a:pt x="1850872" y="414332"/>
                        <a:pt x="1850872" y="925436"/>
                      </a:cubicBezTo>
                      <a:lnTo>
                        <a:pt x="1850872" y="1452055"/>
                      </a:lnTo>
                      <a:lnTo>
                        <a:pt x="1850872" y="1509447"/>
                      </a:lnTo>
                      <a:lnTo>
                        <a:pt x="1850872" y="1937505"/>
                      </a:lnTo>
                      <a:lnTo>
                        <a:pt x="0" y="1937505"/>
                      </a:lnTo>
                      <a:lnTo>
                        <a:pt x="0" y="1509447"/>
                      </a:lnTo>
                      <a:lnTo>
                        <a:pt x="0" y="1452055"/>
                      </a:lnTo>
                      <a:lnTo>
                        <a:pt x="0" y="925436"/>
                      </a:lnTo>
                      <a:cubicBezTo>
                        <a:pt x="0" y="414332"/>
                        <a:pt x="414332" y="0"/>
                        <a:pt x="925436" y="0"/>
                      </a:cubicBezTo>
                      <a:close/>
                    </a:path>
                  </a:pathLst>
                </a:custGeom>
                <a:solidFill>
                  <a:srgbClr val="92FF0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70" name="Agrupar 179">
                <a:extLst>
                  <a:ext uri="{FF2B5EF4-FFF2-40B4-BE49-F238E27FC236}">
                    <a16:creationId xmlns:a16="http://schemas.microsoft.com/office/drawing/2014/main" id="{163FDF89-A204-4B47-8BA1-9BCA7CBC8C86}"/>
                  </a:ext>
                </a:extLst>
              </p:cNvPr>
              <p:cNvGrpSpPr/>
              <p:nvPr/>
            </p:nvGrpSpPr>
            <p:grpSpPr>
              <a:xfrm>
                <a:off x="4554902" y="4323910"/>
                <a:ext cx="1342951" cy="664538"/>
                <a:chOff x="8908752" y="3075198"/>
                <a:chExt cx="1243826" cy="615488"/>
              </a:xfrm>
            </p:grpSpPr>
            <p:sp>
              <p:nvSpPr>
                <p:cNvPr id="216" name="Retângulo 215">
                  <a:extLst>
                    <a:ext uri="{FF2B5EF4-FFF2-40B4-BE49-F238E27FC236}">
                      <a16:creationId xmlns:a16="http://schemas.microsoft.com/office/drawing/2014/main" id="{794ABE69-3031-491C-AB03-D403EAF5E4F0}"/>
                    </a:ext>
                  </a:extLst>
                </p:cNvPr>
                <p:cNvSpPr/>
                <p:nvPr/>
              </p:nvSpPr>
              <p:spPr>
                <a:xfrm>
                  <a:off x="9755248" y="3113298"/>
                  <a:ext cx="207850" cy="551053"/>
                </a:xfrm>
                <a:prstGeom prst="rect">
                  <a:avLst/>
                </a:prstGeom>
                <a:solidFill>
                  <a:srgbClr val="8C6E1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7" name="Retângulo 216">
                  <a:extLst>
                    <a:ext uri="{FF2B5EF4-FFF2-40B4-BE49-F238E27FC236}">
                      <a16:creationId xmlns:a16="http://schemas.microsoft.com/office/drawing/2014/main" id="{23DD9266-F3C5-403B-B5A0-2767BCA7433E}"/>
                    </a:ext>
                  </a:extLst>
                </p:cNvPr>
                <p:cNvSpPr/>
                <p:nvPr/>
              </p:nvSpPr>
              <p:spPr>
                <a:xfrm>
                  <a:off x="9067280" y="3075198"/>
                  <a:ext cx="207850" cy="580445"/>
                </a:xfrm>
                <a:prstGeom prst="rect">
                  <a:avLst/>
                </a:prstGeom>
                <a:solidFill>
                  <a:srgbClr val="8C6E1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0" name="Retângulo 219">
                  <a:extLst>
                    <a:ext uri="{FF2B5EF4-FFF2-40B4-BE49-F238E27FC236}">
                      <a16:creationId xmlns:a16="http://schemas.microsoft.com/office/drawing/2014/main" id="{23EF5B43-45E4-4AD5-A610-957001C6FC1A}"/>
                    </a:ext>
                  </a:extLst>
                </p:cNvPr>
                <p:cNvSpPr/>
                <p:nvPr/>
              </p:nvSpPr>
              <p:spPr>
                <a:xfrm>
                  <a:off x="8908752" y="3590048"/>
                  <a:ext cx="1243826" cy="100638"/>
                </a:xfrm>
                <a:prstGeom prst="rect">
                  <a:avLst/>
                </a:prstGeom>
                <a:solidFill>
                  <a:srgbClr val="8C6E1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71" name="Retângulo: Cantos Arredondados 180">
                <a:extLst>
                  <a:ext uri="{FF2B5EF4-FFF2-40B4-BE49-F238E27FC236}">
                    <a16:creationId xmlns:a16="http://schemas.microsoft.com/office/drawing/2014/main" id="{08C288B6-FF87-4F8E-8712-2B7A29B35024}"/>
                  </a:ext>
                </a:extLst>
              </p:cNvPr>
              <p:cNvSpPr/>
              <p:nvPr/>
            </p:nvSpPr>
            <p:spPr>
              <a:xfrm>
                <a:off x="4227189" y="2636323"/>
                <a:ext cx="1998374" cy="1998374"/>
              </a:xfrm>
              <a:prstGeom prst="roundRect">
                <a:avLst>
                  <a:gd name="adj" fmla="val 36055"/>
                </a:avLst>
              </a:prstGeom>
              <a:solidFill>
                <a:srgbClr val="E642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73" name="Agrupar 181">
                <a:extLst>
                  <a:ext uri="{FF2B5EF4-FFF2-40B4-BE49-F238E27FC236}">
                    <a16:creationId xmlns:a16="http://schemas.microsoft.com/office/drawing/2014/main" id="{946BFB1F-D05A-4004-9DF5-FE2B695F1A1B}"/>
                  </a:ext>
                </a:extLst>
              </p:cNvPr>
              <p:cNvGrpSpPr/>
              <p:nvPr/>
            </p:nvGrpSpPr>
            <p:grpSpPr>
              <a:xfrm>
                <a:off x="4456924" y="3021172"/>
                <a:ext cx="1538905" cy="1340874"/>
                <a:chOff x="8194640" y="1189136"/>
                <a:chExt cx="2773895" cy="2416940"/>
              </a:xfrm>
            </p:grpSpPr>
            <p:sp>
              <p:nvSpPr>
                <p:cNvPr id="189" name="Retângulo: Cantos Arredondados 197">
                  <a:extLst>
                    <a:ext uri="{FF2B5EF4-FFF2-40B4-BE49-F238E27FC236}">
                      <a16:creationId xmlns:a16="http://schemas.microsoft.com/office/drawing/2014/main" id="{C622B984-32A1-45FE-BE5C-3211BEC89B62}"/>
                    </a:ext>
                  </a:extLst>
                </p:cNvPr>
                <p:cNvSpPr/>
                <p:nvPr/>
              </p:nvSpPr>
              <p:spPr>
                <a:xfrm>
                  <a:off x="8194640" y="1189136"/>
                  <a:ext cx="1524677" cy="156998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6B2A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0" name="Retângulo: Cantos Arredondados 198">
                  <a:extLst>
                    <a:ext uri="{FF2B5EF4-FFF2-40B4-BE49-F238E27FC236}">
                      <a16:creationId xmlns:a16="http://schemas.microsoft.com/office/drawing/2014/main" id="{0C72D675-9B46-4900-9E25-E080D6C114F3}"/>
                    </a:ext>
                  </a:extLst>
                </p:cNvPr>
                <p:cNvSpPr/>
                <p:nvPr/>
              </p:nvSpPr>
              <p:spPr>
                <a:xfrm>
                  <a:off x="9443858" y="1189136"/>
                  <a:ext cx="1524677" cy="156998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6B2A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1" name="Retângulo: Cantos Arredondados 199">
                  <a:extLst>
                    <a:ext uri="{FF2B5EF4-FFF2-40B4-BE49-F238E27FC236}">
                      <a16:creationId xmlns:a16="http://schemas.microsoft.com/office/drawing/2014/main" id="{4E3C4846-16B1-4D0D-982D-1CA890E5211E}"/>
                    </a:ext>
                  </a:extLst>
                </p:cNvPr>
                <p:cNvSpPr/>
                <p:nvPr/>
              </p:nvSpPr>
              <p:spPr>
                <a:xfrm>
                  <a:off x="8743145" y="1912158"/>
                  <a:ext cx="1645038" cy="16939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6B2A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86" name="Agrupar 182">
                <a:extLst>
                  <a:ext uri="{FF2B5EF4-FFF2-40B4-BE49-F238E27FC236}">
                    <a16:creationId xmlns:a16="http://schemas.microsoft.com/office/drawing/2014/main" id="{7423E585-9237-4573-BEE7-09BDBB939610}"/>
                  </a:ext>
                </a:extLst>
              </p:cNvPr>
              <p:cNvGrpSpPr/>
              <p:nvPr/>
            </p:nvGrpSpPr>
            <p:grpSpPr>
              <a:xfrm>
                <a:off x="5146702" y="3818353"/>
                <a:ext cx="193851" cy="49364"/>
                <a:chOff x="9449726" y="2492658"/>
                <a:chExt cx="179542" cy="45719"/>
              </a:xfrm>
            </p:grpSpPr>
            <p:sp>
              <p:nvSpPr>
                <p:cNvPr id="187" name="Elipse 186">
                  <a:extLst>
                    <a:ext uri="{FF2B5EF4-FFF2-40B4-BE49-F238E27FC236}">
                      <a16:creationId xmlns:a16="http://schemas.microsoft.com/office/drawing/2014/main" id="{A6B893BF-99AE-45D4-8661-747A46C9F582}"/>
                    </a:ext>
                  </a:extLst>
                </p:cNvPr>
                <p:cNvSpPr/>
                <p:nvPr/>
              </p:nvSpPr>
              <p:spPr>
                <a:xfrm rot="2913196">
                  <a:off x="9462749" y="2479635"/>
                  <a:ext cx="45719" cy="71765"/>
                </a:xfrm>
                <a:prstGeom prst="ellipse">
                  <a:avLst/>
                </a:prstGeom>
                <a:solidFill>
                  <a:srgbClr val="E68E7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8" name="Elipse 187">
                  <a:extLst>
                    <a:ext uri="{FF2B5EF4-FFF2-40B4-BE49-F238E27FC236}">
                      <a16:creationId xmlns:a16="http://schemas.microsoft.com/office/drawing/2014/main" id="{662C9D38-96B1-4BFE-9B55-6AAEA29D98A7}"/>
                    </a:ext>
                  </a:extLst>
                </p:cNvPr>
                <p:cNvSpPr/>
                <p:nvPr/>
              </p:nvSpPr>
              <p:spPr>
                <a:xfrm rot="18686804" flipH="1">
                  <a:off x="9570526" y="2479635"/>
                  <a:ext cx="45719" cy="71765"/>
                </a:xfrm>
                <a:prstGeom prst="ellipse">
                  <a:avLst/>
                </a:prstGeom>
                <a:solidFill>
                  <a:srgbClr val="E68E7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266" name="Agrupar 384">
              <a:extLst>
                <a:ext uri="{FF2B5EF4-FFF2-40B4-BE49-F238E27FC236}">
                  <a16:creationId xmlns:a16="http://schemas.microsoft.com/office/drawing/2014/main" id="{F1BC7B30-9B90-4CCD-96C4-97F4022793E1}"/>
                </a:ext>
              </a:extLst>
            </p:cNvPr>
            <p:cNvGrpSpPr/>
            <p:nvPr/>
          </p:nvGrpSpPr>
          <p:grpSpPr>
            <a:xfrm>
              <a:off x="2001122" y="-4586011"/>
              <a:ext cx="787860" cy="414488"/>
              <a:chOff x="8567595" y="3743520"/>
              <a:chExt cx="787860" cy="414488"/>
            </a:xfrm>
          </p:grpSpPr>
          <p:sp>
            <p:nvSpPr>
              <p:cNvPr id="267" name="Retângulo: Cantos Arredondados 380">
                <a:extLst>
                  <a:ext uri="{FF2B5EF4-FFF2-40B4-BE49-F238E27FC236}">
                    <a16:creationId xmlns:a16="http://schemas.microsoft.com/office/drawing/2014/main" id="{B31E41C2-CC88-47D3-B492-E025CE18B1D1}"/>
                  </a:ext>
                </a:extLst>
              </p:cNvPr>
              <p:cNvSpPr/>
              <p:nvPr/>
            </p:nvSpPr>
            <p:spPr>
              <a:xfrm>
                <a:off x="9095639" y="3743520"/>
                <a:ext cx="259816" cy="408146"/>
              </a:xfrm>
              <a:prstGeom prst="roundRect">
                <a:avLst>
                  <a:gd name="adj" fmla="val 50000"/>
                </a:avLst>
              </a:prstGeom>
              <a:solidFill>
                <a:srgbClr val="2626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268" name="Retângulo: Cantos Arredondados 381">
                <a:extLst>
                  <a:ext uri="{FF2B5EF4-FFF2-40B4-BE49-F238E27FC236}">
                    <a16:creationId xmlns:a16="http://schemas.microsoft.com/office/drawing/2014/main" id="{32F72511-F87B-428D-8A39-8431E50BB82F}"/>
                  </a:ext>
                </a:extLst>
              </p:cNvPr>
              <p:cNvSpPr/>
              <p:nvPr/>
            </p:nvSpPr>
            <p:spPr>
              <a:xfrm>
                <a:off x="9247172" y="3806790"/>
                <a:ext cx="76581" cy="169327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269" name="Retângulo: Cantos Arredondados 382">
                <a:extLst>
                  <a:ext uri="{FF2B5EF4-FFF2-40B4-BE49-F238E27FC236}">
                    <a16:creationId xmlns:a16="http://schemas.microsoft.com/office/drawing/2014/main" id="{DF4865E6-8BA8-49AB-99BE-6A5FFA83D24B}"/>
                  </a:ext>
                </a:extLst>
              </p:cNvPr>
              <p:cNvSpPr/>
              <p:nvPr/>
            </p:nvSpPr>
            <p:spPr>
              <a:xfrm>
                <a:off x="8567595" y="3749862"/>
                <a:ext cx="259816" cy="408146"/>
              </a:xfrm>
              <a:prstGeom prst="roundRect">
                <a:avLst>
                  <a:gd name="adj" fmla="val 50000"/>
                </a:avLst>
              </a:prstGeom>
              <a:solidFill>
                <a:srgbClr val="2626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0" name="Retângulo: Cantos Arredondados 383">
                <a:extLst>
                  <a:ext uri="{FF2B5EF4-FFF2-40B4-BE49-F238E27FC236}">
                    <a16:creationId xmlns:a16="http://schemas.microsoft.com/office/drawing/2014/main" id="{9EB4F8DF-B368-4676-A56F-B545D656B800}"/>
                  </a:ext>
                </a:extLst>
              </p:cNvPr>
              <p:cNvSpPr/>
              <p:nvPr/>
            </p:nvSpPr>
            <p:spPr>
              <a:xfrm>
                <a:off x="8719128" y="3813132"/>
                <a:ext cx="76581" cy="169327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71" name="Grupo 270"/>
            <p:cNvGrpSpPr/>
            <p:nvPr/>
          </p:nvGrpSpPr>
          <p:grpSpPr>
            <a:xfrm>
              <a:off x="1412226" y="-4714714"/>
              <a:ext cx="2001402" cy="583668"/>
              <a:chOff x="4227189" y="3251484"/>
              <a:chExt cx="2001402" cy="583668"/>
            </a:xfrm>
          </p:grpSpPr>
          <p:sp>
            <p:nvSpPr>
              <p:cNvPr id="272" name="Retângulo 105">
                <a:extLst>
                  <a:ext uri="{FF2B5EF4-FFF2-40B4-BE49-F238E27FC236}">
                    <a16:creationId xmlns:a16="http://schemas.microsoft.com/office/drawing/2014/main" id="{686F26B9-BF5C-436A-984A-9B68AEFC02D4}"/>
                  </a:ext>
                </a:extLst>
              </p:cNvPr>
              <p:cNvSpPr/>
              <p:nvPr/>
            </p:nvSpPr>
            <p:spPr>
              <a:xfrm>
                <a:off x="4227189" y="3251484"/>
                <a:ext cx="2001402" cy="578923"/>
              </a:xfrm>
              <a:custGeom>
                <a:avLst/>
                <a:gdLst/>
                <a:ahLst/>
                <a:cxnLst/>
                <a:rect l="l" t="t" r="r" b="b"/>
                <a:pathLst>
                  <a:path w="2001402" h="578923">
                    <a:moveTo>
                      <a:pt x="1" y="0"/>
                    </a:moveTo>
                    <a:lnTo>
                      <a:pt x="2001402" y="0"/>
                    </a:lnTo>
                    <a:lnTo>
                      <a:pt x="2001402" y="4743"/>
                    </a:lnTo>
                    <a:lnTo>
                      <a:pt x="1025931" y="4743"/>
                    </a:lnTo>
                    <a:lnTo>
                      <a:pt x="1025931" y="455545"/>
                    </a:lnTo>
                    <a:lnTo>
                      <a:pt x="1025729" y="455545"/>
                    </a:lnTo>
                    <a:cubicBezTo>
                      <a:pt x="1018831" y="525371"/>
                      <a:pt x="959271" y="578923"/>
                      <a:pt x="887202" y="578923"/>
                    </a:cubicBezTo>
                    <a:lnTo>
                      <a:pt x="142359" y="578922"/>
                    </a:lnTo>
                    <a:cubicBezTo>
                      <a:pt x="70291" y="578922"/>
                      <a:pt x="10731" y="525370"/>
                      <a:pt x="3833" y="455545"/>
                    </a:cubicBezTo>
                    <a:lnTo>
                      <a:pt x="1" y="455545"/>
                    </a:lnTo>
                    <a:lnTo>
                      <a:pt x="1" y="436568"/>
                    </a:lnTo>
                    <a:lnTo>
                      <a:pt x="0" y="436564"/>
                    </a:lnTo>
                    <a:lnTo>
                      <a:pt x="1" y="436559"/>
                    </a:lnTo>
                    <a:close/>
                  </a:path>
                </a:pathLst>
              </a:custGeom>
              <a:solidFill>
                <a:srgbClr val="77D000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3" name="Forma Livre: Forma 138">
                <a:extLst>
                  <a:ext uri="{FF2B5EF4-FFF2-40B4-BE49-F238E27FC236}">
                    <a16:creationId xmlns:a16="http://schemas.microsoft.com/office/drawing/2014/main" id="{2F225730-E05A-4EFB-95A2-4C2CDDDA4E95}"/>
                  </a:ext>
                </a:extLst>
              </p:cNvPr>
              <p:cNvSpPr/>
              <p:nvPr/>
            </p:nvSpPr>
            <p:spPr>
              <a:xfrm>
                <a:off x="5252955" y="3256227"/>
                <a:ext cx="971843" cy="578925"/>
              </a:xfrm>
              <a:custGeom>
                <a:avLst/>
                <a:gdLst>
                  <a:gd name="connsiteX0" fmla="*/ 0 w 868876"/>
                  <a:gd name="connsiteY0" fmla="*/ 0 h 581026"/>
                  <a:gd name="connsiteX1" fmla="*/ 868875 w 868876"/>
                  <a:gd name="connsiteY1" fmla="*/ 0 h 581026"/>
                  <a:gd name="connsiteX2" fmla="*/ 868875 w 868876"/>
                  <a:gd name="connsiteY2" fmla="*/ 438146 h 581026"/>
                  <a:gd name="connsiteX3" fmla="*/ 868876 w 868876"/>
                  <a:gd name="connsiteY3" fmla="*/ 438151 h 581026"/>
                  <a:gd name="connsiteX4" fmla="*/ 868875 w 868876"/>
                  <a:gd name="connsiteY4" fmla="*/ 438156 h 581026"/>
                  <a:gd name="connsiteX5" fmla="*/ 868875 w 868876"/>
                  <a:gd name="connsiteY5" fmla="*/ 457198 h 581026"/>
                  <a:gd name="connsiteX6" fmla="*/ 865031 w 868876"/>
                  <a:gd name="connsiteY6" fmla="*/ 457198 h 581026"/>
                  <a:gd name="connsiteX7" fmla="*/ 857648 w 868876"/>
                  <a:gd name="connsiteY7" fmla="*/ 493765 h 581026"/>
                  <a:gd name="connsiteX8" fmla="*/ 726001 w 868876"/>
                  <a:gd name="connsiteY8" fmla="*/ 581026 h 581026"/>
                  <a:gd name="connsiteX9" fmla="*/ 142877 w 868876"/>
                  <a:gd name="connsiteY9" fmla="*/ 581026 h 581026"/>
                  <a:gd name="connsiteX10" fmla="*/ 11230 w 868876"/>
                  <a:gd name="connsiteY10" fmla="*/ 493765 h 581026"/>
                  <a:gd name="connsiteX11" fmla="*/ 3847 w 868876"/>
                  <a:gd name="connsiteY11" fmla="*/ 457198 h 581026"/>
                  <a:gd name="connsiteX12" fmla="*/ 0 w 868876"/>
                  <a:gd name="connsiteY12" fmla="*/ 457198 h 581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868876" h="581026">
                    <a:moveTo>
                      <a:pt x="0" y="0"/>
                    </a:moveTo>
                    <a:lnTo>
                      <a:pt x="868875" y="0"/>
                    </a:lnTo>
                    <a:lnTo>
                      <a:pt x="868875" y="438146"/>
                    </a:lnTo>
                    <a:lnTo>
                      <a:pt x="868876" y="438151"/>
                    </a:lnTo>
                    <a:lnTo>
                      <a:pt x="868875" y="438156"/>
                    </a:lnTo>
                    <a:lnTo>
                      <a:pt x="868875" y="457198"/>
                    </a:lnTo>
                    <a:lnTo>
                      <a:pt x="865031" y="457198"/>
                    </a:lnTo>
                    <a:lnTo>
                      <a:pt x="857648" y="493765"/>
                    </a:lnTo>
                    <a:cubicBezTo>
                      <a:pt x="835959" y="545045"/>
                      <a:pt x="785182" y="581026"/>
                      <a:pt x="726001" y="581026"/>
                    </a:cubicBezTo>
                    <a:lnTo>
                      <a:pt x="142877" y="581026"/>
                    </a:lnTo>
                    <a:cubicBezTo>
                      <a:pt x="83696" y="581026"/>
                      <a:pt x="32919" y="545045"/>
                      <a:pt x="11230" y="493765"/>
                    </a:cubicBezTo>
                    <a:lnTo>
                      <a:pt x="3847" y="457198"/>
                    </a:lnTo>
                    <a:lnTo>
                      <a:pt x="0" y="457198"/>
                    </a:lnTo>
                    <a:close/>
                  </a:path>
                </a:pathLst>
              </a:custGeom>
              <a:solidFill>
                <a:srgbClr val="88EE00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74" name="Agrupar 183">
              <a:extLst>
                <a:ext uri="{FF2B5EF4-FFF2-40B4-BE49-F238E27FC236}">
                  <a16:creationId xmlns:a16="http://schemas.microsoft.com/office/drawing/2014/main" id="{B2FE82CF-02A5-471C-A213-3469047E49B6}"/>
                </a:ext>
              </a:extLst>
            </p:cNvPr>
            <p:cNvGrpSpPr/>
            <p:nvPr/>
          </p:nvGrpSpPr>
          <p:grpSpPr>
            <a:xfrm>
              <a:off x="2275445" y="-4008612"/>
              <a:ext cx="309551" cy="156045"/>
              <a:chOff x="9376066" y="2653960"/>
              <a:chExt cx="286703" cy="144528"/>
            </a:xfrm>
          </p:grpSpPr>
          <p:sp>
            <p:nvSpPr>
              <p:cNvPr id="275" name="Forma Livre: Forma 193">
                <a:extLst>
                  <a:ext uri="{FF2B5EF4-FFF2-40B4-BE49-F238E27FC236}">
                    <a16:creationId xmlns:a16="http://schemas.microsoft.com/office/drawing/2014/main" id="{D6BA7800-FDAD-4BC5-A40B-B7F69F1B4D9B}"/>
                  </a:ext>
                </a:extLst>
              </p:cNvPr>
              <p:cNvSpPr/>
              <p:nvPr/>
            </p:nvSpPr>
            <p:spPr>
              <a:xfrm>
                <a:off x="9376066" y="2653960"/>
                <a:ext cx="286703" cy="144528"/>
              </a:xfrm>
              <a:custGeom>
                <a:avLst/>
                <a:gdLst>
                  <a:gd name="connsiteX0" fmla="*/ 678 w 1637116"/>
                  <a:gd name="connsiteY0" fmla="*/ 0 h 825276"/>
                  <a:gd name="connsiteX1" fmla="*/ 1636439 w 1637116"/>
                  <a:gd name="connsiteY1" fmla="*/ 0 h 825276"/>
                  <a:gd name="connsiteX2" fmla="*/ 1637116 w 1637116"/>
                  <a:gd name="connsiteY2" fmla="*/ 6718 h 825276"/>
                  <a:gd name="connsiteX3" fmla="*/ 818558 w 1637116"/>
                  <a:gd name="connsiteY3" fmla="*/ 825276 h 825276"/>
                  <a:gd name="connsiteX4" fmla="*/ 0 w 1637116"/>
                  <a:gd name="connsiteY4" fmla="*/ 6718 h 8252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37116" h="825276">
                    <a:moveTo>
                      <a:pt x="678" y="0"/>
                    </a:moveTo>
                    <a:lnTo>
                      <a:pt x="1636439" y="0"/>
                    </a:lnTo>
                    <a:lnTo>
                      <a:pt x="1637116" y="6718"/>
                    </a:lnTo>
                    <a:cubicBezTo>
                      <a:pt x="1637116" y="458795"/>
                      <a:pt x="1270635" y="825276"/>
                      <a:pt x="818558" y="825276"/>
                    </a:cubicBezTo>
                    <a:cubicBezTo>
                      <a:pt x="366481" y="825276"/>
                      <a:pt x="0" y="458795"/>
                      <a:pt x="0" y="6718"/>
                    </a:cubicBezTo>
                    <a:close/>
                  </a:path>
                </a:pathLst>
              </a:custGeom>
              <a:solidFill>
                <a:srgbClr val="C7564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6" name="Elipse 275">
                <a:extLst>
                  <a:ext uri="{FF2B5EF4-FFF2-40B4-BE49-F238E27FC236}">
                    <a16:creationId xmlns:a16="http://schemas.microsoft.com/office/drawing/2014/main" id="{31AE4BDB-8832-4A5A-8756-F6E652510841}"/>
                  </a:ext>
                </a:extLst>
              </p:cNvPr>
              <p:cNvSpPr/>
              <p:nvPr/>
            </p:nvSpPr>
            <p:spPr>
              <a:xfrm rot="20829726">
                <a:off x="9478428" y="2711401"/>
                <a:ext cx="138158" cy="82086"/>
              </a:xfrm>
              <a:prstGeom prst="ellipse">
                <a:avLst/>
              </a:prstGeom>
              <a:solidFill>
                <a:srgbClr val="FF5B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78" name="Elipse 277"/>
            <p:cNvSpPr/>
            <p:nvPr/>
          </p:nvSpPr>
          <p:spPr>
            <a:xfrm>
              <a:off x="2112931" y="-3251053"/>
              <a:ext cx="599993" cy="59999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79" name="Agrupar 16">
              <a:extLst>
                <a:ext uri="{FF2B5EF4-FFF2-40B4-BE49-F238E27FC236}">
                  <a16:creationId xmlns:a16="http://schemas.microsoft.com/office/drawing/2014/main" id="{FFCBCA76-95EA-4C50-8AB1-5118340B6708}"/>
                </a:ext>
              </a:extLst>
            </p:cNvPr>
            <p:cNvGrpSpPr/>
            <p:nvPr/>
          </p:nvGrpSpPr>
          <p:grpSpPr>
            <a:xfrm rot="3267763">
              <a:off x="2264321" y="-3139623"/>
              <a:ext cx="271042" cy="422716"/>
              <a:chOff x="6445772" y="1077492"/>
              <a:chExt cx="2324411" cy="3625136"/>
            </a:xfrm>
          </p:grpSpPr>
          <p:sp>
            <p:nvSpPr>
              <p:cNvPr id="280" name="Elipse 1">
                <a:extLst>
                  <a:ext uri="{FF2B5EF4-FFF2-40B4-BE49-F238E27FC236}">
                    <a16:creationId xmlns:a16="http://schemas.microsoft.com/office/drawing/2014/main" id="{D499439C-D85C-4E91-8E85-5768706562B1}"/>
                  </a:ext>
                </a:extLst>
              </p:cNvPr>
              <p:cNvSpPr/>
              <p:nvPr/>
            </p:nvSpPr>
            <p:spPr>
              <a:xfrm rot="10800000">
                <a:off x="6445772" y="1077492"/>
                <a:ext cx="2324411" cy="2905514"/>
              </a:xfrm>
              <a:custGeom>
                <a:avLst/>
                <a:gdLst/>
                <a:ahLst/>
                <a:cxnLst/>
                <a:rect l="l" t="t" r="r" b="b"/>
                <a:pathLst>
                  <a:path w="571500" h="714375">
                    <a:moveTo>
                      <a:pt x="285750" y="0"/>
                    </a:moveTo>
                    <a:cubicBezTo>
                      <a:pt x="443565" y="0"/>
                      <a:pt x="571500" y="127935"/>
                      <a:pt x="571500" y="285750"/>
                    </a:cubicBezTo>
                    <a:cubicBezTo>
                      <a:pt x="571500" y="312845"/>
                      <a:pt x="567729" y="339059"/>
                      <a:pt x="559424" y="363539"/>
                    </a:cubicBezTo>
                    <a:cubicBezTo>
                      <a:pt x="542624" y="459184"/>
                      <a:pt x="465810" y="582087"/>
                      <a:pt x="285750" y="714375"/>
                    </a:cubicBezTo>
                    <a:cubicBezTo>
                      <a:pt x="105691" y="582087"/>
                      <a:pt x="28877" y="459184"/>
                      <a:pt x="12076" y="363539"/>
                    </a:cubicBezTo>
                    <a:cubicBezTo>
                      <a:pt x="3771" y="339059"/>
                      <a:pt x="0" y="312845"/>
                      <a:pt x="0" y="285750"/>
                    </a:cubicBezTo>
                    <a:cubicBezTo>
                      <a:pt x="0" y="127935"/>
                      <a:pt x="127935" y="0"/>
                      <a:pt x="285750" y="0"/>
                    </a:cubicBezTo>
                    <a:close/>
                  </a:path>
                </a:pathLst>
              </a:cu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1" name="Retângulo: Cantos Arredondados 18">
                <a:extLst>
                  <a:ext uri="{FF2B5EF4-FFF2-40B4-BE49-F238E27FC236}">
                    <a16:creationId xmlns:a16="http://schemas.microsoft.com/office/drawing/2014/main" id="{94129A67-4C2E-4AF1-A2CE-2E2D618EFEEA}"/>
                  </a:ext>
                </a:extLst>
              </p:cNvPr>
              <p:cNvSpPr/>
              <p:nvPr/>
            </p:nvSpPr>
            <p:spPr>
              <a:xfrm>
                <a:off x="7564434" y="1341891"/>
                <a:ext cx="115080" cy="3360737"/>
              </a:xfrm>
              <a:prstGeom prst="roundRect">
                <a:avLst>
                  <a:gd name="adj" fmla="val 50000"/>
                </a:avLst>
              </a:prstGeom>
              <a:solidFill>
                <a:srgbClr val="72C8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282" name="Agrupar 19">
                <a:extLst>
                  <a:ext uri="{FF2B5EF4-FFF2-40B4-BE49-F238E27FC236}">
                    <a16:creationId xmlns:a16="http://schemas.microsoft.com/office/drawing/2014/main" id="{F197E95C-F728-4EA1-AEB8-9BB995A3CE01}"/>
                  </a:ext>
                </a:extLst>
              </p:cNvPr>
              <p:cNvGrpSpPr/>
              <p:nvPr/>
            </p:nvGrpSpPr>
            <p:grpSpPr>
              <a:xfrm>
                <a:off x="7003486" y="1680483"/>
                <a:ext cx="1238000" cy="1790548"/>
                <a:chOff x="7003486" y="1651455"/>
                <a:chExt cx="1238000" cy="1790548"/>
              </a:xfrm>
            </p:grpSpPr>
            <p:grpSp>
              <p:nvGrpSpPr>
                <p:cNvPr id="283" name="Agrupar 20">
                  <a:extLst>
                    <a:ext uri="{FF2B5EF4-FFF2-40B4-BE49-F238E27FC236}">
                      <a16:creationId xmlns:a16="http://schemas.microsoft.com/office/drawing/2014/main" id="{82F7FA59-4D4A-487C-A656-D25215F57185}"/>
                    </a:ext>
                  </a:extLst>
                </p:cNvPr>
                <p:cNvGrpSpPr/>
                <p:nvPr/>
              </p:nvGrpSpPr>
              <p:grpSpPr>
                <a:xfrm>
                  <a:off x="7003486" y="2636102"/>
                  <a:ext cx="1236975" cy="805901"/>
                  <a:chOff x="7003486" y="2084559"/>
                  <a:chExt cx="1236975" cy="805901"/>
                </a:xfrm>
              </p:grpSpPr>
              <p:sp>
                <p:nvSpPr>
                  <p:cNvPr id="287" name="Retângulo: Cantos Arredondados 24">
                    <a:extLst>
                      <a:ext uri="{FF2B5EF4-FFF2-40B4-BE49-F238E27FC236}">
                        <a16:creationId xmlns:a16="http://schemas.microsoft.com/office/drawing/2014/main" id="{38244068-655B-450A-9D7D-6EFCAD59F425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7806967" y="1779051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89" name="Retângulo: Cantos Arredondados 25">
                    <a:extLst>
                      <a:ext uri="{FF2B5EF4-FFF2-40B4-BE49-F238E27FC236}">
                        <a16:creationId xmlns:a16="http://schemas.microsoft.com/office/drawing/2014/main" id="{AC4EC53E-09B5-4090-B5EF-E051AE30B4DE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7806967" y="2448915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290" name="Agrupar 26">
                    <a:extLst>
                      <a:ext uri="{FF2B5EF4-FFF2-40B4-BE49-F238E27FC236}">
                        <a16:creationId xmlns:a16="http://schemas.microsoft.com/office/drawing/2014/main" id="{E736EA85-D4AF-4293-B794-771E4EF2328C}"/>
                      </a:ext>
                    </a:extLst>
                  </p:cNvPr>
                  <p:cNvGrpSpPr/>
                  <p:nvPr/>
                </p:nvGrpSpPr>
                <p:grpSpPr>
                  <a:xfrm flipH="1">
                    <a:off x="7003486" y="2092611"/>
                    <a:ext cx="739002" cy="797849"/>
                    <a:chOff x="7653859" y="2236959"/>
                    <a:chExt cx="739002" cy="797849"/>
                  </a:xfrm>
                </p:grpSpPr>
                <p:sp>
                  <p:nvSpPr>
                    <p:cNvPr id="292" name="Retângulo: Cantos Arredondados 27">
                      <a:extLst>
                        <a:ext uri="{FF2B5EF4-FFF2-40B4-BE49-F238E27FC236}">
                          <a16:creationId xmlns:a16="http://schemas.microsoft.com/office/drawing/2014/main" id="{84412980-2075-4276-823D-E43C25E95EFF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959367" y="1931451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93" name="Retângulo: Cantos Arredondados 28">
                      <a:extLst>
                        <a:ext uri="{FF2B5EF4-FFF2-40B4-BE49-F238E27FC236}">
                          <a16:creationId xmlns:a16="http://schemas.microsoft.com/office/drawing/2014/main" id="{FC7F90A0-A267-4F99-93FB-4DD31F4565F6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959367" y="2601315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grpSp>
              <p:nvGrpSpPr>
                <p:cNvPr id="284" name="Agrupar 21">
                  <a:extLst>
                    <a:ext uri="{FF2B5EF4-FFF2-40B4-BE49-F238E27FC236}">
                      <a16:creationId xmlns:a16="http://schemas.microsoft.com/office/drawing/2014/main" id="{29065F86-9559-45A0-A934-DBBD6FD794C5}"/>
                    </a:ext>
                  </a:extLst>
                </p:cNvPr>
                <p:cNvGrpSpPr/>
                <p:nvPr/>
              </p:nvGrpSpPr>
              <p:grpSpPr>
                <a:xfrm>
                  <a:off x="7310020" y="1651455"/>
                  <a:ext cx="931466" cy="739002"/>
                  <a:chOff x="7308995" y="2456967"/>
                  <a:chExt cx="931466" cy="739002"/>
                </a:xfrm>
              </p:grpSpPr>
              <p:sp>
                <p:nvSpPr>
                  <p:cNvPr id="285" name="Retângulo: Cantos Arredondados 22">
                    <a:extLst>
                      <a:ext uri="{FF2B5EF4-FFF2-40B4-BE49-F238E27FC236}">
                        <a16:creationId xmlns:a16="http://schemas.microsoft.com/office/drawing/2014/main" id="{5EAE69C0-ECD0-442A-85E6-C5C01336EDA9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7806967" y="2448915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86" name="Retângulo: Cantos Arredondados 23">
                    <a:extLst>
                      <a:ext uri="{FF2B5EF4-FFF2-40B4-BE49-F238E27FC236}">
                        <a16:creationId xmlns:a16="http://schemas.microsoft.com/office/drawing/2014/main" id="{7693F556-B50A-44BF-9A5C-D3C4AC4EAD96}"/>
                      </a:ext>
                    </a:extLst>
                  </p:cNvPr>
                  <p:cNvSpPr/>
                  <p:nvPr/>
                </p:nvSpPr>
                <p:spPr>
                  <a:xfrm rot="18900000" flipH="1">
                    <a:off x="7308995" y="2456967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</p:grpSp>
      <p:grpSp>
        <p:nvGrpSpPr>
          <p:cNvPr id="215" name="Agrupar 214">
            <a:extLst>
              <a:ext uri="{FF2B5EF4-FFF2-40B4-BE49-F238E27FC236}">
                <a16:creationId xmlns:a16="http://schemas.microsoft.com/office/drawing/2014/main" id="{0300576E-EAA1-4541-A675-D0F7C42A469B}"/>
              </a:ext>
            </a:extLst>
          </p:cNvPr>
          <p:cNvGrpSpPr/>
          <p:nvPr/>
        </p:nvGrpSpPr>
        <p:grpSpPr>
          <a:xfrm rot="4034301">
            <a:off x="-2865940" y="2892660"/>
            <a:ext cx="718320" cy="1120287"/>
            <a:chOff x="6445772" y="1077492"/>
            <a:chExt cx="2324411" cy="3625136"/>
          </a:xfrm>
        </p:grpSpPr>
        <p:sp>
          <p:nvSpPr>
            <p:cNvPr id="263" name="Elipse 1">
              <a:extLst>
                <a:ext uri="{FF2B5EF4-FFF2-40B4-BE49-F238E27FC236}">
                  <a16:creationId xmlns:a16="http://schemas.microsoft.com/office/drawing/2014/main" id="{202B07F8-CCF7-45C2-B05D-612C09D821CF}"/>
                </a:ext>
              </a:extLst>
            </p:cNvPr>
            <p:cNvSpPr/>
            <p:nvPr/>
          </p:nvSpPr>
          <p:spPr>
            <a:xfrm rot="10800000">
              <a:off x="6445772" y="1077492"/>
              <a:ext cx="2324411" cy="2905514"/>
            </a:xfrm>
            <a:custGeom>
              <a:avLst/>
              <a:gdLst/>
              <a:ahLst/>
              <a:cxnLst/>
              <a:rect l="l" t="t" r="r" b="b"/>
              <a:pathLst>
                <a:path w="571500" h="714375">
                  <a:moveTo>
                    <a:pt x="285750" y="0"/>
                  </a:moveTo>
                  <a:cubicBezTo>
                    <a:pt x="443565" y="0"/>
                    <a:pt x="571500" y="127935"/>
                    <a:pt x="571500" y="285750"/>
                  </a:cubicBezTo>
                  <a:cubicBezTo>
                    <a:pt x="571500" y="312845"/>
                    <a:pt x="567729" y="339059"/>
                    <a:pt x="559424" y="363539"/>
                  </a:cubicBezTo>
                  <a:cubicBezTo>
                    <a:pt x="542624" y="459184"/>
                    <a:pt x="465810" y="582087"/>
                    <a:pt x="285750" y="714375"/>
                  </a:cubicBezTo>
                  <a:cubicBezTo>
                    <a:pt x="105691" y="582087"/>
                    <a:pt x="28877" y="459184"/>
                    <a:pt x="12076" y="363539"/>
                  </a:cubicBezTo>
                  <a:cubicBezTo>
                    <a:pt x="3771" y="339059"/>
                    <a:pt x="0" y="312845"/>
                    <a:pt x="0" y="285750"/>
                  </a:cubicBezTo>
                  <a:cubicBezTo>
                    <a:pt x="0" y="127935"/>
                    <a:pt x="127935" y="0"/>
                    <a:pt x="285750" y="0"/>
                  </a:cubicBezTo>
                  <a:close/>
                </a:path>
              </a:pathLst>
            </a:cu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4" name="Retângulo: Cantos Arredondados 263">
              <a:extLst>
                <a:ext uri="{FF2B5EF4-FFF2-40B4-BE49-F238E27FC236}">
                  <a16:creationId xmlns:a16="http://schemas.microsoft.com/office/drawing/2014/main" id="{FA11AB8B-EDA8-4E53-850F-B53C546A2AF0}"/>
                </a:ext>
              </a:extLst>
            </p:cNvPr>
            <p:cNvSpPr/>
            <p:nvPr/>
          </p:nvSpPr>
          <p:spPr>
            <a:xfrm>
              <a:off x="7564434" y="1341891"/>
              <a:ext cx="115080" cy="3360737"/>
            </a:xfrm>
            <a:prstGeom prst="roundRect">
              <a:avLst>
                <a:gd name="adj" fmla="val 50000"/>
              </a:avLst>
            </a:prstGeom>
            <a:solidFill>
              <a:srgbClr val="72C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65" name="Agrupar 264">
              <a:extLst>
                <a:ext uri="{FF2B5EF4-FFF2-40B4-BE49-F238E27FC236}">
                  <a16:creationId xmlns:a16="http://schemas.microsoft.com/office/drawing/2014/main" id="{585965E8-21A1-45DE-8ECA-0C4DF56D130C}"/>
                </a:ext>
              </a:extLst>
            </p:cNvPr>
            <p:cNvGrpSpPr/>
            <p:nvPr/>
          </p:nvGrpSpPr>
          <p:grpSpPr>
            <a:xfrm>
              <a:off x="7003486" y="1680483"/>
              <a:ext cx="1238000" cy="1790548"/>
              <a:chOff x="7003486" y="1651455"/>
              <a:chExt cx="1238000" cy="1790548"/>
            </a:xfrm>
          </p:grpSpPr>
          <p:grpSp>
            <p:nvGrpSpPr>
              <p:cNvPr id="277" name="Agrupar 276">
                <a:extLst>
                  <a:ext uri="{FF2B5EF4-FFF2-40B4-BE49-F238E27FC236}">
                    <a16:creationId xmlns:a16="http://schemas.microsoft.com/office/drawing/2014/main" id="{0FE88D98-B75F-4A39-B388-C76524D78CD1}"/>
                  </a:ext>
                </a:extLst>
              </p:cNvPr>
              <p:cNvGrpSpPr/>
              <p:nvPr/>
            </p:nvGrpSpPr>
            <p:grpSpPr>
              <a:xfrm>
                <a:off x="7003486" y="2636102"/>
                <a:ext cx="1236975" cy="805901"/>
                <a:chOff x="7003486" y="2084559"/>
                <a:chExt cx="1236975" cy="805901"/>
              </a:xfrm>
            </p:grpSpPr>
            <p:sp>
              <p:nvSpPr>
                <p:cNvPr id="297" name="Retângulo: Cantos Arredondados 296">
                  <a:extLst>
                    <a:ext uri="{FF2B5EF4-FFF2-40B4-BE49-F238E27FC236}">
                      <a16:creationId xmlns:a16="http://schemas.microsoft.com/office/drawing/2014/main" id="{80A476D7-D741-45A9-A887-2DA34EBA3B4C}"/>
                    </a:ext>
                  </a:extLst>
                </p:cNvPr>
                <p:cNvSpPr/>
                <p:nvPr/>
              </p:nvSpPr>
              <p:spPr>
                <a:xfrm rot="2700000">
                  <a:off x="7806967" y="1779051"/>
                  <a:ext cx="127985" cy="73900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98" name="Retângulo: Cantos Arredondados 297">
                  <a:extLst>
                    <a:ext uri="{FF2B5EF4-FFF2-40B4-BE49-F238E27FC236}">
                      <a16:creationId xmlns:a16="http://schemas.microsoft.com/office/drawing/2014/main" id="{C625CFD5-B8CA-44A4-ABAB-C3A6D48689F8}"/>
                    </a:ext>
                  </a:extLst>
                </p:cNvPr>
                <p:cNvSpPr/>
                <p:nvPr/>
              </p:nvSpPr>
              <p:spPr>
                <a:xfrm rot="2700000">
                  <a:off x="7806967" y="2448915"/>
                  <a:ext cx="127985" cy="73900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99" name="Agrupar 298">
                  <a:extLst>
                    <a:ext uri="{FF2B5EF4-FFF2-40B4-BE49-F238E27FC236}">
                      <a16:creationId xmlns:a16="http://schemas.microsoft.com/office/drawing/2014/main" id="{A78484EC-BCB8-4963-BFDC-C8DB392A5619}"/>
                    </a:ext>
                  </a:extLst>
                </p:cNvPr>
                <p:cNvGrpSpPr/>
                <p:nvPr/>
              </p:nvGrpSpPr>
              <p:grpSpPr>
                <a:xfrm flipH="1">
                  <a:off x="7003486" y="2092611"/>
                  <a:ext cx="739002" cy="797849"/>
                  <a:chOff x="7653859" y="2236959"/>
                  <a:chExt cx="739002" cy="797849"/>
                </a:xfrm>
              </p:grpSpPr>
              <p:sp>
                <p:nvSpPr>
                  <p:cNvPr id="300" name="Retângulo: Cantos Arredondados 299">
                    <a:extLst>
                      <a:ext uri="{FF2B5EF4-FFF2-40B4-BE49-F238E27FC236}">
                        <a16:creationId xmlns:a16="http://schemas.microsoft.com/office/drawing/2014/main" id="{9A9DAAD1-7A18-4853-8F5F-858FD9E77FA6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7959367" y="1931451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3" name="Retângulo: Cantos Arredondados 302">
                    <a:extLst>
                      <a:ext uri="{FF2B5EF4-FFF2-40B4-BE49-F238E27FC236}">
                        <a16:creationId xmlns:a16="http://schemas.microsoft.com/office/drawing/2014/main" id="{283EA894-CFDC-4B3C-A429-EAB61CD15CE1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7959367" y="2601315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294" name="Agrupar 293">
                <a:extLst>
                  <a:ext uri="{FF2B5EF4-FFF2-40B4-BE49-F238E27FC236}">
                    <a16:creationId xmlns:a16="http://schemas.microsoft.com/office/drawing/2014/main" id="{E1A474BB-AF54-4301-8ACF-75B19D97470E}"/>
                  </a:ext>
                </a:extLst>
              </p:cNvPr>
              <p:cNvGrpSpPr/>
              <p:nvPr/>
            </p:nvGrpSpPr>
            <p:grpSpPr>
              <a:xfrm>
                <a:off x="7310020" y="1651455"/>
                <a:ext cx="931466" cy="739002"/>
                <a:chOff x="7308995" y="2456967"/>
                <a:chExt cx="931466" cy="739002"/>
              </a:xfrm>
            </p:grpSpPr>
            <p:sp>
              <p:nvSpPr>
                <p:cNvPr id="295" name="Retângulo: Cantos Arredondados 294">
                  <a:extLst>
                    <a:ext uri="{FF2B5EF4-FFF2-40B4-BE49-F238E27FC236}">
                      <a16:creationId xmlns:a16="http://schemas.microsoft.com/office/drawing/2014/main" id="{B3B7F8F1-13EE-4966-B632-BE8EA8725586}"/>
                    </a:ext>
                  </a:extLst>
                </p:cNvPr>
                <p:cNvSpPr/>
                <p:nvPr/>
              </p:nvSpPr>
              <p:spPr>
                <a:xfrm rot="2700000">
                  <a:off x="7806967" y="2448915"/>
                  <a:ext cx="127985" cy="73900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96" name="Retângulo: Cantos Arredondados 295">
                  <a:extLst>
                    <a:ext uri="{FF2B5EF4-FFF2-40B4-BE49-F238E27FC236}">
                      <a16:creationId xmlns:a16="http://schemas.microsoft.com/office/drawing/2014/main" id="{0543460C-0316-4BE1-95F1-D77C6B2796CD}"/>
                    </a:ext>
                  </a:extLst>
                </p:cNvPr>
                <p:cNvSpPr/>
                <p:nvPr/>
              </p:nvSpPr>
              <p:spPr>
                <a:xfrm rot="18900000" flipH="1">
                  <a:off x="7308995" y="2456967"/>
                  <a:ext cx="127985" cy="73900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sp>
        <p:nvSpPr>
          <p:cNvPr id="219" name="Retângulo 218">
            <a:extLst>
              <a:ext uri="{FF2B5EF4-FFF2-40B4-BE49-F238E27FC236}">
                <a16:creationId xmlns:a16="http://schemas.microsoft.com/office/drawing/2014/main" id="{192CBF17-A8C9-45CB-AFE8-E048EEE4CB1B}"/>
              </a:ext>
            </a:extLst>
          </p:cNvPr>
          <p:cNvSpPr/>
          <p:nvPr/>
        </p:nvSpPr>
        <p:spPr>
          <a:xfrm>
            <a:off x="0" y="5722374"/>
            <a:ext cx="12192000" cy="1135626"/>
          </a:xfrm>
          <a:prstGeom prst="rect">
            <a:avLst/>
          </a:prstGeom>
          <a:solidFill>
            <a:srgbClr val="6BB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52" name="Agrupar 251">
            <a:extLst>
              <a:ext uri="{FF2B5EF4-FFF2-40B4-BE49-F238E27FC236}">
                <a16:creationId xmlns:a16="http://schemas.microsoft.com/office/drawing/2014/main" id="{F8AA7271-B721-4F45-A2E1-B5B37FE7D57E}"/>
              </a:ext>
            </a:extLst>
          </p:cNvPr>
          <p:cNvGrpSpPr/>
          <p:nvPr/>
        </p:nvGrpSpPr>
        <p:grpSpPr>
          <a:xfrm>
            <a:off x="-1448359" y="1418011"/>
            <a:ext cx="3272090" cy="4369980"/>
            <a:chOff x="721243" y="1674824"/>
            <a:chExt cx="3531244" cy="4716089"/>
          </a:xfrm>
        </p:grpSpPr>
        <p:sp>
          <p:nvSpPr>
            <p:cNvPr id="253" name="Retângulo 252">
              <a:extLst>
                <a:ext uri="{FF2B5EF4-FFF2-40B4-BE49-F238E27FC236}">
                  <a16:creationId xmlns:a16="http://schemas.microsoft.com/office/drawing/2014/main" id="{D13FFE61-5CD9-4A37-9F4B-317684369144}"/>
                </a:ext>
              </a:extLst>
            </p:cNvPr>
            <p:cNvSpPr/>
            <p:nvPr/>
          </p:nvSpPr>
          <p:spPr>
            <a:xfrm>
              <a:off x="2195650" y="3381324"/>
              <a:ext cx="546064" cy="3009589"/>
            </a:xfrm>
            <a:prstGeom prst="rect">
              <a:avLst/>
            </a:prstGeom>
            <a:solidFill>
              <a:srgbClr val="5328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54" name="Agrupar 253">
              <a:extLst>
                <a:ext uri="{FF2B5EF4-FFF2-40B4-BE49-F238E27FC236}">
                  <a16:creationId xmlns:a16="http://schemas.microsoft.com/office/drawing/2014/main" id="{0E9FFD18-90D8-4CE3-959A-84E7AE708650}"/>
                </a:ext>
              </a:extLst>
            </p:cNvPr>
            <p:cNvGrpSpPr/>
            <p:nvPr/>
          </p:nvGrpSpPr>
          <p:grpSpPr>
            <a:xfrm>
              <a:off x="721243" y="1674824"/>
              <a:ext cx="3531244" cy="3403608"/>
              <a:chOff x="1402136" y="1737610"/>
              <a:chExt cx="2247900" cy="2166650"/>
            </a:xfrm>
          </p:grpSpPr>
          <p:sp>
            <p:nvSpPr>
              <p:cNvPr id="255" name="Triângulo isósceles 254">
                <a:extLst>
                  <a:ext uri="{FF2B5EF4-FFF2-40B4-BE49-F238E27FC236}">
                    <a16:creationId xmlns:a16="http://schemas.microsoft.com/office/drawing/2014/main" id="{28A57CDE-2B68-4505-95D5-0250337B68FA}"/>
                  </a:ext>
                </a:extLst>
              </p:cNvPr>
              <p:cNvSpPr/>
              <p:nvPr/>
            </p:nvSpPr>
            <p:spPr>
              <a:xfrm>
                <a:off x="1402136" y="2768634"/>
                <a:ext cx="2247900" cy="1135626"/>
              </a:xfrm>
              <a:prstGeom prst="triangle">
                <a:avLst/>
              </a:prstGeom>
              <a:solidFill>
                <a:srgbClr val="518E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6" name="Triângulo isósceles 255">
                <a:extLst>
                  <a:ext uri="{FF2B5EF4-FFF2-40B4-BE49-F238E27FC236}">
                    <a16:creationId xmlns:a16="http://schemas.microsoft.com/office/drawing/2014/main" id="{E26F0009-82B9-4FEA-99E1-C598AF7C4A8B}"/>
                  </a:ext>
                </a:extLst>
              </p:cNvPr>
              <p:cNvSpPr/>
              <p:nvPr/>
            </p:nvSpPr>
            <p:spPr>
              <a:xfrm>
                <a:off x="1548069" y="2163144"/>
                <a:ext cx="1956034" cy="988177"/>
              </a:xfrm>
              <a:prstGeom prst="triangle">
                <a:avLst/>
              </a:prstGeom>
              <a:solidFill>
                <a:srgbClr val="5DA2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7" name="Triângulo isósceles 256">
                <a:extLst>
                  <a:ext uri="{FF2B5EF4-FFF2-40B4-BE49-F238E27FC236}">
                    <a16:creationId xmlns:a16="http://schemas.microsoft.com/office/drawing/2014/main" id="{7BCC83ED-2DBF-4A2E-8BDA-0847CAD9646B}"/>
                  </a:ext>
                </a:extLst>
              </p:cNvPr>
              <p:cNvSpPr/>
              <p:nvPr/>
            </p:nvSpPr>
            <p:spPr>
              <a:xfrm>
                <a:off x="1778170" y="1737610"/>
                <a:ext cx="1519419" cy="767602"/>
              </a:xfrm>
              <a:prstGeom prst="triangle">
                <a:avLst/>
              </a:prstGeom>
              <a:solidFill>
                <a:srgbClr val="6BBC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302" name="Agrupar 301">
            <a:extLst>
              <a:ext uri="{FF2B5EF4-FFF2-40B4-BE49-F238E27FC236}">
                <a16:creationId xmlns:a16="http://schemas.microsoft.com/office/drawing/2014/main" id="{5758DF85-8B12-4238-871B-51DA98A94BBF}"/>
              </a:ext>
            </a:extLst>
          </p:cNvPr>
          <p:cNvGrpSpPr/>
          <p:nvPr/>
        </p:nvGrpSpPr>
        <p:grpSpPr>
          <a:xfrm flipH="1">
            <a:off x="7713671" y="2219169"/>
            <a:ext cx="3209476" cy="3939474"/>
            <a:chOff x="2017627" y="2266358"/>
            <a:chExt cx="3209476" cy="3939474"/>
          </a:xfrm>
        </p:grpSpPr>
        <p:sp>
          <p:nvSpPr>
            <p:cNvPr id="288" name="Retângulo 287">
              <a:extLst>
                <a:ext uri="{FF2B5EF4-FFF2-40B4-BE49-F238E27FC236}">
                  <a16:creationId xmlns:a16="http://schemas.microsoft.com/office/drawing/2014/main" id="{7E8A8287-B7B0-4D78-8635-CDAE726C82B9}"/>
                </a:ext>
              </a:extLst>
            </p:cNvPr>
            <p:cNvSpPr/>
            <p:nvPr/>
          </p:nvSpPr>
          <p:spPr>
            <a:xfrm>
              <a:off x="2017627" y="2266358"/>
              <a:ext cx="1332489" cy="3939474"/>
            </a:xfrm>
            <a:prstGeom prst="rect">
              <a:avLst/>
            </a:prstGeom>
            <a:solidFill>
              <a:srgbClr val="3F23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1" name="Forma Livre: Forma 290">
              <a:extLst>
                <a:ext uri="{FF2B5EF4-FFF2-40B4-BE49-F238E27FC236}">
                  <a16:creationId xmlns:a16="http://schemas.microsoft.com/office/drawing/2014/main" id="{3671324B-ED74-45CA-80B4-FD4D46A5B13B}"/>
                </a:ext>
              </a:extLst>
            </p:cNvPr>
            <p:cNvSpPr/>
            <p:nvPr/>
          </p:nvSpPr>
          <p:spPr>
            <a:xfrm>
              <a:off x="2694879" y="2495444"/>
              <a:ext cx="2532224" cy="1259666"/>
            </a:xfrm>
            <a:custGeom>
              <a:avLst/>
              <a:gdLst>
                <a:gd name="connsiteX0" fmla="*/ 0 w 4019966"/>
                <a:gd name="connsiteY0" fmla="*/ 0 h 1999750"/>
                <a:gd name="connsiteX1" fmla="*/ 548070 w 4019966"/>
                <a:gd name="connsiteY1" fmla="*/ 0 h 1999750"/>
                <a:gd name="connsiteX2" fmla="*/ 555077 w 4019966"/>
                <a:gd name="connsiteY2" fmla="*/ 138751 h 1999750"/>
                <a:gd name="connsiteX3" fmla="*/ 2009983 w 4019966"/>
                <a:gd name="connsiteY3" fmla="*/ 1451680 h 1999750"/>
                <a:gd name="connsiteX4" fmla="*/ 3464890 w 4019966"/>
                <a:gd name="connsiteY4" fmla="*/ 138751 h 1999750"/>
                <a:gd name="connsiteX5" fmla="*/ 3471896 w 4019966"/>
                <a:gd name="connsiteY5" fmla="*/ 0 h 1999750"/>
                <a:gd name="connsiteX6" fmla="*/ 4019966 w 4019966"/>
                <a:gd name="connsiteY6" fmla="*/ 0 h 1999750"/>
                <a:gd name="connsiteX7" fmla="*/ 4010130 w 4019966"/>
                <a:gd name="connsiteY7" fmla="*/ 194788 h 1999750"/>
                <a:gd name="connsiteX8" fmla="*/ 2009983 w 4019966"/>
                <a:gd name="connsiteY8" fmla="*/ 1999750 h 1999750"/>
                <a:gd name="connsiteX9" fmla="*/ 9836 w 4019966"/>
                <a:gd name="connsiteY9" fmla="*/ 194788 h 1999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19966" h="1999750">
                  <a:moveTo>
                    <a:pt x="0" y="0"/>
                  </a:moveTo>
                  <a:lnTo>
                    <a:pt x="548070" y="0"/>
                  </a:lnTo>
                  <a:lnTo>
                    <a:pt x="555077" y="138751"/>
                  </a:lnTo>
                  <a:cubicBezTo>
                    <a:pt x="629969" y="876204"/>
                    <a:pt x="1252771" y="1451680"/>
                    <a:pt x="2009983" y="1451680"/>
                  </a:cubicBezTo>
                  <a:cubicBezTo>
                    <a:pt x="2767195" y="1451680"/>
                    <a:pt x="3389997" y="876204"/>
                    <a:pt x="3464890" y="138751"/>
                  </a:cubicBezTo>
                  <a:lnTo>
                    <a:pt x="3471896" y="0"/>
                  </a:lnTo>
                  <a:lnTo>
                    <a:pt x="4019966" y="0"/>
                  </a:lnTo>
                  <a:lnTo>
                    <a:pt x="4010130" y="194788"/>
                  </a:lnTo>
                  <a:cubicBezTo>
                    <a:pt x="3907171" y="1208608"/>
                    <a:pt x="3050967" y="1999750"/>
                    <a:pt x="2009983" y="1999750"/>
                  </a:cubicBezTo>
                  <a:cubicBezTo>
                    <a:pt x="968999" y="1999750"/>
                    <a:pt x="112795" y="1208608"/>
                    <a:pt x="9836" y="194788"/>
                  </a:cubicBezTo>
                  <a:close/>
                </a:path>
              </a:pathLst>
            </a:custGeom>
            <a:solidFill>
              <a:srgbClr val="3F23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</p:grpSp>
      <p:sp>
        <p:nvSpPr>
          <p:cNvPr id="335" name="Retângulo 334">
            <a:extLst>
              <a:ext uri="{FF2B5EF4-FFF2-40B4-BE49-F238E27FC236}">
                <a16:creationId xmlns:a16="http://schemas.microsoft.com/office/drawing/2014/main" id="{F658521E-DC26-4A0B-9B55-E40352015A15}"/>
              </a:ext>
            </a:extLst>
          </p:cNvPr>
          <p:cNvSpPr/>
          <p:nvPr/>
        </p:nvSpPr>
        <p:spPr>
          <a:xfrm>
            <a:off x="9590933" y="2761427"/>
            <a:ext cx="1332214" cy="355584"/>
          </a:xfrm>
          <a:prstGeom prst="rect">
            <a:avLst/>
          </a:prstGeom>
          <a:solidFill>
            <a:srgbClr val="00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1" name="Forma Livre: Forma 300">
            <a:extLst>
              <a:ext uri="{FF2B5EF4-FFF2-40B4-BE49-F238E27FC236}">
                <a16:creationId xmlns:a16="http://schemas.microsoft.com/office/drawing/2014/main" id="{CABF6C18-56D1-4522-B809-5FE7FAB8E32C}"/>
              </a:ext>
            </a:extLst>
          </p:cNvPr>
          <p:cNvSpPr/>
          <p:nvPr/>
        </p:nvSpPr>
        <p:spPr>
          <a:xfrm rot="21449046">
            <a:off x="5768003" y="-2411032"/>
            <a:ext cx="7169573" cy="5853999"/>
          </a:xfrm>
          <a:custGeom>
            <a:avLst/>
            <a:gdLst>
              <a:gd name="connsiteX0" fmla="*/ 2167948 w 4312404"/>
              <a:gd name="connsiteY0" fmla="*/ 0 h 3521104"/>
              <a:gd name="connsiteX1" fmla="*/ 2825335 w 4312404"/>
              <a:gd name="connsiteY1" fmla="*/ 218279 h 3521104"/>
              <a:gd name="connsiteX2" fmla="*/ 2929473 w 4312404"/>
              <a:gd name="connsiteY2" fmla="*/ 309570 h 3521104"/>
              <a:gd name="connsiteX3" fmla="*/ 3053481 w 4312404"/>
              <a:gd name="connsiteY3" fmla="*/ 242262 h 3521104"/>
              <a:gd name="connsiteX4" fmla="*/ 3389055 w 4312404"/>
              <a:gd name="connsiteY4" fmla="*/ 174512 h 3521104"/>
              <a:gd name="connsiteX5" fmla="*/ 4251171 w 4312404"/>
              <a:gd name="connsiteY5" fmla="*/ 1036628 h 3521104"/>
              <a:gd name="connsiteX6" fmla="*/ 3998663 w 4312404"/>
              <a:gd name="connsiteY6" fmla="*/ 1646236 h 3521104"/>
              <a:gd name="connsiteX7" fmla="*/ 3971981 w 4312404"/>
              <a:gd name="connsiteY7" fmla="*/ 1668251 h 3521104"/>
              <a:gd name="connsiteX8" fmla="*/ 3987131 w 4312404"/>
              <a:gd name="connsiteY8" fmla="*/ 1715961 h 3521104"/>
              <a:gd name="connsiteX9" fmla="*/ 4016047 w 4312404"/>
              <a:gd name="connsiteY9" fmla="*/ 1884253 h 3521104"/>
              <a:gd name="connsiteX10" fmla="*/ 4018229 w 4312404"/>
              <a:gd name="connsiteY10" fmla="*/ 1927457 h 3521104"/>
              <a:gd name="connsiteX11" fmla="*/ 4042399 w 4312404"/>
              <a:gd name="connsiteY11" fmla="*/ 1947399 h 3521104"/>
              <a:gd name="connsiteX12" fmla="*/ 4312404 w 4312404"/>
              <a:gd name="connsiteY12" fmla="*/ 2599249 h 3521104"/>
              <a:gd name="connsiteX13" fmla="*/ 3390549 w 4312404"/>
              <a:gd name="connsiteY13" fmla="*/ 3521104 h 3521104"/>
              <a:gd name="connsiteX14" fmla="*/ 2738700 w 4312404"/>
              <a:gd name="connsiteY14" fmla="*/ 3251099 h 3521104"/>
              <a:gd name="connsiteX15" fmla="*/ 2737278 w 4312404"/>
              <a:gd name="connsiteY15" fmla="*/ 3249376 h 3521104"/>
              <a:gd name="connsiteX16" fmla="*/ 2655075 w 4312404"/>
              <a:gd name="connsiteY16" fmla="*/ 3245225 h 3521104"/>
              <a:gd name="connsiteX17" fmla="*/ 2151487 w 4312404"/>
              <a:gd name="connsiteY17" fmla="*/ 3079729 h 3521104"/>
              <a:gd name="connsiteX18" fmla="*/ 2103698 w 4312404"/>
              <a:gd name="connsiteY18" fmla="*/ 3048687 h 3521104"/>
              <a:gd name="connsiteX19" fmla="*/ 2045887 w 4312404"/>
              <a:gd name="connsiteY19" fmla="*/ 3096385 h 3521104"/>
              <a:gd name="connsiteX20" fmla="*/ 1740516 w 4312404"/>
              <a:gd name="connsiteY20" fmla="*/ 3189663 h 3521104"/>
              <a:gd name="connsiteX21" fmla="*/ 1273413 w 4312404"/>
              <a:gd name="connsiteY21" fmla="*/ 2926700 h 3521104"/>
              <a:gd name="connsiteX22" fmla="*/ 1259779 w 4312404"/>
              <a:gd name="connsiteY22" fmla="*/ 2900067 h 3521104"/>
              <a:gd name="connsiteX23" fmla="*/ 1206415 w 4312404"/>
              <a:gd name="connsiteY23" fmla="*/ 2944096 h 3521104"/>
              <a:gd name="connsiteX24" fmla="*/ 901044 w 4312404"/>
              <a:gd name="connsiteY24" fmla="*/ 3037374 h 3521104"/>
              <a:gd name="connsiteX25" fmla="*/ 354870 w 4312404"/>
              <a:gd name="connsiteY25" fmla="*/ 2491200 h 3521104"/>
              <a:gd name="connsiteX26" fmla="*/ 355733 w 4312404"/>
              <a:gd name="connsiteY26" fmla="*/ 2484350 h 3521104"/>
              <a:gd name="connsiteX27" fmla="*/ 317296 w 4312404"/>
              <a:gd name="connsiteY27" fmla="*/ 2480475 h 3521104"/>
              <a:gd name="connsiteX28" fmla="*/ 0 w 4312404"/>
              <a:gd name="connsiteY28" fmla="*/ 2091166 h 3521104"/>
              <a:gd name="connsiteX29" fmla="*/ 317296 w 4312404"/>
              <a:gd name="connsiteY29" fmla="*/ 1701857 h 3521104"/>
              <a:gd name="connsiteX30" fmla="*/ 337165 w 4312404"/>
              <a:gd name="connsiteY30" fmla="*/ 1699855 h 3521104"/>
              <a:gd name="connsiteX31" fmla="*/ 299631 w 4312404"/>
              <a:gd name="connsiteY31" fmla="*/ 1652086 h 3521104"/>
              <a:gd name="connsiteX32" fmla="*/ 191490 w 4312404"/>
              <a:gd name="connsiteY32" fmla="*/ 1298055 h 3521104"/>
              <a:gd name="connsiteX33" fmla="*/ 824695 w 4312404"/>
              <a:gd name="connsiteY33" fmla="*/ 664850 h 3521104"/>
              <a:gd name="connsiteX34" fmla="*/ 1071167 w 4312404"/>
              <a:gd name="connsiteY34" fmla="*/ 714611 h 3521104"/>
              <a:gd name="connsiteX35" fmla="*/ 1128275 w 4312404"/>
              <a:gd name="connsiteY35" fmla="*/ 745608 h 3521104"/>
              <a:gd name="connsiteX36" fmla="*/ 1155562 w 4312404"/>
              <a:gd name="connsiteY36" fmla="*/ 671055 h 3521104"/>
              <a:gd name="connsiteX37" fmla="*/ 2167948 w 4312404"/>
              <a:gd name="connsiteY37" fmla="*/ 0 h 3521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4312404" h="3521104">
                <a:moveTo>
                  <a:pt x="2167948" y="0"/>
                </a:moveTo>
                <a:cubicBezTo>
                  <a:pt x="2414465" y="0"/>
                  <a:pt x="2642020" y="81186"/>
                  <a:pt x="2825335" y="218279"/>
                </a:cubicBezTo>
                <a:lnTo>
                  <a:pt x="2929473" y="309570"/>
                </a:lnTo>
                <a:lnTo>
                  <a:pt x="3053481" y="242262"/>
                </a:lnTo>
                <a:cubicBezTo>
                  <a:pt x="3156623" y="198636"/>
                  <a:pt x="3270022" y="174512"/>
                  <a:pt x="3389055" y="174512"/>
                </a:cubicBezTo>
                <a:cubicBezTo>
                  <a:pt x="3865189" y="174512"/>
                  <a:pt x="4251171" y="560494"/>
                  <a:pt x="4251171" y="1036628"/>
                </a:cubicBezTo>
                <a:cubicBezTo>
                  <a:pt x="4251171" y="1274695"/>
                  <a:pt x="4154676" y="1490224"/>
                  <a:pt x="3998663" y="1646236"/>
                </a:cubicBezTo>
                <a:lnTo>
                  <a:pt x="3971981" y="1668251"/>
                </a:lnTo>
                <a:lnTo>
                  <a:pt x="3987131" y="1715961"/>
                </a:lnTo>
                <a:cubicBezTo>
                  <a:pt x="4000495" y="1770724"/>
                  <a:pt x="4010224" y="1826911"/>
                  <a:pt x="4016047" y="1884253"/>
                </a:cubicBezTo>
                <a:lnTo>
                  <a:pt x="4018229" y="1927457"/>
                </a:lnTo>
                <a:lnTo>
                  <a:pt x="4042399" y="1947399"/>
                </a:lnTo>
                <a:cubicBezTo>
                  <a:pt x="4209222" y="2114222"/>
                  <a:pt x="4312404" y="2344686"/>
                  <a:pt x="4312404" y="2599249"/>
                </a:cubicBezTo>
                <a:cubicBezTo>
                  <a:pt x="4312404" y="3108375"/>
                  <a:pt x="3899675" y="3521104"/>
                  <a:pt x="3390549" y="3521104"/>
                </a:cubicBezTo>
                <a:cubicBezTo>
                  <a:pt x="3135986" y="3521104"/>
                  <a:pt x="2905523" y="3417922"/>
                  <a:pt x="2738700" y="3251099"/>
                </a:cubicBezTo>
                <a:lnTo>
                  <a:pt x="2737278" y="3249376"/>
                </a:lnTo>
                <a:lnTo>
                  <a:pt x="2655075" y="3245225"/>
                </a:lnTo>
                <a:cubicBezTo>
                  <a:pt x="2472623" y="3226696"/>
                  <a:pt x="2301859" y="3168630"/>
                  <a:pt x="2151487" y="3079729"/>
                </a:cubicBezTo>
                <a:lnTo>
                  <a:pt x="2103698" y="3048687"/>
                </a:lnTo>
                <a:lnTo>
                  <a:pt x="2045887" y="3096385"/>
                </a:lnTo>
                <a:cubicBezTo>
                  <a:pt x="1958717" y="3155276"/>
                  <a:pt x="1853632" y="3189663"/>
                  <a:pt x="1740516" y="3189663"/>
                </a:cubicBezTo>
                <a:cubicBezTo>
                  <a:pt x="1542562" y="3189663"/>
                  <a:pt x="1369205" y="3084353"/>
                  <a:pt x="1273413" y="2926700"/>
                </a:cubicBezTo>
                <a:lnTo>
                  <a:pt x="1259779" y="2900067"/>
                </a:lnTo>
                <a:lnTo>
                  <a:pt x="1206415" y="2944096"/>
                </a:lnTo>
                <a:cubicBezTo>
                  <a:pt x="1119245" y="3002987"/>
                  <a:pt x="1014160" y="3037374"/>
                  <a:pt x="901044" y="3037374"/>
                </a:cubicBezTo>
                <a:cubicBezTo>
                  <a:pt x="599400" y="3037374"/>
                  <a:pt x="354870" y="2792844"/>
                  <a:pt x="354870" y="2491200"/>
                </a:cubicBezTo>
                <a:lnTo>
                  <a:pt x="355733" y="2484350"/>
                </a:lnTo>
                <a:lnTo>
                  <a:pt x="317296" y="2480475"/>
                </a:lnTo>
                <a:cubicBezTo>
                  <a:pt x="136215" y="2443420"/>
                  <a:pt x="0" y="2283201"/>
                  <a:pt x="0" y="2091166"/>
                </a:cubicBezTo>
                <a:cubicBezTo>
                  <a:pt x="0" y="1899132"/>
                  <a:pt x="136215" y="1738912"/>
                  <a:pt x="317296" y="1701857"/>
                </a:cubicBezTo>
                <a:lnTo>
                  <a:pt x="337165" y="1699855"/>
                </a:lnTo>
                <a:lnTo>
                  <a:pt x="299631" y="1652086"/>
                </a:lnTo>
                <a:cubicBezTo>
                  <a:pt x="231356" y="1551026"/>
                  <a:pt x="191490" y="1429196"/>
                  <a:pt x="191490" y="1298055"/>
                </a:cubicBezTo>
                <a:cubicBezTo>
                  <a:pt x="191490" y="948346"/>
                  <a:pt x="474986" y="664850"/>
                  <a:pt x="824695" y="664850"/>
                </a:cubicBezTo>
                <a:cubicBezTo>
                  <a:pt x="912122" y="664850"/>
                  <a:pt x="995411" y="682569"/>
                  <a:pt x="1071167" y="714611"/>
                </a:cubicBezTo>
                <a:lnTo>
                  <a:pt x="1128275" y="745608"/>
                </a:lnTo>
                <a:lnTo>
                  <a:pt x="1155562" y="671055"/>
                </a:lnTo>
                <a:cubicBezTo>
                  <a:pt x="1322359" y="276704"/>
                  <a:pt x="1712840" y="0"/>
                  <a:pt x="2167948" y="0"/>
                </a:cubicBezTo>
                <a:close/>
              </a:path>
            </a:pathLst>
          </a:custGeom>
          <a:solidFill>
            <a:srgbClr val="6BB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3" name="Forma Livre: Forma 325">
            <a:extLst>
              <a:ext uri="{FF2B5EF4-FFF2-40B4-BE49-F238E27FC236}">
                <a16:creationId xmlns:a16="http://schemas.microsoft.com/office/drawing/2014/main" id="{95CCFE84-7FC0-4016-9552-8A8603DA3F81}"/>
              </a:ext>
            </a:extLst>
          </p:cNvPr>
          <p:cNvSpPr/>
          <p:nvPr/>
        </p:nvSpPr>
        <p:spPr>
          <a:xfrm>
            <a:off x="6984778" y="-2071216"/>
            <a:ext cx="5446765" cy="4423403"/>
          </a:xfrm>
          <a:custGeom>
            <a:avLst/>
            <a:gdLst>
              <a:gd name="connsiteX0" fmla="*/ 3659625 w 5446765"/>
              <a:gd name="connsiteY0" fmla="*/ 0 h 4423403"/>
              <a:gd name="connsiteX1" fmla="*/ 4265596 w 5446765"/>
              <a:gd name="connsiteY1" fmla="*/ 401665 h 4423403"/>
              <a:gd name="connsiteX2" fmla="*/ 4281137 w 5446765"/>
              <a:gd name="connsiteY2" fmla="*/ 451728 h 4423403"/>
              <a:gd name="connsiteX3" fmla="*/ 4349487 w 5446765"/>
              <a:gd name="connsiteY3" fmla="*/ 430511 h 4423403"/>
              <a:gd name="connsiteX4" fmla="*/ 4482027 w 5446765"/>
              <a:gd name="connsiteY4" fmla="*/ 417150 h 4423403"/>
              <a:gd name="connsiteX5" fmla="*/ 5139680 w 5446765"/>
              <a:gd name="connsiteY5" fmla="*/ 1074803 h 4423403"/>
              <a:gd name="connsiteX6" fmla="*/ 5027363 w 5446765"/>
              <a:gd name="connsiteY6" fmla="*/ 1442503 h 4423403"/>
              <a:gd name="connsiteX7" fmla="*/ 5020347 w 5446765"/>
              <a:gd name="connsiteY7" fmla="*/ 1451007 h 4423403"/>
              <a:gd name="connsiteX8" fmla="*/ 5126882 w 5446765"/>
              <a:gd name="connsiteY8" fmla="*/ 1508833 h 4423403"/>
              <a:gd name="connsiteX9" fmla="*/ 5416835 w 5446765"/>
              <a:gd name="connsiteY9" fmla="*/ 2054169 h 4423403"/>
              <a:gd name="connsiteX10" fmla="*/ 5224213 w 5446765"/>
              <a:gd name="connsiteY10" fmla="*/ 2519200 h 4423403"/>
              <a:gd name="connsiteX11" fmla="*/ 5188325 w 5446765"/>
              <a:gd name="connsiteY11" fmla="*/ 2548810 h 4423403"/>
              <a:gd name="connsiteX12" fmla="*/ 5275919 w 5446765"/>
              <a:gd name="connsiteY12" fmla="*/ 2624665 h 4423403"/>
              <a:gd name="connsiteX13" fmla="*/ 5446765 w 5446765"/>
              <a:gd name="connsiteY13" fmla="*/ 3066856 h 4423403"/>
              <a:gd name="connsiteX14" fmla="*/ 4789112 w 5446765"/>
              <a:gd name="connsiteY14" fmla="*/ 3724509 h 4423403"/>
              <a:gd name="connsiteX15" fmla="*/ 4593546 w 5446765"/>
              <a:gd name="connsiteY15" fmla="*/ 3694942 h 4423403"/>
              <a:gd name="connsiteX16" fmla="*/ 4575700 w 5446765"/>
              <a:gd name="connsiteY16" fmla="*/ 3687911 h 4423403"/>
              <a:gd name="connsiteX17" fmla="*/ 4583547 w 5446765"/>
              <a:gd name="connsiteY17" fmla="*/ 3765750 h 4423403"/>
              <a:gd name="connsiteX18" fmla="*/ 3925894 w 5446765"/>
              <a:gd name="connsiteY18" fmla="*/ 4423403 h 4423403"/>
              <a:gd name="connsiteX19" fmla="*/ 3268241 w 5446765"/>
              <a:gd name="connsiteY19" fmla="*/ 3765750 h 4423403"/>
              <a:gd name="connsiteX20" fmla="*/ 3271784 w 5446765"/>
              <a:gd name="connsiteY20" fmla="*/ 3730601 h 4423403"/>
              <a:gd name="connsiteX21" fmla="*/ 3187082 w 5446765"/>
              <a:gd name="connsiteY21" fmla="*/ 3771404 h 4423403"/>
              <a:gd name="connsiteX22" fmla="*/ 2790686 w 5446765"/>
              <a:gd name="connsiteY22" fmla="*/ 3851433 h 4423403"/>
              <a:gd name="connsiteX23" fmla="*/ 2585449 w 5446765"/>
              <a:gd name="connsiteY23" fmla="*/ 3830743 h 4423403"/>
              <a:gd name="connsiteX24" fmla="*/ 2539294 w 5446765"/>
              <a:gd name="connsiteY24" fmla="*/ 3818876 h 4423403"/>
              <a:gd name="connsiteX25" fmla="*/ 2521280 w 5446765"/>
              <a:gd name="connsiteY25" fmla="*/ 3833738 h 4423403"/>
              <a:gd name="connsiteX26" fmla="*/ 2153580 w 5446765"/>
              <a:gd name="connsiteY26" fmla="*/ 3946055 h 4423403"/>
              <a:gd name="connsiteX27" fmla="*/ 1495927 w 5446765"/>
              <a:gd name="connsiteY27" fmla="*/ 3288402 h 4423403"/>
              <a:gd name="connsiteX28" fmla="*/ 1499470 w 5446765"/>
              <a:gd name="connsiteY28" fmla="*/ 3253253 h 4423403"/>
              <a:gd name="connsiteX29" fmla="*/ 1414768 w 5446765"/>
              <a:gd name="connsiteY29" fmla="*/ 3294056 h 4423403"/>
              <a:gd name="connsiteX30" fmla="*/ 1018372 w 5446765"/>
              <a:gd name="connsiteY30" fmla="*/ 3374085 h 4423403"/>
              <a:gd name="connsiteX31" fmla="*/ 0 w 5446765"/>
              <a:gd name="connsiteY31" fmla="*/ 2355713 h 4423403"/>
              <a:gd name="connsiteX32" fmla="*/ 1018372 w 5446765"/>
              <a:gd name="connsiteY32" fmla="*/ 1337341 h 4423403"/>
              <a:gd name="connsiteX33" fmla="*/ 1223609 w 5446765"/>
              <a:gd name="connsiteY33" fmla="*/ 1358031 h 4423403"/>
              <a:gd name="connsiteX34" fmla="*/ 1285692 w 5446765"/>
              <a:gd name="connsiteY34" fmla="*/ 1373994 h 4423403"/>
              <a:gd name="connsiteX35" fmla="*/ 1280292 w 5446765"/>
              <a:gd name="connsiteY35" fmla="*/ 1357350 h 4423403"/>
              <a:gd name="connsiteX36" fmla="*/ 1259588 w 5446765"/>
              <a:gd name="connsiteY36" fmla="*/ 1192992 h 4423403"/>
              <a:gd name="connsiteX37" fmla="*/ 1917241 w 5446765"/>
              <a:gd name="connsiteY37" fmla="*/ 535339 h 4423403"/>
              <a:gd name="connsiteX38" fmla="*/ 2424718 w 5446765"/>
              <a:gd name="connsiteY38" fmla="*/ 774664 h 4423403"/>
              <a:gd name="connsiteX39" fmla="*/ 2473802 w 5446765"/>
              <a:gd name="connsiteY39" fmla="*/ 843703 h 4423403"/>
              <a:gd name="connsiteX40" fmla="*/ 2555519 w 5446765"/>
              <a:gd name="connsiteY40" fmla="*/ 822692 h 4423403"/>
              <a:gd name="connsiteX41" fmla="*/ 2760756 w 5446765"/>
              <a:gd name="connsiteY41" fmla="*/ 802002 h 4423403"/>
              <a:gd name="connsiteX42" fmla="*/ 2965993 w 5446765"/>
              <a:gd name="connsiteY42" fmla="*/ 822692 h 4423403"/>
              <a:gd name="connsiteX43" fmla="*/ 3028076 w 5446765"/>
              <a:gd name="connsiteY43" fmla="*/ 838655 h 4423403"/>
              <a:gd name="connsiteX44" fmla="*/ 3022676 w 5446765"/>
              <a:gd name="connsiteY44" fmla="*/ 822011 h 4423403"/>
              <a:gd name="connsiteX45" fmla="*/ 3001972 w 5446765"/>
              <a:gd name="connsiteY45" fmla="*/ 657653 h 4423403"/>
              <a:gd name="connsiteX46" fmla="*/ 3659625 w 5446765"/>
              <a:gd name="connsiteY46" fmla="*/ 0 h 4423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5446765" h="4423403">
                <a:moveTo>
                  <a:pt x="3659625" y="0"/>
                </a:moveTo>
                <a:cubicBezTo>
                  <a:pt x="3932034" y="0"/>
                  <a:pt x="4165759" y="165623"/>
                  <a:pt x="4265596" y="401665"/>
                </a:cubicBezTo>
                <a:lnTo>
                  <a:pt x="4281137" y="451728"/>
                </a:lnTo>
                <a:lnTo>
                  <a:pt x="4349487" y="430511"/>
                </a:lnTo>
                <a:cubicBezTo>
                  <a:pt x="4392299" y="421751"/>
                  <a:pt x="4436625" y="417150"/>
                  <a:pt x="4482027" y="417150"/>
                </a:cubicBezTo>
                <a:cubicBezTo>
                  <a:pt x="4845239" y="417150"/>
                  <a:pt x="5139680" y="711591"/>
                  <a:pt x="5139680" y="1074803"/>
                </a:cubicBezTo>
                <a:cubicBezTo>
                  <a:pt x="5139680" y="1211008"/>
                  <a:pt x="5098274" y="1337541"/>
                  <a:pt x="5027363" y="1442503"/>
                </a:cubicBezTo>
                <a:lnTo>
                  <a:pt x="5020347" y="1451007"/>
                </a:lnTo>
                <a:lnTo>
                  <a:pt x="5126882" y="1508833"/>
                </a:lnTo>
                <a:cubicBezTo>
                  <a:pt x="5301819" y="1627018"/>
                  <a:pt x="5416835" y="1827162"/>
                  <a:pt x="5416835" y="2054169"/>
                </a:cubicBezTo>
                <a:cubicBezTo>
                  <a:pt x="5416835" y="2235775"/>
                  <a:pt x="5343225" y="2400188"/>
                  <a:pt x="5224213" y="2519200"/>
                </a:cubicBezTo>
                <a:lnTo>
                  <a:pt x="5188325" y="2548810"/>
                </a:lnTo>
                <a:lnTo>
                  <a:pt x="5275919" y="2624665"/>
                </a:lnTo>
                <a:cubicBezTo>
                  <a:pt x="5382069" y="2741456"/>
                  <a:pt x="5446765" y="2896601"/>
                  <a:pt x="5446765" y="3066856"/>
                </a:cubicBezTo>
                <a:cubicBezTo>
                  <a:pt x="5446765" y="3430068"/>
                  <a:pt x="5152324" y="3724509"/>
                  <a:pt x="4789112" y="3724509"/>
                </a:cubicBezTo>
                <a:cubicBezTo>
                  <a:pt x="4721010" y="3724509"/>
                  <a:pt x="4655325" y="3714158"/>
                  <a:pt x="4593546" y="3694942"/>
                </a:cubicBezTo>
                <a:lnTo>
                  <a:pt x="4575700" y="3687911"/>
                </a:lnTo>
                <a:lnTo>
                  <a:pt x="4583547" y="3765750"/>
                </a:lnTo>
                <a:cubicBezTo>
                  <a:pt x="4583547" y="4128962"/>
                  <a:pt x="4289106" y="4423403"/>
                  <a:pt x="3925894" y="4423403"/>
                </a:cubicBezTo>
                <a:cubicBezTo>
                  <a:pt x="3562682" y="4423403"/>
                  <a:pt x="3268241" y="4128962"/>
                  <a:pt x="3268241" y="3765750"/>
                </a:cubicBezTo>
                <a:lnTo>
                  <a:pt x="3271784" y="3730601"/>
                </a:lnTo>
                <a:lnTo>
                  <a:pt x="3187082" y="3771404"/>
                </a:lnTo>
                <a:cubicBezTo>
                  <a:pt x="3065246" y="3822937"/>
                  <a:pt x="2931294" y="3851433"/>
                  <a:pt x="2790686" y="3851433"/>
                </a:cubicBezTo>
                <a:cubicBezTo>
                  <a:pt x="2720382" y="3851433"/>
                  <a:pt x="2651742" y="3844309"/>
                  <a:pt x="2585449" y="3830743"/>
                </a:cubicBezTo>
                <a:lnTo>
                  <a:pt x="2539294" y="3818876"/>
                </a:lnTo>
                <a:lnTo>
                  <a:pt x="2521280" y="3833738"/>
                </a:lnTo>
                <a:cubicBezTo>
                  <a:pt x="2416318" y="3904649"/>
                  <a:pt x="2289785" y="3946055"/>
                  <a:pt x="2153580" y="3946055"/>
                </a:cubicBezTo>
                <a:cubicBezTo>
                  <a:pt x="1790368" y="3946055"/>
                  <a:pt x="1495927" y="3651614"/>
                  <a:pt x="1495927" y="3288402"/>
                </a:cubicBezTo>
                <a:lnTo>
                  <a:pt x="1499470" y="3253253"/>
                </a:lnTo>
                <a:lnTo>
                  <a:pt x="1414768" y="3294056"/>
                </a:lnTo>
                <a:cubicBezTo>
                  <a:pt x="1292932" y="3345589"/>
                  <a:pt x="1158980" y="3374085"/>
                  <a:pt x="1018372" y="3374085"/>
                </a:cubicBezTo>
                <a:cubicBezTo>
                  <a:pt x="455941" y="3374085"/>
                  <a:pt x="0" y="2918144"/>
                  <a:pt x="0" y="2355713"/>
                </a:cubicBezTo>
                <a:cubicBezTo>
                  <a:pt x="0" y="1793282"/>
                  <a:pt x="455941" y="1337341"/>
                  <a:pt x="1018372" y="1337341"/>
                </a:cubicBezTo>
                <a:cubicBezTo>
                  <a:pt x="1088676" y="1337341"/>
                  <a:pt x="1157316" y="1344465"/>
                  <a:pt x="1223609" y="1358031"/>
                </a:cubicBezTo>
                <a:lnTo>
                  <a:pt x="1285692" y="1373994"/>
                </a:lnTo>
                <a:lnTo>
                  <a:pt x="1280292" y="1357350"/>
                </a:lnTo>
                <a:cubicBezTo>
                  <a:pt x="1266776" y="1304817"/>
                  <a:pt x="1259588" y="1249744"/>
                  <a:pt x="1259588" y="1192992"/>
                </a:cubicBezTo>
                <a:cubicBezTo>
                  <a:pt x="1259588" y="829780"/>
                  <a:pt x="1554029" y="535339"/>
                  <a:pt x="1917241" y="535339"/>
                </a:cubicBezTo>
                <a:cubicBezTo>
                  <a:pt x="2121548" y="535339"/>
                  <a:pt x="2304095" y="628502"/>
                  <a:pt x="2424718" y="774664"/>
                </a:cubicBezTo>
                <a:lnTo>
                  <a:pt x="2473802" y="843703"/>
                </a:lnTo>
                <a:lnTo>
                  <a:pt x="2555519" y="822692"/>
                </a:lnTo>
                <a:cubicBezTo>
                  <a:pt x="2621812" y="809126"/>
                  <a:pt x="2690452" y="802002"/>
                  <a:pt x="2760756" y="802002"/>
                </a:cubicBezTo>
                <a:cubicBezTo>
                  <a:pt x="2831060" y="802002"/>
                  <a:pt x="2899700" y="809126"/>
                  <a:pt x="2965993" y="822692"/>
                </a:cubicBezTo>
                <a:lnTo>
                  <a:pt x="3028076" y="838655"/>
                </a:lnTo>
                <a:lnTo>
                  <a:pt x="3022676" y="822011"/>
                </a:lnTo>
                <a:cubicBezTo>
                  <a:pt x="3009160" y="769478"/>
                  <a:pt x="3001972" y="714405"/>
                  <a:pt x="3001972" y="657653"/>
                </a:cubicBezTo>
                <a:cubicBezTo>
                  <a:pt x="3001972" y="294441"/>
                  <a:pt x="3296413" y="0"/>
                  <a:pt x="3659625" y="0"/>
                </a:cubicBezTo>
                <a:close/>
              </a:path>
            </a:pathLst>
          </a:custGeom>
          <a:solidFill>
            <a:srgbClr val="000000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6" name="Forma Livre: Forma 325">
            <a:extLst>
              <a:ext uri="{FF2B5EF4-FFF2-40B4-BE49-F238E27FC236}">
                <a16:creationId xmlns:a16="http://schemas.microsoft.com/office/drawing/2014/main" id="{95CCFE84-7FC0-4016-9552-8A8603DA3F81}"/>
              </a:ext>
            </a:extLst>
          </p:cNvPr>
          <p:cNvSpPr/>
          <p:nvPr/>
        </p:nvSpPr>
        <p:spPr>
          <a:xfrm>
            <a:off x="7053672" y="-2321773"/>
            <a:ext cx="5446765" cy="4423403"/>
          </a:xfrm>
          <a:custGeom>
            <a:avLst/>
            <a:gdLst>
              <a:gd name="connsiteX0" fmla="*/ 3659625 w 5446765"/>
              <a:gd name="connsiteY0" fmla="*/ 0 h 4423403"/>
              <a:gd name="connsiteX1" fmla="*/ 4265596 w 5446765"/>
              <a:gd name="connsiteY1" fmla="*/ 401665 h 4423403"/>
              <a:gd name="connsiteX2" fmla="*/ 4281137 w 5446765"/>
              <a:gd name="connsiteY2" fmla="*/ 451728 h 4423403"/>
              <a:gd name="connsiteX3" fmla="*/ 4349487 w 5446765"/>
              <a:gd name="connsiteY3" fmla="*/ 430511 h 4423403"/>
              <a:gd name="connsiteX4" fmla="*/ 4482027 w 5446765"/>
              <a:gd name="connsiteY4" fmla="*/ 417150 h 4423403"/>
              <a:gd name="connsiteX5" fmla="*/ 5139680 w 5446765"/>
              <a:gd name="connsiteY5" fmla="*/ 1074803 h 4423403"/>
              <a:gd name="connsiteX6" fmla="*/ 5027363 w 5446765"/>
              <a:gd name="connsiteY6" fmla="*/ 1442503 h 4423403"/>
              <a:gd name="connsiteX7" fmla="*/ 5020347 w 5446765"/>
              <a:gd name="connsiteY7" fmla="*/ 1451007 h 4423403"/>
              <a:gd name="connsiteX8" fmla="*/ 5126882 w 5446765"/>
              <a:gd name="connsiteY8" fmla="*/ 1508833 h 4423403"/>
              <a:gd name="connsiteX9" fmla="*/ 5416835 w 5446765"/>
              <a:gd name="connsiteY9" fmla="*/ 2054169 h 4423403"/>
              <a:gd name="connsiteX10" fmla="*/ 5224213 w 5446765"/>
              <a:gd name="connsiteY10" fmla="*/ 2519200 h 4423403"/>
              <a:gd name="connsiteX11" fmla="*/ 5188325 w 5446765"/>
              <a:gd name="connsiteY11" fmla="*/ 2548810 h 4423403"/>
              <a:gd name="connsiteX12" fmla="*/ 5275919 w 5446765"/>
              <a:gd name="connsiteY12" fmla="*/ 2624665 h 4423403"/>
              <a:gd name="connsiteX13" fmla="*/ 5446765 w 5446765"/>
              <a:gd name="connsiteY13" fmla="*/ 3066856 h 4423403"/>
              <a:gd name="connsiteX14" fmla="*/ 4789112 w 5446765"/>
              <a:gd name="connsiteY14" fmla="*/ 3724509 h 4423403"/>
              <a:gd name="connsiteX15" fmla="*/ 4593546 w 5446765"/>
              <a:gd name="connsiteY15" fmla="*/ 3694942 h 4423403"/>
              <a:gd name="connsiteX16" fmla="*/ 4575700 w 5446765"/>
              <a:gd name="connsiteY16" fmla="*/ 3687911 h 4423403"/>
              <a:gd name="connsiteX17" fmla="*/ 4583547 w 5446765"/>
              <a:gd name="connsiteY17" fmla="*/ 3765750 h 4423403"/>
              <a:gd name="connsiteX18" fmla="*/ 3925894 w 5446765"/>
              <a:gd name="connsiteY18" fmla="*/ 4423403 h 4423403"/>
              <a:gd name="connsiteX19" fmla="*/ 3268241 w 5446765"/>
              <a:gd name="connsiteY19" fmla="*/ 3765750 h 4423403"/>
              <a:gd name="connsiteX20" fmla="*/ 3271784 w 5446765"/>
              <a:gd name="connsiteY20" fmla="*/ 3730601 h 4423403"/>
              <a:gd name="connsiteX21" fmla="*/ 3187082 w 5446765"/>
              <a:gd name="connsiteY21" fmla="*/ 3771404 h 4423403"/>
              <a:gd name="connsiteX22" fmla="*/ 2790686 w 5446765"/>
              <a:gd name="connsiteY22" fmla="*/ 3851433 h 4423403"/>
              <a:gd name="connsiteX23" fmla="*/ 2585449 w 5446765"/>
              <a:gd name="connsiteY23" fmla="*/ 3830743 h 4423403"/>
              <a:gd name="connsiteX24" fmla="*/ 2539294 w 5446765"/>
              <a:gd name="connsiteY24" fmla="*/ 3818876 h 4423403"/>
              <a:gd name="connsiteX25" fmla="*/ 2521280 w 5446765"/>
              <a:gd name="connsiteY25" fmla="*/ 3833738 h 4423403"/>
              <a:gd name="connsiteX26" fmla="*/ 2153580 w 5446765"/>
              <a:gd name="connsiteY26" fmla="*/ 3946055 h 4423403"/>
              <a:gd name="connsiteX27" fmla="*/ 1495927 w 5446765"/>
              <a:gd name="connsiteY27" fmla="*/ 3288402 h 4423403"/>
              <a:gd name="connsiteX28" fmla="*/ 1499470 w 5446765"/>
              <a:gd name="connsiteY28" fmla="*/ 3253253 h 4423403"/>
              <a:gd name="connsiteX29" fmla="*/ 1414768 w 5446765"/>
              <a:gd name="connsiteY29" fmla="*/ 3294056 h 4423403"/>
              <a:gd name="connsiteX30" fmla="*/ 1018372 w 5446765"/>
              <a:gd name="connsiteY30" fmla="*/ 3374085 h 4423403"/>
              <a:gd name="connsiteX31" fmla="*/ 0 w 5446765"/>
              <a:gd name="connsiteY31" fmla="*/ 2355713 h 4423403"/>
              <a:gd name="connsiteX32" fmla="*/ 1018372 w 5446765"/>
              <a:gd name="connsiteY32" fmla="*/ 1337341 h 4423403"/>
              <a:gd name="connsiteX33" fmla="*/ 1223609 w 5446765"/>
              <a:gd name="connsiteY33" fmla="*/ 1358031 h 4423403"/>
              <a:gd name="connsiteX34" fmla="*/ 1285692 w 5446765"/>
              <a:gd name="connsiteY34" fmla="*/ 1373994 h 4423403"/>
              <a:gd name="connsiteX35" fmla="*/ 1280292 w 5446765"/>
              <a:gd name="connsiteY35" fmla="*/ 1357350 h 4423403"/>
              <a:gd name="connsiteX36" fmla="*/ 1259588 w 5446765"/>
              <a:gd name="connsiteY36" fmla="*/ 1192992 h 4423403"/>
              <a:gd name="connsiteX37" fmla="*/ 1917241 w 5446765"/>
              <a:gd name="connsiteY37" fmla="*/ 535339 h 4423403"/>
              <a:gd name="connsiteX38" fmla="*/ 2424718 w 5446765"/>
              <a:gd name="connsiteY38" fmla="*/ 774664 h 4423403"/>
              <a:gd name="connsiteX39" fmla="*/ 2473802 w 5446765"/>
              <a:gd name="connsiteY39" fmla="*/ 843703 h 4423403"/>
              <a:gd name="connsiteX40" fmla="*/ 2555519 w 5446765"/>
              <a:gd name="connsiteY40" fmla="*/ 822692 h 4423403"/>
              <a:gd name="connsiteX41" fmla="*/ 2760756 w 5446765"/>
              <a:gd name="connsiteY41" fmla="*/ 802002 h 4423403"/>
              <a:gd name="connsiteX42" fmla="*/ 2965993 w 5446765"/>
              <a:gd name="connsiteY42" fmla="*/ 822692 h 4423403"/>
              <a:gd name="connsiteX43" fmla="*/ 3028076 w 5446765"/>
              <a:gd name="connsiteY43" fmla="*/ 838655 h 4423403"/>
              <a:gd name="connsiteX44" fmla="*/ 3022676 w 5446765"/>
              <a:gd name="connsiteY44" fmla="*/ 822011 h 4423403"/>
              <a:gd name="connsiteX45" fmla="*/ 3001972 w 5446765"/>
              <a:gd name="connsiteY45" fmla="*/ 657653 h 4423403"/>
              <a:gd name="connsiteX46" fmla="*/ 3659625 w 5446765"/>
              <a:gd name="connsiteY46" fmla="*/ 0 h 4423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5446765" h="4423403">
                <a:moveTo>
                  <a:pt x="3659625" y="0"/>
                </a:moveTo>
                <a:cubicBezTo>
                  <a:pt x="3932034" y="0"/>
                  <a:pt x="4165759" y="165623"/>
                  <a:pt x="4265596" y="401665"/>
                </a:cubicBezTo>
                <a:lnTo>
                  <a:pt x="4281137" y="451728"/>
                </a:lnTo>
                <a:lnTo>
                  <a:pt x="4349487" y="430511"/>
                </a:lnTo>
                <a:cubicBezTo>
                  <a:pt x="4392299" y="421751"/>
                  <a:pt x="4436625" y="417150"/>
                  <a:pt x="4482027" y="417150"/>
                </a:cubicBezTo>
                <a:cubicBezTo>
                  <a:pt x="4845239" y="417150"/>
                  <a:pt x="5139680" y="711591"/>
                  <a:pt x="5139680" y="1074803"/>
                </a:cubicBezTo>
                <a:cubicBezTo>
                  <a:pt x="5139680" y="1211008"/>
                  <a:pt x="5098274" y="1337541"/>
                  <a:pt x="5027363" y="1442503"/>
                </a:cubicBezTo>
                <a:lnTo>
                  <a:pt x="5020347" y="1451007"/>
                </a:lnTo>
                <a:lnTo>
                  <a:pt x="5126882" y="1508833"/>
                </a:lnTo>
                <a:cubicBezTo>
                  <a:pt x="5301819" y="1627018"/>
                  <a:pt x="5416835" y="1827162"/>
                  <a:pt x="5416835" y="2054169"/>
                </a:cubicBezTo>
                <a:cubicBezTo>
                  <a:pt x="5416835" y="2235775"/>
                  <a:pt x="5343225" y="2400188"/>
                  <a:pt x="5224213" y="2519200"/>
                </a:cubicBezTo>
                <a:lnTo>
                  <a:pt x="5188325" y="2548810"/>
                </a:lnTo>
                <a:lnTo>
                  <a:pt x="5275919" y="2624665"/>
                </a:lnTo>
                <a:cubicBezTo>
                  <a:pt x="5382069" y="2741456"/>
                  <a:pt x="5446765" y="2896601"/>
                  <a:pt x="5446765" y="3066856"/>
                </a:cubicBezTo>
                <a:cubicBezTo>
                  <a:pt x="5446765" y="3430068"/>
                  <a:pt x="5152324" y="3724509"/>
                  <a:pt x="4789112" y="3724509"/>
                </a:cubicBezTo>
                <a:cubicBezTo>
                  <a:pt x="4721010" y="3724509"/>
                  <a:pt x="4655325" y="3714158"/>
                  <a:pt x="4593546" y="3694942"/>
                </a:cubicBezTo>
                <a:lnTo>
                  <a:pt x="4575700" y="3687911"/>
                </a:lnTo>
                <a:lnTo>
                  <a:pt x="4583547" y="3765750"/>
                </a:lnTo>
                <a:cubicBezTo>
                  <a:pt x="4583547" y="4128962"/>
                  <a:pt x="4289106" y="4423403"/>
                  <a:pt x="3925894" y="4423403"/>
                </a:cubicBezTo>
                <a:cubicBezTo>
                  <a:pt x="3562682" y="4423403"/>
                  <a:pt x="3268241" y="4128962"/>
                  <a:pt x="3268241" y="3765750"/>
                </a:cubicBezTo>
                <a:lnTo>
                  <a:pt x="3271784" y="3730601"/>
                </a:lnTo>
                <a:lnTo>
                  <a:pt x="3187082" y="3771404"/>
                </a:lnTo>
                <a:cubicBezTo>
                  <a:pt x="3065246" y="3822937"/>
                  <a:pt x="2931294" y="3851433"/>
                  <a:pt x="2790686" y="3851433"/>
                </a:cubicBezTo>
                <a:cubicBezTo>
                  <a:pt x="2720382" y="3851433"/>
                  <a:pt x="2651742" y="3844309"/>
                  <a:pt x="2585449" y="3830743"/>
                </a:cubicBezTo>
                <a:lnTo>
                  <a:pt x="2539294" y="3818876"/>
                </a:lnTo>
                <a:lnTo>
                  <a:pt x="2521280" y="3833738"/>
                </a:lnTo>
                <a:cubicBezTo>
                  <a:pt x="2416318" y="3904649"/>
                  <a:pt x="2289785" y="3946055"/>
                  <a:pt x="2153580" y="3946055"/>
                </a:cubicBezTo>
                <a:cubicBezTo>
                  <a:pt x="1790368" y="3946055"/>
                  <a:pt x="1495927" y="3651614"/>
                  <a:pt x="1495927" y="3288402"/>
                </a:cubicBezTo>
                <a:lnTo>
                  <a:pt x="1499470" y="3253253"/>
                </a:lnTo>
                <a:lnTo>
                  <a:pt x="1414768" y="3294056"/>
                </a:lnTo>
                <a:cubicBezTo>
                  <a:pt x="1292932" y="3345589"/>
                  <a:pt x="1158980" y="3374085"/>
                  <a:pt x="1018372" y="3374085"/>
                </a:cubicBezTo>
                <a:cubicBezTo>
                  <a:pt x="455941" y="3374085"/>
                  <a:pt x="0" y="2918144"/>
                  <a:pt x="0" y="2355713"/>
                </a:cubicBezTo>
                <a:cubicBezTo>
                  <a:pt x="0" y="1793282"/>
                  <a:pt x="455941" y="1337341"/>
                  <a:pt x="1018372" y="1337341"/>
                </a:cubicBezTo>
                <a:cubicBezTo>
                  <a:pt x="1088676" y="1337341"/>
                  <a:pt x="1157316" y="1344465"/>
                  <a:pt x="1223609" y="1358031"/>
                </a:cubicBezTo>
                <a:lnTo>
                  <a:pt x="1285692" y="1373994"/>
                </a:lnTo>
                <a:lnTo>
                  <a:pt x="1280292" y="1357350"/>
                </a:lnTo>
                <a:cubicBezTo>
                  <a:pt x="1266776" y="1304817"/>
                  <a:pt x="1259588" y="1249744"/>
                  <a:pt x="1259588" y="1192992"/>
                </a:cubicBezTo>
                <a:cubicBezTo>
                  <a:pt x="1259588" y="829780"/>
                  <a:pt x="1554029" y="535339"/>
                  <a:pt x="1917241" y="535339"/>
                </a:cubicBezTo>
                <a:cubicBezTo>
                  <a:pt x="2121548" y="535339"/>
                  <a:pt x="2304095" y="628502"/>
                  <a:pt x="2424718" y="774664"/>
                </a:cubicBezTo>
                <a:lnTo>
                  <a:pt x="2473802" y="843703"/>
                </a:lnTo>
                <a:lnTo>
                  <a:pt x="2555519" y="822692"/>
                </a:lnTo>
                <a:cubicBezTo>
                  <a:pt x="2621812" y="809126"/>
                  <a:pt x="2690452" y="802002"/>
                  <a:pt x="2760756" y="802002"/>
                </a:cubicBezTo>
                <a:cubicBezTo>
                  <a:pt x="2831060" y="802002"/>
                  <a:pt x="2899700" y="809126"/>
                  <a:pt x="2965993" y="822692"/>
                </a:cubicBezTo>
                <a:lnTo>
                  <a:pt x="3028076" y="838655"/>
                </a:lnTo>
                <a:lnTo>
                  <a:pt x="3022676" y="822011"/>
                </a:lnTo>
                <a:cubicBezTo>
                  <a:pt x="3009160" y="769478"/>
                  <a:pt x="3001972" y="714405"/>
                  <a:pt x="3001972" y="657653"/>
                </a:cubicBezTo>
                <a:cubicBezTo>
                  <a:pt x="3001972" y="294441"/>
                  <a:pt x="3296413" y="0"/>
                  <a:pt x="3659625" y="0"/>
                </a:cubicBezTo>
                <a:close/>
              </a:path>
            </a:pathLst>
          </a:custGeom>
          <a:solidFill>
            <a:srgbClr val="75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14" name="Agrupar 313">
            <a:extLst>
              <a:ext uri="{FF2B5EF4-FFF2-40B4-BE49-F238E27FC236}">
                <a16:creationId xmlns:a16="http://schemas.microsoft.com/office/drawing/2014/main" id="{A0B5116D-CCEE-4418-987C-CA72FE39F4E7}"/>
              </a:ext>
            </a:extLst>
          </p:cNvPr>
          <p:cNvGrpSpPr/>
          <p:nvPr/>
        </p:nvGrpSpPr>
        <p:grpSpPr>
          <a:xfrm>
            <a:off x="476480" y="2432907"/>
            <a:ext cx="2492921" cy="3329375"/>
            <a:chOff x="721243" y="1674824"/>
            <a:chExt cx="3531244" cy="4716089"/>
          </a:xfrm>
        </p:grpSpPr>
        <p:sp>
          <p:nvSpPr>
            <p:cNvPr id="315" name="Retângulo 314">
              <a:extLst>
                <a:ext uri="{FF2B5EF4-FFF2-40B4-BE49-F238E27FC236}">
                  <a16:creationId xmlns:a16="http://schemas.microsoft.com/office/drawing/2014/main" id="{3336882D-96FC-452E-BB67-7EEDCC0425B4}"/>
                </a:ext>
              </a:extLst>
            </p:cNvPr>
            <p:cNvSpPr/>
            <p:nvPr/>
          </p:nvSpPr>
          <p:spPr>
            <a:xfrm>
              <a:off x="2195650" y="3381324"/>
              <a:ext cx="546064" cy="3009589"/>
            </a:xfrm>
            <a:prstGeom prst="rect">
              <a:avLst/>
            </a:prstGeom>
            <a:solidFill>
              <a:srgbClr val="5328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316" name="Agrupar 315">
              <a:extLst>
                <a:ext uri="{FF2B5EF4-FFF2-40B4-BE49-F238E27FC236}">
                  <a16:creationId xmlns:a16="http://schemas.microsoft.com/office/drawing/2014/main" id="{3B4BA6B0-B12A-4EDC-890E-9F8129C49DD6}"/>
                </a:ext>
              </a:extLst>
            </p:cNvPr>
            <p:cNvGrpSpPr/>
            <p:nvPr/>
          </p:nvGrpSpPr>
          <p:grpSpPr>
            <a:xfrm>
              <a:off x="721243" y="1674824"/>
              <a:ext cx="3531244" cy="3403608"/>
              <a:chOff x="1402136" y="1737610"/>
              <a:chExt cx="2247900" cy="2166650"/>
            </a:xfrm>
          </p:grpSpPr>
          <p:sp>
            <p:nvSpPr>
              <p:cNvPr id="317" name="Triângulo isósceles 316">
                <a:extLst>
                  <a:ext uri="{FF2B5EF4-FFF2-40B4-BE49-F238E27FC236}">
                    <a16:creationId xmlns:a16="http://schemas.microsoft.com/office/drawing/2014/main" id="{E192EA1C-15FA-4E2B-BDC9-08B128A5F7DF}"/>
                  </a:ext>
                </a:extLst>
              </p:cNvPr>
              <p:cNvSpPr/>
              <p:nvPr/>
            </p:nvSpPr>
            <p:spPr>
              <a:xfrm>
                <a:off x="1402136" y="2768634"/>
                <a:ext cx="2247900" cy="1135626"/>
              </a:xfrm>
              <a:prstGeom prst="triangle">
                <a:avLst/>
              </a:prstGeom>
              <a:solidFill>
                <a:srgbClr val="518E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8" name="Triângulo isósceles 317">
                <a:extLst>
                  <a:ext uri="{FF2B5EF4-FFF2-40B4-BE49-F238E27FC236}">
                    <a16:creationId xmlns:a16="http://schemas.microsoft.com/office/drawing/2014/main" id="{B9C53765-8D0F-438A-BAD9-56FBD699BD5A}"/>
                  </a:ext>
                </a:extLst>
              </p:cNvPr>
              <p:cNvSpPr/>
              <p:nvPr/>
            </p:nvSpPr>
            <p:spPr>
              <a:xfrm>
                <a:off x="1548069" y="2163144"/>
                <a:ext cx="1956034" cy="988177"/>
              </a:xfrm>
              <a:prstGeom prst="triangle">
                <a:avLst/>
              </a:prstGeom>
              <a:solidFill>
                <a:srgbClr val="5DA2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9" name="Triângulo isósceles 318">
                <a:extLst>
                  <a:ext uri="{FF2B5EF4-FFF2-40B4-BE49-F238E27FC236}">
                    <a16:creationId xmlns:a16="http://schemas.microsoft.com/office/drawing/2014/main" id="{2503A90E-B261-4135-8F11-402651344D38}"/>
                  </a:ext>
                </a:extLst>
              </p:cNvPr>
              <p:cNvSpPr/>
              <p:nvPr/>
            </p:nvSpPr>
            <p:spPr>
              <a:xfrm>
                <a:off x="1778170" y="1737610"/>
                <a:ext cx="1519419" cy="767602"/>
              </a:xfrm>
              <a:prstGeom prst="triangle">
                <a:avLst/>
              </a:prstGeom>
              <a:solidFill>
                <a:srgbClr val="6BBC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328" name="Elipse 327">
            <a:extLst>
              <a:ext uri="{FF2B5EF4-FFF2-40B4-BE49-F238E27FC236}">
                <a16:creationId xmlns:a16="http://schemas.microsoft.com/office/drawing/2014/main" id="{D54DCB88-C3CE-4152-8F4E-BA1CC43B66F9}"/>
              </a:ext>
            </a:extLst>
          </p:cNvPr>
          <p:cNvSpPr/>
          <p:nvPr/>
        </p:nvSpPr>
        <p:spPr>
          <a:xfrm>
            <a:off x="4226094" y="6379434"/>
            <a:ext cx="2174130" cy="436016"/>
          </a:xfrm>
          <a:prstGeom prst="ellipse">
            <a:avLst/>
          </a:prstGeom>
          <a:solidFill>
            <a:srgbClr val="000000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4" name="Grupo 13"/>
          <p:cNvGrpSpPr/>
          <p:nvPr/>
        </p:nvGrpSpPr>
        <p:grpSpPr>
          <a:xfrm>
            <a:off x="4201879" y="1728439"/>
            <a:ext cx="3500625" cy="3446855"/>
            <a:chOff x="4200065" y="1741139"/>
            <a:chExt cx="3500625" cy="3446855"/>
          </a:xfrm>
        </p:grpSpPr>
        <p:grpSp>
          <p:nvGrpSpPr>
            <p:cNvPr id="3" name="Grupo 2"/>
            <p:cNvGrpSpPr/>
            <p:nvPr/>
          </p:nvGrpSpPr>
          <p:grpSpPr>
            <a:xfrm>
              <a:off x="4200065" y="1741139"/>
              <a:ext cx="3500625" cy="3446855"/>
              <a:chOff x="4109406" y="2636323"/>
              <a:chExt cx="3500625" cy="3446855"/>
            </a:xfrm>
          </p:grpSpPr>
          <p:grpSp>
            <p:nvGrpSpPr>
              <p:cNvPr id="172" name="Agrupar 171">
                <a:extLst>
                  <a:ext uri="{FF2B5EF4-FFF2-40B4-BE49-F238E27FC236}">
                    <a16:creationId xmlns:a16="http://schemas.microsoft.com/office/drawing/2014/main" id="{4FE7AD97-DAC2-46C9-9FBD-D61E8369063F}"/>
                  </a:ext>
                </a:extLst>
              </p:cNvPr>
              <p:cNvGrpSpPr/>
              <p:nvPr/>
            </p:nvGrpSpPr>
            <p:grpSpPr>
              <a:xfrm>
                <a:off x="4109406" y="4033925"/>
                <a:ext cx="2157122" cy="1922987"/>
                <a:chOff x="8496139" y="2806618"/>
                <a:chExt cx="1997901" cy="1781049"/>
              </a:xfrm>
            </p:grpSpPr>
            <p:sp>
              <p:nvSpPr>
                <p:cNvPr id="213" name="Retângulo: Cantos Arredondados 212">
                  <a:extLst>
                    <a:ext uri="{FF2B5EF4-FFF2-40B4-BE49-F238E27FC236}">
                      <a16:creationId xmlns:a16="http://schemas.microsoft.com/office/drawing/2014/main" id="{A5C4A9E7-71BC-470A-AFC3-84620BC606E0}"/>
                    </a:ext>
                  </a:extLst>
                </p:cNvPr>
                <p:cNvSpPr/>
                <p:nvPr/>
              </p:nvSpPr>
              <p:spPr>
                <a:xfrm>
                  <a:off x="8715671" y="3180146"/>
                  <a:ext cx="1606277" cy="1407521"/>
                </a:xfrm>
                <a:prstGeom prst="roundRect">
                  <a:avLst>
                    <a:gd name="adj" fmla="val 0"/>
                  </a:avLst>
                </a:prstGeom>
                <a:solidFill>
                  <a:srgbClr val="EF8B4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4" name="Retângulo: Cantos Arredondados 213">
                  <a:extLst>
                    <a:ext uri="{FF2B5EF4-FFF2-40B4-BE49-F238E27FC236}">
                      <a16:creationId xmlns:a16="http://schemas.microsoft.com/office/drawing/2014/main" id="{C7BC8AC5-8D22-4900-8C7B-445B2EF123EC}"/>
                    </a:ext>
                  </a:extLst>
                </p:cNvPr>
                <p:cNvSpPr/>
                <p:nvPr/>
              </p:nvSpPr>
              <p:spPr>
                <a:xfrm>
                  <a:off x="8496139" y="2806618"/>
                  <a:ext cx="1997901" cy="436783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4AF1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74" name="Agrupar 173">
                <a:extLst>
                  <a:ext uri="{FF2B5EF4-FFF2-40B4-BE49-F238E27FC236}">
                    <a16:creationId xmlns:a16="http://schemas.microsoft.com/office/drawing/2014/main" id="{EEFB413A-8878-4CF8-A03D-612904CA446D}"/>
                  </a:ext>
                </a:extLst>
              </p:cNvPr>
              <p:cNvGrpSpPr/>
              <p:nvPr/>
            </p:nvGrpSpPr>
            <p:grpSpPr>
              <a:xfrm rot="20769997">
                <a:off x="5208170" y="3635523"/>
                <a:ext cx="2401861" cy="2140765"/>
                <a:chOff x="10010203" y="2780896"/>
                <a:chExt cx="2224576" cy="1982752"/>
              </a:xfrm>
            </p:grpSpPr>
            <p:sp>
              <p:nvSpPr>
                <p:cNvPr id="210" name="Arco 209">
                  <a:extLst>
                    <a:ext uri="{FF2B5EF4-FFF2-40B4-BE49-F238E27FC236}">
                      <a16:creationId xmlns:a16="http://schemas.microsoft.com/office/drawing/2014/main" id="{8E9A8B76-E250-42A1-9828-FF85E3D6A0A7}"/>
                    </a:ext>
                  </a:extLst>
                </p:cNvPr>
                <p:cNvSpPr/>
                <p:nvPr/>
              </p:nvSpPr>
              <p:spPr>
                <a:xfrm rot="7955567">
                  <a:off x="9740911" y="3050188"/>
                  <a:ext cx="1511603" cy="973020"/>
                </a:xfrm>
                <a:prstGeom prst="arc">
                  <a:avLst>
                    <a:gd name="adj1" fmla="val 15931928"/>
                    <a:gd name="adj2" fmla="val 0"/>
                  </a:avLst>
                </a:prstGeom>
                <a:noFill/>
                <a:ln w="127000">
                  <a:solidFill>
                    <a:srgbClr val="BC2E15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1" name="Arco 210">
                  <a:extLst>
                    <a:ext uri="{FF2B5EF4-FFF2-40B4-BE49-F238E27FC236}">
                      <a16:creationId xmlns:a16="http://schemas.microsoft.com/office/drawing/2014/main" id="{A9AB41DD-586C-4402-BC6E-0D2AD2D18198}"/>
                    </a:ext>
                  </a:extLst>
                </p:cNvPr>
                <p:cNvSpPr/>
                <p:nvPr/>
              </p:nvSpPr>
              <p:spPr>
                <a:xfrm rot="1931968" flipH="1">
                  <a:off x="10723176" y="3817863"/>
                  <a:ext cx="1511603" cy="945785"/>
                </a:xfrm>
                <a:prstGeom prst="arc">
                  <a:avLst>
                    <a:gd name="adj1" fmla="val 15772118"/>
                    <a:gd name="adj2" fmla="val 21541184"/>
                  </a:avLst>
                </a:prstGeom>
                <a:noFill/>
                <a:ln w="127000">
                  <a:solidFill>
                    <a:srgbClr val="BC2E15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2" name="Elipse 211">
                  <a:extLst>
                    <a:ext uri="{FF2B5EF4-FFF2-40B4-BE49-F238E27FC236}">
                      <a16:creationId xmlns:a16="http://schemas.microsoft.com/office/drawing/2014/main" id="{6B198EAF-5831-4845-9FA6-39A605EBD524}"/>
                    </a:ext>
                  </a:extLst>
                </p:cNvPr>
                <p:cNvSpPr/>
                <p:nvPr/>
              </p:nvSpPr>
              <p:spPr>
                <a:xfrm rot="2180057">
                  <a:off x="11708462" y="3851947"/>
                  <a:ext cx="118667" cy="125251"/>
                </a:xfrm>
                <a:prstGeom prst="ellipse">
                  <a:avLst/>
                </a:prstGeom>
                <a:solidFill>
                  <a:srgbClr val="BC2E1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75" name="Retângulo: Cantos Arredondados 174">
                <a:extLst>
                  <a:ext uri="{FF2B5EF4-FFF2-40B4-BE49-F238E27FC236}">
                    <a16:creationId xmlns:a16="http://schemas.microsoft.com/office/drawing/2014/main" id="{BDF55751-6EC4-400B-B474-30DEBCB1166B}"/>
                  </a:ext>
                </a:extLst>
              </p:cNvPr>
              <p:cNvSpPr/>
              <p:nvPr/>
            </p:nvSpPr>
            <p:spPr>
              <a:xfrm>
                <a:off x="4479777" y="5648782"/>
                <a:ext cx="693043" cy="432843"/>
              </a:xfrm>
              <a:prstGeom prst="roundRect">
                <a:avLst>
                  <a:gd name="adj" fmla="val 50000"/>
                </a:avLst>
              </a:prstGeom>
              <a:solidFill>
                <a:srgbClr val="7460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6" name="Retângulo: Cantos Arredondados 175">
                <a:extLst>
                  <a:ext uri="{FF2B5EF4-FFF2-40B4-BE49-F238E27FC236}">
                    <a16:creationId xmlns:a16="http://schemas.microsoft.com/office/drawing/2014/main" id="{E64EDEE1-FA79-4A7E-A315-5E334FC0E9E6}"/>
                  </a:ext>
                </a:extLst>
              </p:cNvPr>
              <p:cNvSpPr/>
              <p:nvPr/>
            </p:nvSpPr>
            <p:spPr>
              <a:xfrm>
                <a:off x="5265997" y="5650335"/>
                <a:ext cx="693043" cy="432843"/>
              </a:xfrm>
              <a:prstGeom prst="roundRect">
                <a:avLst>
                  <a:gd name="adj" fmla="val 50000"/>
                </a:avLst>
              </a:prstGeom>
              <a:solidFill>
                <a:srgbClr val="7460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77" name="Agrupar 176">
                <a:extLst>
                  <a:ext uri="{FF2B5EF4-FFF2-40B4-BE49-F238E27FC236}">
                    <a16:creationId xmlns:a16="http://schemas.microsoft.com/office/drawing/2014/main" id="{899ABE0E-21CF-497F-8A43-81C2BC6DF2AC}"/>
                  </a:ext>
                </a:extLst>
              </p:cNvPr>
              <p:cNvGrpSpPr/>
              <p:nvPr/>
            </p:nvGrpSpPr>
            <p:grpSpPr>
              <a:xfrm rot="8100000">
                <a:off x="4110151" y="4155688"/>
                <a:ext cx="427738" cy="928551"/>
                <a:chOff x="7903266" y="3924381"/>
                <a:chExt cx="562164" cy="1220369"/>
              </a:xfrm>
            </p:grpSpPr>
            <p:sp>
              <p:nvSpPr>
                <p:cNvPr id="208" name="Retângulo: Cantos Arredondados 207">
                  <a:extLst>
                    <a:ext uri="{FF2B5EF4-FFF2-40B4-BE49-F238E27FC236}">
                      <a16:creationId xmlns:a16="http://schemas.microsoft.com/office/drawing/2014/main" id="{9E793102-0F17-432F-A0F5-21454F4C4F71}"/>
                    </a:ext>
                  </a:extLst>
                </p:cNvPr>
                <p:cNvSpPr/>
                <p:nvPr/>
              </p:nvSpPr>
              <p:spPr>
                <a:xfrm>
                  <a:off x="7957685" y="3957533"/>
                  <a:ext cx="435637" cy="118721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642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9" name="Forma Livre: Forma 208">
                  <a:extLst>
                    <a:ext uri="{FF2B5EF4-FFF2-40B4-BE49-F238E27FC236}">
                      <a16:creationId xmlns:a16="http://schemas.microsoft.com/office/drawing/2014/main" id="{3B11DDA1-A17D-487E-8CE6-935191E86E3D}"/>
                    </a:ext>
                  </a:extLst>
                </p:cNvPr>
                <p:cNvSpPr/>
                <p:nvPr/>
              </p:nvSpPr>
              <p:spPr>
                <a:xfrm>
                  <a:off x="7903266" y="3924381"/>
                  <a:ext cx="562164" cy="436458"/>
                </a:xfrm>
                <a:custGeom>
                  <a:avLst/>
                  <a:gdLst>
                    <a:gd name="connsiteX0" fmla="*/ 217819 w 435638"/>
                    <a:gd name="connsiteY0" fmla="*/ 0 h 338225"/>
                    <a:gd name="connsiteX1" fmla="*/ 435638 w 435638"/>
                    <a:gd name="connsiteY1" fmla="*/ 217819 h 338225"/>
                    <a:gd name="connsiteX2" fmla="*/ 435638 w 435638"/>
                    <a:gd name="connsiteY2" fmla="*/ 338225 h 338225"/>
                    <a:gd name="connsiteX3" fmla="*/ 0 w 435638"/>
                    <a:gd name="connsiteY3" fmla="*/ 338225 h 338225"/>
                    <a:gd name="connsiteX4" fmla="*/ 0 w 435638"/>
                    <a:gd name="connsiteY4" fmla="*/ 217819 h 338225"/>
                    <a:gd name="connsiteX5" fmla="*/ 217819 w 435638"/>
                    <a:gd name="connsiteY5" fmla="*/ 0 h 3382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35638" h="338225">
                      <a:moveTo>
                        <a:pt x="217819" y="0"/>
                      </a:moveTo>
                      <a:cubicBezTo>
                        <a:pt x="338117" y="0"/>
                        <a:pt x="435638" y="97521"/>
                        <a:pt x="435638" y="217819"/>
                      </a:cubicBezTo>
                      <a:lnTo>
                        <a:pt x="435638" y="338225"/>
                      </a:lnTo>
                      <a:lnTo>
                        <a:pt x="0" y="338225"/>
                      </a:lnTo>
                      <a:lnTo>
                        <a:pt x="0" y="217819"/>
                      </a:lnTo>
                      <a:cubicBezTo>
                        <a:pt x="0" y="97521"/>
                        <a:pt x="97521" y="0"/>
                        <a:pt x="217819" y="0"/>
                      </a:cubicBezTo>
                      <a:close/>
                    </a:path>
                  </a:pathLst>
                </a:custGeom>
                <a:solidFill>
                  <a:srgbClr val="92FF0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78" name="Agrupar 177">
                <a:extLst>
                  <a:ext uri="{FF2B5EF4-FFF2-40B4-BE49-F238E27FC236}">
                    <a16:creationId xmlns:a16="http://schemas.microsoft.com/office/drawing/2014/main" id="{3128EB91-4DC8-4067-B64A-F5E2AD3A7D5F}"/>
                  </a:ext>
                </a:extLst>
              </p:cNvPr>
              <p:cNvGrpSpPr/>
              <p:nvPr/>
            </p:nvGrpSpPr>
            <p:grpSpPr>
              <a:xfrm rot="13500000" flipH="1">
                <a:off x="5956962" y="4114842"/>
                <a:ext cx="427738" cy="928553"/>
                <a:chOff x="7903266" y="3924381"/>
                <a:chExt cx="562164" cy="1220369"/>
              </a:xfrm>
            </p:grpSpPr>
            <p:sp>
              <p:nvSpPr>
                <p:cNvPr id="206" name="Retângulo: Cantos Arredondados 205">
                  <a:extLst>
                    <a:ext uri="{FF2B5EF4-FFF2-40B4-BE49-F238E27FC236}">
                      <a16:creationId xmlns:a16="http://schemas.microsoft.com/office/drawing/2014/main" id="{769D4A2F-EE96-45AF-9E23-1E8D81C1A30B}"/>
                    </a:ext>
                  </a:extLst>
                </p:cNvPr>
                <p:cNvSpPr/>
                <p:nvPr/>
              </p:nvSpPr>
              <p:spPr>
                <a:xfrm>
                  <a:off x="7957679" y="3957535"/>
                  <a:ext cx="435638" cy="118721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642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7" name="Forma Livre: Forma 206">
                  <a:extLst>
                    <a:ext uri="{FF2B5EF4-FFF2-40B4-BE49-F238E27FC236}">
                      <a16:creationId xmlns:a16="http://schemas.microsoft.com/office/drawing/2014/main" id="{B122F7E3-33D8-43BB-BBE6-73D55D17D05E}"/>
                    </a:ext>
                  </a:extLst>
                </p:cNvPr>
                <p:cNvSpPr/>
                <p:nvPr/>
              </p:nvSpPr>
              <p:spPr>
                <a:xfrm>
                  <a:off x="7903266" y="3924381"/>
                  <a:ext cx="562164" cy="436458"/>
                </a:xfrm>
                <a:custGeom>
                  <a:avLst/>
                  <a:gdLst>
                    <a:gd name="connsiteX0" fmla="*/ 217819 w 435638"/>
                    <a:gd name="connsiteY0" fmla="*/ 0 h 338225"/>
                    <a:gd name="connsiteX1" fmla="*/ 435638 w 435638"/>
                    <a:gd name="connsiteY1" fmla="*/ 217819 h 338225"/>
                    <a:gd name="connsiteX2" fmla="*/ 435638 w 435638"/>
                    <a:gd name="connsiteY2" fmla="*/ 338225 h 338225"/>
                    <a:gd name="connsiteX3" fmla="*/ 0 w 435638"/>
                    <a:gd name="connsiteY3" fmla="*/ 338225 h 338225"/>
                    <a:gd name="connsiteX4" fmla="*/ 0 w 435638"/>
                    <a:gd name="connsiteY4" fmla="*/ 217819 h 338225"/>
                    <a:gd name="connsiteX5" fmla="*/ 217819 w 435638"/>
                    <a:gd name="connsiteY5" fmla="*/ 0 h 3382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35638" h="338225">
                      <a:moveTo>
                        <a:pt x="217819" y="0"/>
                      </a:moveTo>
                      <a:cubicBezTo>
                        <a:pt x="338117" y="0"/>
                        <a:pt x="435638" y="97521"/>
                        <a:pt x="435638" y="217819"/>
                      </a:cubicBezTo>
                      <a:lnTo>
                        <a:pt x="435638" y="338225"/>
                      </a:lnTo>
                      <a:lnTo>
                        <a:pt x="0" y="338225"/>
                      </a:lnTo>
                      <a:lnTo>
                        <a:pt x="0" y="217819"/>
                      </a:lnTo>
                      <a:cubicBezTo>
                        <a:pt x="0" y="97521"/>
                        <a:pt x="97521" y="0"/>
                        <a:pt x="217819" y="0"/>
                      </a:cubicBezTo>
                      <a:close/>
                    </a:path>
                  </a:pathLst>
                </a:custGeom>
                <a:solidFill>
                  <a:srgbClr val="92FF0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79" name="Agrupar 178">
                <a:extLst>
                  <a:ext uri="{FF2B5EF4-FFF2-40B4-BE49-F238E27FC236}">
                    <a16:creationId xmlns:a16="http://schemas.microsoft.com/office/drawing/2014/main" id="{8E137668-EC17-4E8A-9103-74833419B051}"/>
                  </a:ext>
                </a:extLst>
              </p:cNvPr>
              <p:cNvGrpSpPr/>
              <p:nvPr/>
            </p:nvGrpSpPr>
            <p:grpSpPr>
              <a:xfrm>
                <a:off x="4567005" y="3808194"/>
                <a:ext cx="1318743" cy="2148719"/>
                <a:chOff x="8597048" y="1895779"/>
                <a:chExt cx="1850872" cy="2655364"/>
              </a:xfrm>
            </p:grpSpPr>
            <p:sp>
              <p:nvSpPr>
                <p:cNvPr id="204" name="Forma Livre: Forma 203">
                  <a:extLst>
                    <a:ext uri="{FF2B5EF4-FFF2-40B4-BE49-F238E27FC236}">
                      <a16:creationId xmlns:a16="http://schemas.microsoft.com/office/drawing/2014/main" id="{A357849B-CAFF-4F1D-9497-5D4593FD61CE}"/>
                    </a:ext>
                  </a:extLst>
                </p:cNvPr>
                <p:cNvSpPr/>
                <p:nvPr/>
              </p:nvSpPr>
              <p:spPr>
                <a:xfrm>
                  <a:off x="8597048" y="3833285"/>
                  <a:ext cx="1850872" cy="717858"/>
                </a:xfrm>
                <a:custGeom>
                  <a:avLst/>
                  <a:gdLst>
                    <a:gd name="connsiteX0" fmla="*/ 0 w 1800188"/>
                    <a:gd name="connsiteY0" fmla="*/ 0 h 717859"/>
                    <a:gd name="connsiteX1" fmla="*/ 1800188 w 1800188"/>
                    <a:gd name="connsiteY1" fmla="*/ 0 h 717859"/>
                    <a:gd name="connsiteX2" fmla="*/ 1752805 w 1800188"/>
                    <a:gd name="connsiteY2" fmla="*/ 152645 h 717859"/>
                    <a:gd name="connsiteX3" fmla="*/ 900094 w 1800188"/>
                    <a:gd name="connsiteY3" fmla="*/ 717859 h 717859"/>
                    <a:gd name="connsiteX4" fmla="*/ 47383 w 1800188"/>
                    <a:gd name="connsiteY4" fmla="*/ 152645 h 7178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00188" h="717859">
                      <a:moveTo>
                        <a:pt x="0" y="0"/>
                      </a:moveTo>
                      <a:lnTo>
                        <a:pt x="1800188" y="0"/>
                      </a:lnTo>
                      <a:lnTo>
                        <a:pt x="1752805" y="152645"/>
                      </a:lnTo>
                      <a:cubicBezTo>
                        <a:pt x="1612316" y="484797"/>
                        <a:pt x="1283422" y="717859"/>
                        <a:pt x="900094" y="717859"/>
                      </a:cubicBezTo>
                      <a:cubicBezTo>
                        <a:pt x="516766" y="717859"/>
                        <a:pt x="187872" y="484797"/>
                        <a:pt x="47383" y="152645"/>
                      </a:cubicBezTo>
                      <a:close/>
                    </a:path>
                  </a:pathLst>
                </a:custGeom>
                <a:solidFill>
                  <a:srgbClr val="BCA66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5" name="Forma Livre: Forma 204">
                  <a:extLst>
                    <a:ext uri="{FF2B5EF4-FFF2-40B4-BE49-F238E27FC236}">
                      <a16:creationId xmlns:a16="http://schemas.microsoft.com/office/drawing/2014/main" id="{D0B1FDF4-7568-498D-8742-2A7507CB7F81}"/>
                    </a:ext>
                  </a:extLst>
                </p:cNvPr>
                <p:cNvSpPr/>
                <p:nvPr/>
              </p:nvSpPr>
              <p:spPr>
                <a:xfrm>
                  <a:off x="8597048" y="1895779"/>
                  <a:ext cx="1850872" cy="1937505"/>
                </a:xfrm>
                <a:custGeom>
                  <a:avLst/>
                  <a:gdLst>
                    <a:gd name="connsiteX0" fmla="*/ 925436 w 1850872"/>
                    <a:gd name="connsiteY0" fmla="*/ 0 h 1937505"/>
                    <a:gd name="connsiteX1" fmla="*/ 1850872 w 1850872"/>
                    <a:gd name="connsiteY1" fmla="*/ 925436 h 1937505"/>
                    <a:gd name="connsiteX2" fmla="*/ 1850872 w 1850872"/>
                    <a:gd name="connsiteY2" fmla="*/ 1452055 h 1937505"/>
                    <a:gd name="connsiteX3" fmla="*/ 1850872 w 1850872"/>
                    <a:gd name="connsiteY3" fmla="*/ 1509447 h 1937505"/>
                    <a:gd name="connsiteX4" fmla="*/ 1850872 w 1850872"/>
                    <a:gd name="connsiteY4" fmla="*/ 1937505 h 1937505"/>
                    <a:gd name="connsiteX5" fmla="*/ 0 w 1850872"/>
                    <a:gd name="connsiteY5" fmla="*/ 1937505 h 1937505"/>
                    <a:gd name="connsiteX6" fmla="*/ 0 w 1850872"/>
                    <a:gd name="connsiteY6" fmla="*/ 1509447 h 1937505"/>
                    <a:gd name="connsiteX7" fmla="*/ 0 w 1850872"/>
                    <a:gd name="connsiteY7" fmla="*/ 1452055 h 1937505"/>
                    <a:gd name="connsiteX8" fmla="*/ 0 w 1850872"/>
                    <a:gd name="connsiteY8" fmla="*/ 925436 h 1937505"/>
                    <a:gd name="connsiteX9" fmla="*/ 925436 w 1850872"/>
                    <a:gd name="connsiteY9" fmla="*/ 0 h 19375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850872" h="1937505">
                      <a:moveTo>
                        <a:pt x="925436" y="0"/>
                      </a:moveTo>
                      <a:cubicBezTo>
                        <a:pt x="1436540" y="0"/>
                        <a:pt x="1850872" y="414332"/>
                        <a:pt x="1850872" y="925436"/>
                      </a:cubicBezTo>
                      <a:lnTo>
                        <a:pt x="1850872" y="1452055"/>
                      </a:lnTo>
                      <a:lnTo>
                        <a:pt x="1850872" y="1509447"/>
                      </a:lnTo>
                      <a:lnTo>
                        <a:pt x="1850872" y="1937505"/>
                      </a:lnTo>
                      <a:lnTo>
                        <a:pt x="0" y="1937505"/>
                      </a:lnTo>
                      <a:lnTo>
                        <a:pt x="0" y="1509447"/>
                      </a:lnTo>
                      <a:lnTo>
                        <a:pt x="0" y="1452055"/>
                      </a:lnTo>
                      <a:lnTo>
                        <a:pt x="0" y="925436"/>
                      </a:lnTo>
                      <a:cubicBezTo>
                        <a:pt x="0" y="414332"/>
                        <a:pt x="414332" y="0"/>
                        <a:pt x="925436" y="0"/>
                      </a:cubicBezTo>
                      <a:close/>
                    </a:path>
                  </a:pathLst>
                </a:custGeom>
                <a:solidFill>
                  <a:srgbClr val="92FF0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80" name="Agrupar 179">
                <a:extLst>
                  <a:ext uri="{FF2B5EF4-FFF2-40B4-BE49-F238E27FC236}">
                    <a16:creationId xmlns:a16="http://schemas.microsoft.com/office/drawing/2014/main" id="{163FDF89-A204-4B47-8BA1-9BCA7CBC8C86}"/>
                  </a:ext>
                </a:extLst>
              </p:cNvPr>
              <p:cNvGrpSpPr/>
              <p:nvPr/>
            </p:nvGrpSpPr>
            <p:grpSpPr>
              <a:xfrm>
                <a:off x="4554902" y="4323910"/>
                <a:ext cx="1342951" cy="664538"/>
                <a:chOff x="8908752" y="3075198"/>
                <a:chExt cx="1243826" cy="615488"/>
              </a:xfrm>
            </p:grpSpPr>
            <p:sp>
              <p:nvSpPr>
                <p:cNvPr id="201" name="Retângulo 200">
                  <a:extLst>
                    <a:ext uri="{FF2B5EF4-FFF2-40B4-BE49-F238E27FC236}">
                      <a16:creationId xmlns:a16="http://schemas.microsoft.com/office/drawing/2014/main" id="{794ABE69-3031-491C-AB03-D403EAF5E4F0}"/>
                    </a:ext>
                  </a:extLst>
                </p:cNvPr>
                <p:cNvSpPr/>
                <p:nvPr/>
              </p:nvSpPr>
              <p:spPr>
                <a:xfrm>
                  <a:off x="9755248" y="3113298"/>
                  <a:ext cx="207850" cy="551053"/>
                </a:xfrm>
                <a:prstGeom prst="rect">
                  <a:avLst/>
                </a:prstGeom>
                <a:solidFill>
                  <a:srgbClr val="8C6E1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2" name="Retângulo 201">
                  <a:extLst>
                    <a:ext uri="{FF2B5EF4-FFF2-40B4-BE49-F238E27FC236}">
                      <a16:creationId xmlns:a16="http://schemas.microsoft.com/office/drawing/2014/main" id="{23DD9266-F3C5-403B-B5A0-2767BCA7433E}"/>
                    </a:ext>
                  </a:extLst>
                </p:cNvPr>
                <p:cNvSpPr/>
                <p:nvPr/>
              </p:nvSpPr>
              <p:spPr>
                <a:xfrm>
                  <a:off x="9067280" y="3075198"/>
                  <a:ext cx="207850" cy="580445"/>
                </a:xfrm>
                <a:prstGeom prst="rect">
                  <a:avLst/>
                </a:prstGeom>
                <a:solidFill>
                  <a:srgbClr val="8C6E1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3" name="Retângulo 202">
                  <a:extLst>
                    <a:ext uri="{FF2B5EF4-FFF2-40B4-BE49-F238E27FC236}">
                      <a16:creationId xmlns:a16="http://schemas.microsoft.com/office/drawing/2014/main" id="{23EF5B43-45E4-4AD5-A610-957001C6FC1A}"/>
                    </a:ext>
                  </a:extLst>
                </p:cNvPr>
                <p:cNvSpPr/>
                <p:nvPr/>
              </p:nvSpPr>
              <p:spPr>
                <a:xfrm>
                  <a:off x="8908752" y="3590048"/>
                  <a:ext cx="1243826" cy="100638"/>
                </a:xfrm>
                <a:prstGeom prst="rect">
                  <a:avLst/>
                </a:prstGeom>
                <a:solidFill>
                  <a:srgbClr val="8C6E1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81" name="Retângulo: Cantos Arredondados 180">
                <a:extLst>
                  <a:ext uri="{FF2B5EF4-FFF2-40B4-BE49-F238E27FC236}">
                    <a16:creationId xmlns:a16="http://schemas.microsoft.com/office/drawing/2014/main" id="{08C288B6-FF87-4F8E-8712-2B7A29B35024}"/>
                  </a:ext>
                </a:extLst>
              </p:cNvPr>
              <p:cNvSpPr/>
              <p:nvPr/>
            </p:nvSpPr>
            <p:spPr>
              <a:xfrm>
                <a:off x="4227189" y="2636323"/>
                <a:ext cx="1998374" cy="1998374"/>
              </a:xfrm>
              <a:prstGeom prst="roundRect">
                <a:avLst>
                  <a:gd name="adj" fmla="val 36055"/>
                </a:avLst>
              </a:prstGeom>
              <a:solidFill>
                <a:srgbClr val="E642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82" name="Agrupar 181">
                <a:extLst>
                  <a:ext uri="{FF2B5EF4-FFF2-40B4-BE49-F238E27FC236}">
                    <a16:creationId xmlns:a16="http://schemas.microsoft.com/office/drawing/2014/main" id="{946BFB1F-D05A-4004-9DF5-FE2B695F1A1B}"/>
                  </a:ext>
                </a:extLst>
              </p:cNvPr>
              <p:cNvGrpSpPr/>
              <p:nvPr/>
            </p:nvGrpSpPr>
            <p:grpSpPr>
              <a:xfrm>
                <a:off x="4456924" y="3021172"/>
                <a:ext cx="1538905" cy="1340874"/>
                <a:chOff x="8194640" y="1189136"/>
                <a:chExt cx="2773895" cy="2416940"/>
              </a:xfrm>
            </p:grpSpPr>
            <p:sp>
              <p:nvSpPr>
                <p:cNvPr id="198" name="Retângulo: Cantos Arredondados 197">
                  <a:extLst>
                    <a:ext uri="{FF2B5EF4-FFF2-40B4-BE49-F238E27FC236}">
                      <a16:creationId xmlns:a16="http://schemas.microsoft.com/office/drawing/2014/main" id="{C622B984-32A1-45FE-BE5C-3211BEC89B62}"/>
                    </a:ext>
                  </a:extLst>
                </p:cNvPr>
                <p:cNvSpPr/>
                <p:nvPr/>
              </p:nvSpPr>
              <p:spPr>
                <a:xfrm>
                  <a:off x="8194640" y="1189136"/>
                  <a:ext cx="1524677" cy="156998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6B2A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9" name="Retângulo: Cantos Arredondados 198">
                  <a:extLst>
                    <a:ext uri="{FF2B5EF4-FFF2-40B4-BE49-F238E27FC236}">
                      <a16:creationId xmlns:a16="http://schemas.microsoft.com/office/drawing/2014/main" id="{0C72D675-9B46-4900-9E25-E080D6C114F3}"/>
                    </a:ext>
                  </a:extLst>
                </p:cNvPr>
                <p:cNvSpPr/>
                <p:nvPr/>
              </p:nvSpPr>
              <p:spPr>
                <a:xfrm>
                  <a:off x="9443858" y="1189136"/>
                  <a:ext cx="1524677" cy="156998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6B2A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0" name="Retângulo: Cantos Arredondados 199">
                  <a:extLst>
                    <a:ext uri="{FF2B5EF4-FFF2-40B4-BE49-F238E27FC236}">
                      <a16:creationId xmlns:a16="http://schemas.microsoft.com/office/drawing/2014/main" id="{4E3C4846-16B1-4D0D-982D-1CA890E5211E}"/>
                    </a:ext>
                  </a:extLst>
                </p:cNvPr>
                <p:cNvSpPr/>
                <p:nvPr/>
              </p:nvSpPr>
              <p:spPr>
                <a:xfrm>
                  <a:off x="8743145" y="1912158"/>
                  <a:ext cx="1645038" cy="16939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6B2A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83" name="Agrupar 182">
                <a:extLst>
                  <a:ext uri="{FF2B5EF4-FFF2-40B4-BE49-F238E27FC236}">
                    <a16:creationId xmlns:a16="http://schemas.microsoft.com/office/drawing/2014/main" id="{7423E585-9237-4573-BEE7-09BDBB939610}"/>
                  </a:ext>
                </a:extLst>
              </p:cNvPr>
              <p:cNvGrpSpPr/>
              <p:nvPr/>
            </p:nvGrpSpPr>
            <p:grpSpPr>
              <a:xfrm>
                <a:off x="5146702" y="3818353"/>
                <a:ext cx="193851" cy="49364"/>
                <a:chOff x="9449726" y="2492658"/>
                <a:chExt cx="179542" cy="45719"/>
              </a:xfrm>
            </p:grpSpPr>
            <p:sp>
              <p:nvSpPr>
                <p:cNvPr id="196" name="Elipse 195">
                  <a:extLst>
                    <a:ext uri="{FF2B5EF4-FFF2-40B4-BE49-F238E27FC236}">
                      <a16:creationId xmlns:a16="http://schemas.microsoft.com/office/drawing/2014/main" id="{A6B893BF-99AE-45D4-8661-747A46C9F582}"/>
                    </a:ext>
                  </a:extLst>
                </p:cNvPr>
                <p:cNvSpPr/>
                <p:nvPr/>
              </p:nvSpPr>
              <p:spPr>
                <a:xfrm rot="2913196">
                  <a:off x="9462749" y="2479635"/>
                  <a:ext cx="45719" cy="71765"/>
                </a:xfrm>
                <a:prstGeom prst="ellipse">
                  <a:avLst/>
                </a:prstGeom>
                <a:solidFill>
                  <a:srgbClr val="E68E7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7" name="Elipse 196">
                  <a:extLst>
                    <a:ext uri="{FF2B5EF4-FFF2-40B4-BE49-F238E27FC236}">
                      <a16:creationId xmlns:a16="http://schemas.microsoft.com/office/drawing/2014/main" id="{662C9D38-96B1-4BFE-9B55-6AAEA29D98A7}"/>
                    </a:ext>
                  </a:extLst>
                </p:cNvPr>
                <p:cNvSpPr/>
                <p:nvPr/>
              </p:nvSpPr>
              <p:spPr>
                <a:xfrm rot="18686804" flipH="1">
                  <a:off x="9570526" y="2479635"/>
                  <a:ext cx="45719" cy="71765"/>
                </a:xfrm>
                <a:prstGeom prst="ellipse">
                  <a:avLst/>
                </a:prstGeom>
                <a:solidFill>
                  <a:srgbClr val="E68E7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sp>
          <p:nvSpPr>
            <p:cNvPr id="5" name="Elipse 4"/>
            <p:cNvSpPr/>
            <p:nvPr/>
          </p:nvSpPr>
          <p:spPr>
            <a:xfrm>
              <a:off x="5018553" y="3819961"/>
              <a:ext cx="599993" cy="59999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10" name="Agrupar 16">
              <a:extLst>
                <a:ext uri="{FF2B5EF4-FFF2-40B4-BE49-F238E27FC236}">
                  <a16:creationId xmlns:a16="http://schemas.microsoft.com/office/drawing/2014/main" id="{FFCBCA76-95EA-4C50-8AB1-5118340B6708}"/>
                </a:ext>
              </a:extLst>
            </p:cNvPr>
            <p:cNvGrpSpPr/>
            <p:nvPr/>
          </p:nvGrpSpPr>
          <p:grpSpPr>
            <a:xfrm rot="3267763">
              <a:off x="5169943" y="3931391"/>
              <a:ext cx="271042" cy="422716"/>
              <a:chOff x="6445772" y="1077492"/>
              <a:chExt cx="2324411" cy="3625136"/>
            </a:xfrm>
          </p:grpSpPr>
          <p:sp>
            <p:nvSpPr>
              <p:cNvPr id="111" name="Elipse 1">
                <a:extLst>
                  <a:ext uri="{FF2B5EF4-FFF2-40B4-BE49-F238E27FC236}">
                    <a16:creationId xmlns:a16="http://schemas.microsoft.com/office/drawing/2014/main" id="{D499439C-D85C-4E91-8E85-5768706562B1}"/>
                  </a:ext>
                </a:extLst>
              </p:cNvPr>
              <p:cNvSpPr/>
              <p:nvPr/>
            </p:nvSpPr>
            <p:spPr>
              <a:xfrm rot="10800000">
                <a:off x="6445772" y="1077492"/>
                <a:ext cx="2324411" cy="2905514"/>
              </a:xfrm>
              <a:custGeom>
                <a:avLst/>
                <a:gdLst/>
                <a:ahLst/>
                <a:cxnLst/>
                <a:rect l="l" t="t" r="r" b="b"/>
                <a:pathLst>
                  <a:path w="571500" h="714375">
                    <a:moveTo>
                      <a:pt x="285750" y="0"/>
                    </a:moveTo>
                    <a:cubicBezTo>
                      <a:pt x="443565" y="0"/>
                      <a:pt x="571500" y="127935"/>
                      <a:pt x="571500" y="285750"/>
                    </a:cubicBezTo>
                    <a:cubicBezTo>
                      <a:pt x="571500" y="312845"/>
                      <a:pt x="567729" y="339059"/>
                      <a:pt x="559424" y="363539"/>
                    </a:cubicBezTo>
                    <a:cubicBezTo>
                      <a:pt x="542624" y="459184"/>
                      <a:pt x="465810" y="582087"/>
                      <a:pt x="285750" y="714375"/>
                    </a:cubicBezTo>
                    <a:cubicBezTo>
                      <a:pt x="105691" y="582087"/>
                      <a:pt x="28877" y="459184"/>
                      <a:pt x="12076" y="363539"/>
                    </a:cubicBezTo>
                    <a:cubicBezTo>
                      <a:pt x="3771" y="339059"/>
                      <a:pt x="0" y="312845"/>
                      <a:pt x="0" y="285750"/>
                    </a:cubicBezTo>
                    <a:cubicBezTo>
                      <a:pt x="0" y="127935"/>
                      <a:pt x="127935" y="0"/>
                      <a:pt x="285750" y="0"/>
                    </a:cubicBezTo>
                    <a:close/>
                  </a:path>
                </a:pathLst>
              </a:cu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2" name="Retângulo: Cantos Arredondados 18">
                <a:extLst>
                  <a:ext uri="{FF2B5EF4-FFF2-40B4-BE49-F238E27FC236}">
                    <a16:creationId xmlns:a16="http://schemas.microsoft.com/office/drawing/2014/main" id="{94129A67-4C2E-4AF1-A2CE-2E2D618EFEEA}"/>
                  </a:ext>
                </a:extLst>
              </p:cNvPr>
              <p:cNvSpPr/>
              <p:nvPr/>
            </p:nvSpPr>
            <p:spPr>
              <a:xfrm>
                <a:off x="7564434" y="1341891"/>
                <a:ext cx="115080" cy="3360737"/>
              </a:xfrm>
              <a:prstGeom prst="roundRect">
                <a:avLst>
                  <a:gd name="adj" fmla="val 50000"/>
                </a:avLst>
              </a:prstGeom>
              <a:solidFill>
                <a:srgbClr val="72C8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13" name="Agrupar 19">
                <a:extLst>
                  <a:ext uri="{FF2B5EF4-FFF2-40B4-BE49-F238E27FC236}">
                    <a16:creationId xmlns:a16="http://schemas.microsoft.com/office/drawing/2014/main" id="{F197E95C-F728-4EA1-AEB8-9BB995A3CE01}"/>
                  </a:ext>
                </a:extLst>
              </p:cNvPr>
              <p:cNvGrpSpPr/>
              <p:nvPr/>
            </p:nvGrpSpPr>
            <p:grpSpPr>
              <a:xfrm>
                <a:off x="7003486" y="1680483"/>
                <a:ext cx="1238000" cy="1790548"/>
                <a:chOff x="7003486" y="1651455"/>
                <a:chExt cx="1238000" cy="1790548"/>
              </a:xfrm>
            </p:grpSpPr>
            <p:grpSp>
              <p:nvGrpSpPr>
                <p:cNvPr id="114" name="Agrupar 20">
                  <a:extLst>
                    <a:ext uri="{FF2B5EF4-FFF2-40B4-BE49-F238E27FC236}">
                      <a16:creationId xmlns:a16="http://schemas.microsoft.com/office/drawing/2014/main" id="{82F7FA59-4D4A-487C-A656-D25215F57185}"/>
                    </a:ext>
                  </a:extLst>
                </p:cNvPr>
                <p:cNvGrpSpPr/>
                <p:nvPr/>
              </p:nvGrpSpPr>
              <p:grpSpPr>
                <a:xfrm>
                  <a:off x="7003486" y="2636102"/>
                  <a:ext cx="1236975" cy="805901"/>
                  <a:chOff x="7003486" y="2084559"/>
                  <a:chExt cx="1236975" cy="805901"/>
                </a:xfrm>
              </p:grpSpPr>
              <p:sp>
                <p:nvSpPr>
                  <p:cNvPr id="118" name="Retângulo: Cantos Arredondados 24">
                    <a:extLst>
                      <a:ext uri="{FF2B5EF4-FFF2-40B4-BE49-F238E27FC236}">
                        <a16:creationId xmlns:a16="http://schemas.microsoft.com/office/drawing/2014/main" id="{38244068-655B-450A-9D7D-6EFCAD59F425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7806967" y="1779051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9" name="Retângulo: Cantos Arredondados 25">
                    <a:extLst>
                      <a:ext uri="{FF2B5EF4-FFF2-40B4-BE49-F238E27FC236}">
                        <a16:creationId xmlns:a16="http://schemas.microsoft.com/office/drawing/2014/main" id="{AC4EC53E-09B5-4090-B5EF-E051AE30B4DE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7806967" y="2448915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120" name="Agrupar 26">
                    <a:extLst>
                      <a:ext uri="{FF2B5EF4-FFF2-40B4-BE49-F238E27FC236}">
                        <a16:creationId xmlns:a16="http://schemas.microsoft.com/office/drawing/2014/main" id="{E736EA85-D4AF-4293-B794-771E4EF2328C}"/>
                      </a:ext>
                    </a:extLst>
                  </p:cNvPr>
                  <p:cNvGrpSpPr/>
                  <p:nvPr/>
                </p:nvGrpSpPr>
                <p:grpSpPr>
                  <a:xfrm flipH="1">
                    <a:off x="7003486" y="2092611"/>
                    <a:ext cx="739002" cy="797849"/>
                    <a:chOff x="7653859" y="2236959"/>
                    <a:chExt cx="739002" cy="797849"/>
                  </a:xfrm>
                </p:grpSpPr>
                <p:sp>
                  <p:nvSpPr>
                    <p:cNvPr id="121" name="Retângulo: Cantos Arredondados 27">
                      <a:extLst>
                        <a:ext uri="{FF2B5EF4-FFF2-40B4-BE49-F238E27FC236}">
                          <a16:creationId xmlns:a16="http://schemas.microsoft.com/office/drawing/2014/main" id="{84412980-2075-4276-823D-E43C25E95EFF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959367" y="1931451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22" name="Retângulo: Cantos Arredondados 28">
                      <a:extLst>
                        <a:ext uri="{FF2B5EF4-FFF2-40B4-BE49-F238E27FC236}">
                          <a16:creationId xmlns:a16="http://schemas.microsoft.com/office/drawing/2014/main" id="{FC7F90A0-A267-4F99-93FB-4DD31F4565F6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959367" y="2601315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grpSp>
              <p:nvGrpSpPr>
                <p:cNvPr id="115" name="Agrupar 21">
                  <a:extLst>
                    <a:ext uri="{FF2B5EF4-FFF2-40B4-BE49-F238E27FC236}">
                      <a16:creationId xmlns:a16="http://schemas.microsoft.com/office/drawing/2014/main" id="{29065F86-9559-45A0-A934-DBBD6FD794C5}"/>
                    </a:ext>
                  </a:extLst>
                </p:cNvPr>
                <p:cNvGrpSpPr/>
                <p:nvPr/>
              </p:nvGrpSpPr>
              <p:grpSpPr>
                <a:xfrm>
                  <a:off x="7310020" y="1651455"/>
                  <a:ext cx="931466" cy="739002"/>
                  <a:chOff x="7308995" y="2456967"/>
                  <a:chExt cx="931466" cy="739002"/>
                </a:xfrm>
              </p:grpSpPr>
              <p:sp>
                <p:nvSpPr>
                  <p:cNvPr id="116" name="Retângulo: Cantos Arredondados 22">
                    <a:extLst>
                      <a:ext uri="{FF2B5EF4-FFF2-40B4-BE49-F238E27FC236}">
                        <a16:creationId xmlns:a16="http://schemas.microsoft.com/office/drawing/2014/main" id="{5EAE69C0-ECD0-442A-85E6-C5C01336EDA9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7806967" y="2448915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7" name="Retângulo: Cantos Arredondados 23">
                    <a:extLst>
                      <a:ext uri="{FF2B5EF4-FFF2-40B4-BE49-F238E27FC236}">
                        <a16:creationId xmlns:a16="http://schemas.microsoft.com/office/drawing/2014/main" id="{7693F556-B50A-44BF-9A5C-D3C4AC4EAD96}"/>
                      </a:ext>
                    </a:extLst>
                  </p:cNvPr>
                  <p:cNvSpPr/>
                  <p:nvPr/>
                </p:nvSpPr>
                <p:spPr>
                  <a:xfrm rot="18900000" flipH="1">
                    <a:off x="7308995" y="2456967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</p:grpSp>
      <p:grpSp>
        <p:nvGrpSpPr>
          <p:cNvPr id="185" name="Agrupar 184">
            <a:extLst>
              <a:ext uri="{FF2B5EF4-FFF2-40B4-BE49-F238E27FC236}">
                <a16:creationId xmlns:a16="http://schemas.microsoft.com/office/drawing/2014/main" id="{E602FA2E-B714-4AFF-BA72-C78C0F0ACE0D}"/>
              </a:ext>
            </a:extLst>
          </p:cNvPr>
          <p:cNvGrpSpPr/>
          <p:nvPr/>
        </p:nvGrpSpPr>
        <p:grpSpPr>
          <a:xfrm>
            <a:off x="4841363" y="2548786"/>
            <a:ext cx="914602" cy="389302"/>
            <a:chOff x="7061629" y="3425322"/>
            <a:chExt cx="436033" cy="173548"/>
          </a:xfrm>
          <a:solidFill>
            <a:srgbClr val="000000"/>
          </a:solidFill>
        </p:grpSpPr>
        <p:sp>
          <p:nvSpPr>
            <p:cNvPr id="192" name="Semicírculo 191">
              <a:extLst>
                <a:ext uri="{FF2B5EF4-FFF2-40B4-BE49-F238E27FC236}">
                  <a16:creationId xmlns:a16="http://schemas.microsoft.com/office/drawing/2014/main" id="{8FC01F25-CBF7-4034-9A77-0F0C3FA3BCFD}"/>
                </a:ext>
              </a:extLst>
            </p:cNvPr>
            <p:cNvSpPr/>
            <p:nvPr/>
          </p:nvSpPr>
          <p:spPr>
            <a:xfrm>
              <a:off x="7061629" y="3425322"/>
              <a:ext cx="173544" cy="173544"/>
            </a:xfrm>
            <a:prstGeom prst="blockArc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93" name="Semicírculo 192">
              <a:extLst>
                <a:ext uri="{FF2B5EF4-FFF2-40B4-BE49-F238E27FC236}">
                  <a16:creationId xmlns:a16="http://schemas.microsoft.com/office/drawing/2014/main" id="{35455374-1DCB-4388-BE1F-8BA618DA3486}"/>
                </a:ext>
              </a:extLst>
            </p:cNvPr>
            <p:cNvSpPr/>
            <p:nvPr/>
          </p:nvSpPr>
          <p:spPr>
            <a:xfrm>
              <a:off x="7324118" y="3425326"/>
              <a:ext cx="173544" cy="173544"/>
            </a:xfrm>
            <a:prstGeom prst="blockArc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</p:grpSp>
      <p:grpSp>
        <p:nvGrpSpPr>
          <p:cNvPr id="385" name="Agrupar 384">
            <a:extLst>
              <a:ext uri="{FF2B5EF4-FFF2-40B4-BE49-F238E27FC236}">
                <a16:creationId xmlns:a16="http://schemas.microsoft.com/office/drawing/2014/main" id="{F1BC7B30-9B90-4CCD-96C4-97F4022793E1}"/>
              </a:ext>
            </a:extLst>
          </p:cNvPr>
          <p:cNvGrpSpPr/>
          <p:nvPr/>
        </p:nvGrpSpPr>
        <p:grpSpPr>
          <a:xfrm>
            <a:off x="4908558" y="2472303"/>
            <a:ext cx="787860" cy="414488"/>
            <a:chOff x="8567595" y="3743520"/>
            <a:chExt cx="787860" cy="414488"/>
          </a:xfrm>
        </p:grpSpPr>
        <p:sp>
          <p:nvSpPr>
            <p:cNvPr id="381" name="Retângulo: Cantos Arredondados 380">
              <a:extLst>
                <a:ext uri="{FF2B5EF4-FFF2-40B4-BE49-F238E27FC236}">
                  <a16:creationId xmlns:a16="http://schemas.microsoft.com/office/drawing/2014/main" id="{B31E41C2-CC88-47D3-B492-E025CE18B1D1}"/>
                </a:ext>
              </a:extLst>
            </p:cNvPr>
            <p:cNvSpPr/>
            <p:nvPr/>
          </p:nvSpPr>
          <p:spPr>
            <a:xfrm>
              <a:off x="9095639" y="3743520"/>
              <a:ext cx="259816" cy="408146"/>
            </a:xfrm>
            <a:prstGeom prst="roundRect">
              <a:avLst>
                <a:gd name="adj" fmla="val 50000"/>
              </a:avLst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  <p:sp>
          <p:nvSpPr>
            <p:cNvPr id="382" name="Retângulo: Cantos Arredondados 381">
              <a:extLst>
                <a:ext uri="{FF2B5EF4-FFF2-40B4-BE49-F238E27FC236}">
                  <a16:creationId xmlns:a16="http://schemas.microsoft.com/office/drawing/2014/main" id="{32F72511-F87B-428D-8A39-8431E50BB82F}"/>
                </a:ext>
              </a:extLst>
            </p:cNvPr>
            <p:cNvSpPr/>
            <p:nvPr/>
          </p:nvSpPr>
          <p:spPr>
            <a:xfrm>
              <a:off x="9247172" y="3806790"/>
              <a:ext cx="76581" cy="16932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  <p:sp>
          <p:nvSpPr>
            <p:cNvPr id="383" name="Retângulo: Cantos Arredondados 382">
              <a:extLst>
                <a:ext uri="{FF2B5EF4-FFF2-40B4-BE49-F238E27FC236}">
                  <a16:creationId xmlns:a16="http://schemas.microsoft.com/office/drawing/2014/main" id="{DF4865E6-8BA8-49AB-99BE-6A5FFA83D24B}"/>
                </a:ext>
              </a:extLst>
            </p:cNvPr>
            <p:cNvSpPr/>
            <p:nvPr/>
          </p:nvSpPr>
          <p:spPr>
            <a:xfrm>
              <a:off x="8567595" y="3749862"/>
              <a:ext cx="259816" cy="408146"/>
            </a:xfrm>
            <a:prstGeom prst="roundRect">
              <a:avLst>
                <a:gd name="adj" fmla="val 50000"/>
              </a:avLst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4" name="Retângulo: Cantos Arredondados 383">
              <a:extLst>
                <a:ext uri="{FF2B5EF4-FFF2-40B4-BE49-F238E27FC236}">
                  <a16:creationId xmlns:a16="http://schemas.microsoft.com/office/drawing/2014/main" id="{9EB4F8DF-B368-4676-A56F-B545D656B800}"/>
                </a:ext>
              </a:extLst>
            </p:cNvPr>
            <p:cNvSpPr/>
            <p:nvPr/>
          </p:nvSpPr>
          <p:spPr>
            <a:xfrm>
              <a:off x="8719128" y="3813132"/>
              <a:ext cx="76581" cy="16932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8" name="Grupo 7"/>
          <p:cNvGrpSpPr/>
          <p:nvPr/>
        </p:nvGrpSpPr>
        <p:grpSpPr>
          <a:xfrm>
            <a:off x="4319662" y="2343600"/>
            <a:ext cx="2001402" cy="583668"/>
            <a:chOff x="4227189" y="3251484"/>
            <a:chExt cx="2001402" cy="583668"/>
          </a:xfrm>
        </p:grpSpPr>
        <p:sp>
          <p:nvSpPr>
            <p:cNvPr id="106" name="Retângulo 105">
              <a:extLst>
                <a:ext uri="{FF2B5EF4-FFF2-40B4-BE49-F238E27FC236}">
                  <a16:creationId xmlns:a16="http://schemas.microsoft.com/office/drawing/2014/main" id="{686F26B9-BF5C-436A-984A-9B68AEFC02D4}"/>
                </a:ext>
              </a:extLst>
            </p:cNvPr>
            <p:cNvSpPr/>
            <p:nvPr/>
          </p:nvSpPr>
          <p:spPr>
            <a:xfrm>
              <a:off x="4227189" y="3251484"/>
              <a:ext cx="2001402" cy="578923"/>
            </a:xfrm>
            <a:custGeom>
              <a:avLst/>
              <a:gdLst/>
              <a:ahLst/>
              <a:cxnLst/>
              <a:rect l="l" t="t" r="r" b="b"/>
              <a:pathLst>
                <a:path w="2001402" h="578923">
                  <a:moveTo>
                    <a:pt x="1" y="0"/>
                  </a:moveTo>
                  <a:lnTo>
                    <a:pt x="2001402" y="0"/>
                  </a:lnTo>
                  <a:lnTo>
                    <a:pt x="2001402" y="4743"/>
                  </a:lnTo>
                  <a:lnTo>
                    <a:pt x="1025931" y="4743"/>
                  </a:lnTo>
                  <a:lnTo>
                    <a:pt x="1025931" y="455545"/>
                  </a:lnTo>
                  <a:lnTo>
                    <a:pt x="1025729" y="455545"/>
                  </a:lnTo>
                  <a:cubicBezTo>
                    <a:pt x="1018831" y="525371"/>
                    <a:pt x="959271" y="578923"/>
                    <a:pt x="887202" y="578923"/>
                  </a:cubicBezTo>
                  <a:lnTo>
                    <a:pt x="142359" y="578922"/>
                  </a:lnTo>
                  <a:cubicBezTo>
                    <a:pt x="70291" y="578922"/>
                    <a:pt x="10731" y="525370"/>
                    <a:pt x="3833" y="455545"/>
                  </a:cubicBezTo>
                  <a:lnTo>
                    <a:pt x="1" y="455545"/>
                  </a:lnTo>
                  <a:lnTo>
                    <a:pt x="1" y="436568"/>
                  </a:lnTo>
                  <a:lnTo>
                    <a:pt x="0" y="436564"/>
                  </a:lnTo>
                  <a:lnTo>
                    <a:pt x="1" y="436559"/>
                  </a:lnTo>
                  <a:close/>
                </a:path>
              </a:pathLst>
            </a:custGeom>
            <a:solidFill>
              <a:srgbClr val="77D00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8" name="Forma Livre: Forma 138">
              <a:extLst>
                <a:ext uri="{FF2B5EF4-FFF2-40B4-BE49-F238E27FC236}">
                  <a16:creationId xmlns:a16="http://schemas.microsoft.com/office/drawing/2014/main" id="{2F225730-E05A-4EFB-95A2-4C2CDDDA4E95}"/>
                </a:ext>
              </a:extLst>
            </p:cNvPr>
            <p:cNvSpPr/>
            <p:nvPr/>
          </p:nvSpPr>
          <p:spPr>
            <a:xfrm>
              <a:off x="5252955" y="3256227"/>
              <a:ext cx="971843" cy="578925"/>
            </a:xfrm>
            <a:custGeom>
              <a:avLst/>
              <a:gdLst>
                <a:gd name="connsiteX0" fmla="*/ 0 w 868876"/>
                <a:gd name="connsiteY0" fmla="*/ 0 h 581026"/>
                <a:gd name="connsiteX1" fmla="*/ 868875 w 868876"/>
                <a:gd name="connsiteY1" fmla="*/ 0 h 581026"/>
                <a:gd name="connsiteX2" fmla="*/ 868875 w 868876"/>
                <a:gd name="connsiteY2" fmla="*/ 438146 h 581026"/>
                <a:gd name="connsiteX3" fmla="*/ 868876 w 868876"/>
                <a:gd name="connsiteY3" fmla="*/ 438151 h 581026"/>
                <a:gd name="connsiteX4" fmla="*/ 868875 w 868876"/>
                <a:gd name="connsiteY4" fmla="*/ 438156 h 581026"/>
                <a:gd name="connsiteX5" fmla="*/ 868875 w 868876"/>
                <a:gd name="connsiteY5" fmla="*/ 457198 h 581026"/>
                <a:gd name="connsiteX6" fmla="*/ 865031 w 868876"/>
                <a:gd name="connsiteY6" fmla="*/ 457198 h 581026"/>
                <a:gd name="connsiteX7" fmla="*/ 857648 w 868876"/>
                <a:gd name="connsiteY7" fmla="*/ 493765 h 581026"/>
                <a:gd name="connsiteX8" fmla="*/ 726001 w 868876"/>
                <a:gd name="connsiteY8" fmla="*/ 581026 h 581026"/>
                <a:gd name="connsiteX9" fmla="*/ 142877 w 868876"/>
                <a:gd name="connsiteY9" fmla="*/ 581026 h 581026"/>
                <a:gd name="connsiteX10" fmla="*/ 11230 w 868876"/>
                <a:gd name="connsiteY10" fmla="*/ 493765 h 581026"/>
                <a:gd name="connsiteX11" fmla="*/ 3847 w 868876"/>
                <a:gd name="connsiteY11" fmla="*/ 457198 h 581026"/>
                <a:gd name="connsiteX12" fmla="*/ 0 w 868876"/>
                <a:gd name="connsiteY12" fmla="*/ 457198 h 581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68876" h="581026">
                  <a:moveTo>
                    <a:pt x="0" y="0"/>
                  </a:moveTo>
                  <a:lnTo>
                    <a:pt x="868875" y="0"/>
                  </a:lnTo>
                  <a:lnTo>
                    <a:pt x="868875" y="438146"/>
                  </a:lnTo>
                  <a:lnTo>
                    <a:pt x="868876" y="438151"/>
                  </a:lnTo>
                  <a:lnTo>
                    <a:pt x="868875" y="438156"/>
                  </a:lnTo>
                  <a:lnTo>
                    <a:pt x="868875" y="457198"/>
                  </a:lnTo>
                  <a:lnTo>
                    <a:pt x="865031" y="457198"/>
                  </a:lnTo>
                  <a:lnTo>
                    <a:pt x="857648" y="493765"/>
                  </a:lnTo>
                  <a:cubicBezTo>
                    <a:pt x="835959" y="545045"/>
                    <a:pt x="785182" y="581026"/>
                    <a:pt x="726001" y="581026"/>
                  </a:cubicBezTo>
                  <a:lnTo>
                    <a:pt x="142877" y="581026"/>
                  </a:lnTo>
                  <a:cubicBezTo>
                    <a:pt x="83696" y="581026"/>
                    <a:pt x="32919" y="545045"/>
                    <a:pt x="11230" y="493765"/>
                  </a:cubicBezTo>
                  <a:lnTo>
                    <a:pt x="3847" y="457198"/>
                  </a:lnTo>
                  <a:lnTo>
                    <a:pt x="0" y="457198"/>
                  </a:lnTo>
                  <a:close/>
                </a:path>
              </a:pathLst>
            </a:custGeom>
            <a:solidFill>
              <a:srgbClr val="88EE0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84" name="Agrupar 183">
            <a:extLst>
              <a:ext uri="{FF2B5EF4-FFF2-40B4-BE49-F238E27FC236}">
                <a16:creationId xmlns:a16="http://schemas.microsoft.com/office/drawing/2014/main" id="{B2FE82CF-02A5-471C-A213-3469047E49B6}"/>
              </a:ext>
            </a:extLst>
          </p:cNvPr>
          <p:cNvGrpSpPr/>
          <p:nvPr/>
        </p:nvGrpSpPr>
        <p:grpSpPr>
          <a:xfrm>
            <a:off x="5182881" y="3049702"/>
            <a:ext cx="309551" cy="156045"/>
            <a:chOff x="9376066" y="2653960"/>
            <a:chExt cx="286703" cy="144528"/>
          </a:xfrm>
        </p:grpSpPr>
        <p:sp>
          <p:nvSpPr>
            <p:cNvPr id="194" name="Forma Livre: Forma 193">
              <a:extLst>
                <a:ext uri="{FF2B5EF4-FFF2-40B4-BE49-F238E27FC236}">
                  <a16:creationId xmlns:a16="http://schemas.microsoft.com/office/drawing/2014/main" id="{D6BA7800-FDAD-4BC5-A40B-B7F69F1B4D9B}"/>
                </a:ext>
              </a:extLst>
            </p:cNvPr>
            <p:cNvSpPr/>
            <p:nvPr/>
          </p:nvSpPr>
          <p:spPr>
            <a:xfrm>
              <a:off x="9376066" y="2653960"/>
              <a:ext cx="286703" cy="144528"/>
            </a:xfrm>
            <a:custGeom>
              <a:avLst/>
              <a:gdLst>
                <a:gd name="connsiteX0" fmla="*/ 678 w 1637116"/>
                <a:gd name="connsiteY0" fmla="*/ 0 h 825276"/>
                <a:gd name="connsiteX1" fmla="*/ 1636439 w 1637116"/>
                <a:gd name="connsiteY1" fmla="*/ 0 h 825276"/>
                <a:gd name="connsiteX2" fmla="*/ 1637116 w 1637116"/>
                <a:gd name="connsiteY2" fmla="*/ 6718 h 825276"/>
                <a:gd name="connsiteX3" fmla="*/ 818558 w 1637116"/>
                <a:gd name="connsiteY3" fmla="*/ 825276 h 825276"/>
                <a:gd name="connsiteX4" fmla="*/ 0 w 1637116"/>
                <a:gd name="connsiteY4" fmla="*/ 6718 h 8252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7116" h="825276">
                  <a:moveTo>
                    <a:pt x="678" y="0"/>
                  </a:moveTo>
                  <a:lnTo>
                    <a:pt x="1636439" y="0"/>
                  </a:lnTo>
                  <a:lnTo>
                    <a:pt x="1637116" y="6718"/>
                  </a:lnTo>
                  <a:cubicBezTo>
                    <a:pt x="1637116" y="458795"/>
                    <a:pt x="1270635" y="825276"/>
                    <a:pt x="818558" y="825276"/>
                  </a:cubicBezTo>
                  <a:cubicBezTo>
                    <a:pt x="366481" y="825276"/>
                    <a:pt x="0" y="458795"/>
                    <a:pt x="0" y="6718"/>
                  </a:cubicBezTo>
                  <a:close/>
                </a:path>
              </a:pathLst>
            </a:custGeom>
            <a:solidFill>
              <a:srgbClr val="C756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5" name="Elipse 194">
              <a:extLst>
                <a:ext uri="{FF2B5EF4-FFF2-40B4-BE49-F238E27FC236}">
                  <a16:creationId xmlns:a16="http://schemas.microsoft.com/office/drawing/2014/main" id="{31AE4BDB-8832-4A5A-8756-F6E652510841}"/>
                </a:ext>
              </a:extLst>
            </p:cNvPr>
            <p:cNvSpPr/>
            <p:nvPr/>
          </p:nvSpPr>
          <p:spPr>
            <a:xfrm rot="20829726">
              <a:off x="9478428" y="2711401"/>
              <a:ext cx="138158" cy="82086"/>
            </a:xfrm>
            <a:prstGeom prst="ellipse">
              <a:avLst/>
            </a:prstGeom>
            <a:solidFill>
              <a:srgbClr val="FF5B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29" name="Retângulo 328">
            <a:extLst>
              <a:ext uri="{FF2B5EF4-FFF2-40B4-BE49-F238E27FC236}">
                <a16:creationId xmlns:a16="http://schemas.microsoft.com/office/drawing/2014/main" id="{5CCCB317-83ED-4B91-ABF7-E9092DB239B6}"/>
              </a:ext>
            </a:extLst>
          </p:cNvPr>
          <p:cNvSpPr/>
          <p:nvPr/>
        </p:nvSpPr>
        <p:spPr>
          <a:xfrm>
            <a:off x="1515236" y="4838647"/>
            <a:ext cx="385532" cy="111965"/>
          </a:xfrm>
          <a:prstGeom prst="rect">
            <a:avLst/>
          </a:prstGeom>
          <a:solidFill>
            <a:srgbClr val="00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0" name="Retângulo 329">
            <a:extLst>
              <a:ext uri="{FF2B5EF4-FFF2-40B4-BE49-F238E27FC236}">
                <a16:creationId xmlns:a16="http://schemas.microsoft.com/office/drawing/2014/main" id="{FC3F5056-B3C7-4B3B-9FC9-71691D519F1B}"/>
              </a:ext>
            </a:extLst>
          </p:cNvPr>
          <p:cNvSpPr/>
          <p:nvPr/>
        </p:nvSpPr>
        <p:spPr>
          <a:xfrm>
            <a:off x="1301565" y="4000712"/>
            <a:ext cx="845031" cy="111965"/>
          </a:xfrm>
          <a:prstGeom prst="rect">
            <a:avLst/>
          </a:prstGeom>
          <a:solidFill>
            <a:srgbClr val="000000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1" name="Retângulo 330">
            <a:extLst>
              <a:ext uri="{FF2B5EF4-FFF2-40B4-BE49-F238E27FC236}">
                <a16:creationId xmlns:a16="http://schemas.microsoft.com/office/drawing/2014/main" id="{760D2FF6-8DAC-4364-9BEA-200DBB16547F}"/>
              </a:ext>
            </a:extLst>
          </p:cNvPr>
          <p:cNvSpPr/>
          <p:nvPr/>
        </p:nvSpPr>
        <p:spPr>
          <a:xfrm>
            <a:off x="1325942" y="3284178"/>
            <a:ext cx="789755" cy="129442"/>
          </a:xfrm>
          <a:prstGeom prst="rect">
            <a:avLst/>
          </a:prstGeom>
          <a:solidFill>
            <a:srgbClr val="000000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2" name="Retângulo 331">
            <a:extLst>
              <a:ext uri="{FF2B5EF4-FFF2-40B4-BE49-F238E27FC236}">
                <a16:creationId xmlns:a16="http://schemas.microsoft.com/office/drawing/2014/main" id="{B29E4AC9-9DD9-4BC9-B600-15DD7E3298E7}"/>
              </a:ext>
            </a:extLst>
          </p:cNvPr>
          <p:cNvSpPr/>
          <p:nvPr/>
        </p:nvSpPr>
        <p:spPr>
          <a:xfrm>
            <a:off x="-365732" y="3468064"/>
            <a:ext cx="1107239" cy="129442"/>
          </a:xfrm>
          <a:prstGeom prst="rect">
            <a:avLst/>
          </a:prstGeom>
          <a:solidFill>
            <a:srgbClr val="000000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3" name="Retângulo 332">
            <a:extLst>
              <a:ext uri="{FF2B5EF4-FFF2-40B4-BE49-F238E27FC236}">
                <a16:creationId xmlns:a16="http://schemas.microsoft.com/office/drawing/2014/main" id="{D6AFC4BD-F604-4560-A95B-4FB20BA0096D}"/>
              </a:ext>
            </a:extLst>
          </p:cNvPr>
          <p:cNvSpPr/>
          <p:nvPr/>
        </p:nvSpPr>
        <p:spPr>
          <a:xfrm>
            <a:off x="-304234" y="2534087"/>
            <a:ext cx="986561" cy="129442"/>
          </a:xfrm>
          <a:prstGeom prst="rect">
            <a:avLst/>
          </a:prstGeom>
          <a:solidFill>
            <a:srgbClr val="000000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4" name="Retângulo 333">
            <a:extLst>
              <a:ext uri="{FF2B5EF4-FFF2-40B4-BE49-F238E27FC236}">
                <a16:creationId xmlns:a16="http://schemas.microsoft.com/office/drawing/2014/main" id="{113313D5-3346-4619-9FAA-250F9CE0CC2F}"/>
              </a:ext>
            </a:extLst>
          </p:cNvPr>
          <p:cNvSpPr/>
          <p:nvPr/>
        </p:nvSpPr>
        <p:spPr>
          <a:xfrm>
            <a:off x="-83941" y="4577551"/>
            <a:ext cx="507773" cy="129442"/>
          </a:xfrm>
          <a:prstGeom prst="rect">
            <a:avLst/>
          </a:prstGeom>
          <a:solidFill>
            <a:srgbClr val="00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Semicírculos 1"/>
          <p:cNvSpPr/>
          <p:nvPr/>
        </p:nvSpPr>
        <p:spPr>
          <a:xfrm rot="10800000">
            <a:off x="5235776" y="2976636"/>
            <a:ext cx="199207" cy="172173"/>
          </a:xfrm>
          <a:prstGeom prst="blockArc">
            <a:avLst>
              <a:gd name="adj1" fmla="val 11126786"/>
              <a:gd name="adj2" fmla="val 21259753"/>
              <a:gd name="adj3" fmla="val 22428"/>
            </a:avLst>
          </a:prstGeom>
          <a:solidFill>
            <a:srgbClr val="C759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1088CA2-4173-482C-B2C0-D8837914000F}"/>
              </a:ext>
            </a:extLst>
          </p:cNvPr>
          <p:cNvSpPr txBox="1"/>
          <p:nvPr/>
        </p:nvSpPr>
        <p:spPr>
          <a:xfrm>
            <a:off x="1232597" y="656992"/>
            <a:ext cx="99577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>
                <a:solidFill>
                  <a:schemeClr val="bg1"/>
                </a:solidFill>
                <a:latin typeface="Mikado Black" panose="02000000000000000000" pitchFamily="50" charset="0"/>
              </a:rPr>
              <a:t>COM UMA AJUDINHA DE MIKE, É CLARO!</a:t>
            </a:r>
          </a:p>
        </p:txBody>
      </p:sp>
    </p:spTree>
    <p:extLst>
      <p:ext uri="{BB962C8B-B14F-4D97-AF65-F5344CB8AC3E}">
        <p14:creationId xmlns:p14="http://schemas.microsoft.com/office/powerpoint/2010/main" val="9143071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6000"/>
    </mc:Choice>
    <mc:Fallback>
      <p:transition advClick="0" advTm="6000"/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" presetID="1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" presetID="1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1" presetID="1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3" presetID="1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" presetID="1" presetClass="exit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grpId="0" nodeType="withEffect" p14:presetBounceEnd="6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8000">
                                          <p:cBhvr additive="base">
                                            <p:cTn id="19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8000">
                                          <p:cBhvr additive="base">
                                            <p:cTn id="20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22" presetID="42" presetClass="path" presetSubtype="0" decel="10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1.45833E-6 4.07407E-6 L -1.45833E-6 0.80277 " pathEditMode="relative" rAng="0" ptsTypes="AA">
                                          <p:cBhvr>
                                            <p:cTn id="23" dur="1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4013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4" presetID="64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6.25E-7 2.59259E-6 L -6.25E-7 -0.08334 " pathEditMode="relative" rAng="0" ptsTypes="AA">
                                          <p:cBhvr>
                                            <p:cTn id="25" dur="1500" fill="hold"/>
                                            <p:tgtEl>
                                              <p:spTgt spid="32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-4167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27" presetID="1" presetClass="exit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9" presetID="44" presetClass="path" presetSubtype="0" accel="50000" decel="50000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animMotion origin="layout" path="M 8.33333E-7 -3.7037E-7 L 0.16875 -0.10417 C 0.20378 -0.12755 0.25638 -0.14005 0.31172 -0.14005 C 0.37461 -0.14005 0.42513 -0.12755 0.46016 -0.10417 L 0.62891 -3.7037E-7 " pathEditMode="relative" rAng="0" ptsTypes="AAAAA">
                                          <p:cBhvr>
                                            <p:cTn id="30" dur="2000" fill="hold"/>
                                            <p:tgtEl>
                                              <p:spTgt spid="21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1445" y="-7014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1" presetID="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3" presetID="1" presetClass="exit" presetSubtype="0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5" presetID="1" presetClass="entr" presetSubtype="0" fill="hold" grpId="1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7" presetID="1" presetClass="exit" presetSubtype="0" fill="hold" grpId="2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9" presetID="1" presetClass="entr" presetSubtype="0" fill="hold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1" presetID="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3" presetID="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5" presetID="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7" presetID="1" presetClass="exit" presetSubtype="0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9" presetID="1" presetClass="entr" presetSubtype="0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1" presetID="1" presetClass="exit" presetSubtype="0" fill="hold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3" presetID="1" presetClass="entr" presetSubtype="0" fill="hold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28" grpId="0" animBg="1"/>
          <p:bldP spid="2" grpId="0" animBg="1"/>
          <p:bldP spid="2" grpId="1" animBg="1"/>
          <p:bldP spid="2" grpId="2" animBg="1"/>
          <p:bldP spid="4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" presetID="1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" presetID="1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1" presetID="1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3" presetID="1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" presetID="1" presetClass="exit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22" presetID="42" presetClass="path" presetSubtype="0" decel="10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1.45833E-6 4.07407E-6 L -1.45833E-6 0.80277 " pathEditMode="relative" rAng="0" ptsTypes="AA">
                                          <p:cBhvr>
                                            <p:cTn id="23" dur="1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4013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4" presetID="64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6.25E-7 2.59259E-6 L -6.25E-7 -0.08334 " pathEditMode="relative" rAng="0" ptsTypes="AA">
                                          <p:cBhvr>
                                            <p:cTn id="25" dur="1500" fill="hold"/>
                                            <p:tgtEl>
                                              <p:spTgt spid="32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-4167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27" presetID="1" presetClass="exit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9" presetID="44" presetClass="path" presetSubtype="0" accel="50000" decel="50000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animMotion origin="layout" path="M 8.33333E-7 -3.7037E-7 L 0.16875 -0.10417 C 0.20378 -0.12755 0.25638 -0.14005 0.31172 -0.14005 C 0.37461 -0.14005 0.42513 -0.12755 0.46016 -0.10417 L 0.62891 -3.7037E-7 " pathEditMode="relative" rAng="0" ptsTypes="AAAAA">
                                          <p:cBhvr>
                                            <p:cTn id="30" dur="2000" fill="hold"/>
                                            <p:tgtEl>
                                              <p:spTgt spid="21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1445" y="-7014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1" presetID="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3" presetID="1" presetClass="exit" presetSubtype="0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5" presetID="1" presetClass="entr" presetSubtype="0" fill="hold" grpId="1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7" presetID="1" presetClass="exit" presetSubtype="0" fill="hold" grpId="2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9" presetID="1" presetClass="entr" presetSubtype="0" fill="hold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1" presetID="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3" presetID="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5" presetID="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7" presetID="1" presetClass="exit" presetSubtype="0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9" presetID="1" presetClass="entr" presetSubtype="0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1" presetID="1" presetClass="exit" presetSubtype="0" fill="hold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3" presetID="1" presetClass="entr" presetSubtype="0" fill="hold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28" grpId="0" animBg="1"/>
          <p:bldP spid="2" grpId="0" animBg="1"/>
          <p:bldP spid="2" grpId="1" animBg="1"/>
          <p:bldP spid="2" grpId="2" animBg="1"/>
          <p:bldP spid="4" grpId="0"/>
        </p:bldLst>
      </p:timing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1582057"/>
            <a:ext cx="12192000" cy="527594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0" y="0"/>
            <a:ext cx="12192000" cy="1582057"/>
          </a:xfrm>
          <a:prstGeom prst="rect">
            <a:avLst/>
          </a:prstGeom>
          <a:solidFill>
            <a:srgbClr val="75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0" y="1494064"/>
            <a:ext cx="12192000" cy="195943"/>
          </a:xfrm>
          <a:prstGeom prst="rect">
            <a:avLst/>
          </a:prstGeom>
          <a:solidFill>
            <a:srgbClr val="000000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/>
          <p:cNvSpPr/>
          <p:nvPr/>
        </p:nvSpPr>
        <p:spPr>
          <a:xfrm>
            <a:off x="365579" y="586467"/>
            <a:ext cx="409121" cy="40912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927100" y="586467"/>
            <a:ext cx="409121" cy="40912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lipse 8"/>
          <p:cNvSpPr/>
          <p:nvPr/>
        </p:nvSpPr>
        <p:spPr>
          <a:xfrm>
            <a:off x="1457779" y="586466"/>
            <a:ext cx="409121" cy="40912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de cantos arredondados 9"/>
          <p:cNvSpPr/>
          <p:nvPr/>
        </p:nvSpPr>
        <p:spPr>
          <a:xfrm>
            <a:off x="2540000" y="525459"/>
            <a:ext cx="8966200" cy="53113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0E6EAFC9-323D-4977-9D93-FF1E16AB8F9E}"/>
              </a:ext>
            </a:extLst>
          </p:cNvPr>
          <p:cNvSpPr txBox="1"/>
          <p:nvPr/>
        </p:nvSpPr>
        <p:spPr>
          <a:xfrm>
            <a:off x="1399201" y="2485900"/>
            <a:ext cx="93935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Mikado Black" panose="02000000000000000000" pitchFamily="50" charset="0"/>
              </a:rPr>
              <a:t>APRENDA COM DIVERSAS LIÇÕES INTERATIVAS</a:t>
            </a:r>
          </a:p>
        </p:txBody>
      </p: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5B155299-66E0-4460-9546-9DF7CCEABDE0}"/>
              </a:ext>
            </a:extLst>
          </p:cNvPr>
          <p:cNvGrpSpPr/>
          <p:nvPr/>
        </p:nvGrpSpPr>
        <p:grpSpPr>
          <a:xfrm>
            <a:off x="511556" y="3462973"/>
            <a:ext cx="2432968" cy="2880209"/>
            <a:chOff x="511556" y="3462973"/>
            <a:chExt cx="2432968" cy="2880209"/>
          </a:xfrm>
        </p:grpSpPr>
        <p:grpSp>
          <p:nvGrpSpPr>
            <p:cNvPr id="1044" name="Grupo 1043"/>
            <p:cNvGrpSpPr/>
            <p:nvPr/>
          </p:nvGrpSpPr>
          <p:grpSpPr>
            <a:xfrm>
              <a:off x="511556" y="3462973"/>
              <a:ext cx="2432968" cy="2880209"/>
              <a:chOff x="773876" y="3002963"/>
              <a:chExt cx="2553774" cy="3023221"/>
            </a:xfrm>
          </p:grpSpPr>
          <p:sp>
            <p:nvSpPr>
              <p:cNvPr id="74" name="Retângulo de cantos arredondados 73"/>
              <p:cNvSpPr/>
              <p:nvPr/>
            </p:nvSpPr>
            <p:spPr>
              <a:xfrm>
                <a:off x="773876" y="3002963"/>
                <a:ext cx="2553774" cy="3023221"/>
              </a:xfrm>
              <a:prstGeom prst="roundRect">
                <a:avLst>
                  <a:gd name="adj" fmla="val 4876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152400" dist="88900" dir="5400000" algn="t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pic>
            <p:nvPicPr>
              <p:cNvPr id="1037" name="Picture 3" descr="C:\Users\u18171\Documents\GitHub\projetopp2\apBioPlay\apBioPlay\Images\Licoes\Reciclagem\i1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25274" y="3494540"/>
                <a:ext cx="1450975" cy="14509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3" name="CaixaDeTexto 2">
              <a:extLst>
                <a:ext uri="{FF2B5EF4-FFF2-40B4-BE49-F238E27FC236}">
                  <a16:creationId xmlns:a16="http://schemas.microsoft.com/office/drawing/2014/main" id="{20374654-0123-4674-8F50-8C249B84C29F}"/>
                </a:ext>
              </a:extLst>
            </p:cNvPr>
            <p:cNvSpPr txBox="1"/>
            <p:nvPr/>
          </p:nvSpPr>
          <p:spPr>
            <a:xfrm>
              <a:off x="827217" y="5628352"/>
              <a:ext cx="180164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ikado Black" panose="02000000000000000000" pitchFamily="50" charset="0"/>
                </a:rPr>
                <a:t>RECICLAGEM</a:t>
              </a:r>
            </a:p>
          </p:txBody>
        </p:sp>
      </p:grp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0D60B1EC-2A01-4C09-801B-9BD81C8E0A8D}"/>
              </a:ext>
            </a:extLst>
          </p:cNvPr>
          <p:cNvGrpSpPr/>
          <p:nvPr/>
        </p:nvGrpSpPr>
        <p:grpSpPr>
          <a:xfrm>
            <a:off x="3423528" y="3468294"/>
            <a:ext cx="2432968" cy="2880209"/>
            <a:chOff x="3423528" y="3468294"/>
            <a:chExt cx="2432968" cy="2880209"/>
          </a:xfrm>
        </p:grpSpPr>
        <p:grpSp>
          <p:nvGrpSpPr>
            <p:cNvPr id="1043" name="Grupo 1042"/>
            <p:cNvGrpSpPr/>
            <p:nvPr/>
          </p:nvGrpSpPr>
          <p:grpSpPr>
            <a:xfrm>
              <a:off x="3423528" y="3468294"/>
              <a:ext cx="2432968" cy="2880209"/>
              <a:chOff x="3974276" y="3017512"/>
              <a:chExt cx="2553774" cy="3023221"/>
            </a:xfrm>
          </p:grpSpPr>
          <p:sp>
            <p:nvSpPr>
              <p:cNvPr id="78" name="Retângulo de cantos arredondados 77"/>
              <p:cNvSpPr/>
              <p:nvPr/>
            </p:nvSpPr>
            <p:spPr>
              <a:xfrm>
                <a:off x="3974276" y="3017512"/>
                <a:ext cx="2553774" cy="3023221"/>
              </a:xfrm>
              <a:prstGeom prst="roundRect">
                <a:avLst>
                  <a:gd name="adj" fmla="val 4876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152400" dist="88900" dir="5400000" algn="t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pic>
            <p:nvPicPr>
              <p:cNvPr id="1038" name="Picture 4" descr="C:\Users\u18171\Documents\GitHub\projetopp2\apBioPlay\apBioPlay\Images\Licoes\Energia\i3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20607" y="3383886"/>
                <a:ext cx="1661113" cy="166111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ACA88005-C342-423B-BEC4-8EF274FF1BEB}"/>
                </a:ext>
              </a:extLst>
            </p:cNvPr>
            <p:cNvSpPr txBox="1"/>
            <p:nvPr/>
          </p:nvSpPr>
          <p:spPr>
            <a:xfrm>
              <a:off x="3991404" y="5597435"/>
              <a:ext cx="129721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ikado Black" panose="02000000000000000000" pitchFamily="50" charset="0"/>
                </a:rPr>
                <a:t>ENERGIA</a:t>
              </a:r>
            </a:p>
          </p:txBody>
        </p:sp>
      </p:grp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A46AE97B-F025-46C6-A1CA-5303600D73C6}"/>
              </a:ext>
            </a:extLst>
          </p:cNvPr>
          <p:cNvGrpSpPr/>
          <p:nvPr/>
        </p:nvGrpSpPr>
        <p:grpSpPr>
          <a:xfrm>
            <a:off x="6335500" y="3457652"/>
            <a:ext cx="2432968" cy="2880209"/>
            <a:chOff x="6335500" y="3457652"/>
            <a:chExt cx="2432968" cy="2880209"/>
          </a:xfrm>
        </p:grpSpPr>
        <p:grpSp>
          <p:nvGrpSpPr>
            <p:cNvPr id="1042" name="Grupo 1041"/>
            <p:cNvGrpSpPr/>
            <p:nvPr/>
          </p:nvGrpSpPr>
          <p:grpSpPr>
            <a:xfrm>
              <a:off x="6335500" y="3457652"/>
              <a:ext cx="2432968" cy="2880209"/>
              <a:chOff x="7023100" y="3000756"/>
              <a:chExt cx="2553774" cy="3023221"/>
            </a:xfrm>
          </p:grpSpPr>
          <p:sp>
            <p:nvSpPr>
              <p:cNvPr id="80" name="Retângulo de cantos arredondados 79"/>
              <p:cNvSpPr/>
              <p:nvPr/>
            </p:nvSpPr>
            <p:spPr>
              <a:xfrm>
                <a:off x="7023100" y="3000756"/>
                <a:ext cx="2553774" cy="3023221"/>
              </a:xfrm>
              <a:prstGeom prst="roundRect">
                <a:avLst>
                  <a:gd name="adj" fmla="val 4876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152400" dist="88900" dir="5400000" algn="t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pic>
            <p:nvPicPr>
              <p:cNvPr id="1039" name="Picture 5" descr="C:\Users\u18171\Documents\GitHub\projetopp2\apBioPlay\apBioPlay\Images\Licoes\Transportes\i2.pn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59990" y="3257689"/>
                <a:ext cx="1879994" cy="187999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AF955A46-D242-41D4-9FF8-7E5ACB29FA73}"/>
                </a:ext>
              </a:extLst>
            </p:cNvPr>
            <p:cNvSpPr txBox="1"/>
            <p:nvPr/>
          </p:nvSpPr>
          <p:spPr>
            <a:xfrm>
              <a:off x="6548311" y="5628352"/>
              <a:ext cx="200734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ikado Black" panose="02000000000000000000" pitchFamily="50" charset="0"/>
                </a:rPr>
                <a:t>TRANSPORTES</a:t>
              </a:r>
            </a:p>
          </p:txBody>
        </p:sp>
      </p:grp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D19E52B1-903C-4381-AA1E-1128B904CD53}"/>
              </a:ext>
            </a:extLst>
          </p:cNvPr>
          <p:cNvGrpSpPr/>
          <p:nvPr/>
        </p:nvGrpSpPr>
        <p:grpSpPr>
          <a:xfrm>
            <a:off x="9247474" y="3452331"/>
            <a:ext cx="2432968" cy="2880209"/>
            <a:chOff x="9247474" y="3452331"/>
            <a:chExt cx="2432968" cy="2880209"/>
          </a:xfrm>
        </p:grpSpPr>
        <p:grpSp>
          <p:nvGrpSpPr>
            <p:cNvPr id="1041" name="Grupo 1040"/>
            <p:cNvGrpSpPr/>
            <p:nvPr/>
          </p:nvGrpSpPr>
          <p:grpSpPr>
            <a:xfrm>
              <a:off x="9247474" y="3452331"/>
              <a:ext cx="2432968" cy="2880209"/>
              <a:chOff x="10915113" y="3153156"/>
              <a:chExt cx="2553774" cy="3023221"/>
            </a:xfrm>
          </p:grpSpPr>
          <p:sp>
            <p:nvSpPr>
              <p:cNvPr id="82" name="Retângulo de cantos arredondados 81"/>
              <p:cNvSpPr/>
              <p:nvPr/>
            </p:nvSpPr>
            <p:spPr>
              <a:xfrm>
                <a:off x="10915113" y="3153156"/>
                <a:ext cx="2553774" cy="3023221"/>
              </a:xfrm>
              <a:prstGeom prst="roundRect">
                <a:avLst>
                  <a:gd name="adj" fmla="val 4876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152400" dist="88900" dir="5400000" algn="t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pic>
            <p:nvPicPr>
              <p:cNvPr id="1040" name="Picture 6" descr="C:\Users\u18171\Documents\GitHub\projetopp2\apBioPlay\apBioPlay\Images\Licoes\Agua\i4.png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283847" y="3474021"/>
                <a:ext cx="1816305" cy="181630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32" name="CaixaDeTexto 31">
              <a:extLst>
                <a:ext uri="{FF2B5EF4-FFF2-40B4-BE49-F238E27FC236}">
                  <a16:creationId xmlns:a16="http://schemas.microsoft.com/office/drawing/2014/main" id="{C64B8D32-092A-42D6-8D7E-203097474E67}"/>
                </a:ext>
              </a:extLst>
            </p:cNvPr>
            <p:cNvSpPr txBox="1"/>
            <p:nvPr/>
          </p:nvSpPr>
          <p:spPr>
            <a:xfrm>
              <a:off x="10010050" y="5628352"/>
              <a:ext cx="90781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ikado Black" panose="02000000000000000000" pitchFamily="50" charset="0"/>
                </a:rPr>
                <a:t>ÁGUA</a:t>
              </a:r>
            </a:p>
          </p:txBody>
        </p:sp>
      </p:grpSp>
      <p:grpSp>
        <p:nvGrpSpPr>
          <p:cNvPr id="1035" name="Grupo 1034"/>
          <p:cNvGrpSpPr/>
          <p:nvPr/>
        </p:nvGrpSpPr>
        <p:grpSpPr>
          <a:xfrm>
            <a:off x="995855" y="2858647"/>
            <a:ext cx="2441791" cy="2377407"/>
            <a:chOff x="3936991" y="1712059"/>
            <a:chExt cx="4943667" cy="4813313"/>
          </a:xfrm>
        </p:grpSpPr>
        <p:sp>
          <p:nvSpPr>
            <p:cNvPr id="69" name="Retângulo de cantos arredondados 23"/>
            <p:cNvSpPr/>
            <p:nvPr/>
          </p:nvSpPr>
          <p:spPr>
            <a:xfrm rot="509707">
              <a:off x="4019820" y="1712059"/>
              <a:ext cx="4860838" cy="4813313"/>
            </a:xfrm>
            <a:custGeom>
              <a:avLst/>
              <a:gdLst/>
              <a:ahLst/>
              <a:cxnLst/>
              <a:rect l="l" t="t" r="r" b="b"/>
              <a:pathLst>
                <a:path w="4860838" h="4813313">
                  <a:moveTo>
                    <a:pt x="2150484" y="8870"/>
                  </a:moveTo>
                  <a:cubicBezTo>
                    <a:pt x="2163789" y="5911"/>
                    <a:pt x="2177393" y="4092"/>
                    <a:pt x="2191164" y="3884"/>
                  </a:cubicBezTo>
                  <a:cubicBezTo>
                    <a:pt x="2195645" y="1593"/>
                    <a:pt x="2200367" y="1082"/>
                    <a:pt x="2205094" y="714"/>
                  </a:cubicBezTo>
                  <a:cubicBezTo>
                    <a:pt x="2280689" y="-5172"/>
                    <a:pt x="2357762" y="25375"/>
                    <a:pt x="2408511" y="89186"/>
                  </a:cubicBezTo>
                  <a:lnTo>
                    <a:pt x="3187785" y="1069040"/>
                  </a:lnTo>
                  <a:cubicBezTo>
                    <a:pt x="3675649" y="1124667"/>
                    <a:pt x="4163512" y="1180295"/>
                    <a:pt x="4651375" y="1235922"/>
                  </a:cubicBezTo>
                  <a:cubicBezTo>
                    <a:pt x="4780985" y="1250701"/>
                    <a:pt x="4874073" y="1367749"/>
                    <a:pt x="4859296" y="1497358"/>
                  </a:cubicBezTo>
                  <a:lnTo>
                    <a:pt x="4859295" y="1497357"/>
                  </a:lnTo>
                  <a:cubicBezTo>
                    <a:pt x="4853544" y="1547787"/>
                    <a:pt x="4832310" y="1592688"/>
                    <a:pt x="4797663" y="1624983"/>
                  </a:cubicBezTo>
                  <a:lnTo>
                    <a:pt x="3997708" y="2705867"/>
                  </a:lnTo>
                  <a:lnTo>
                    <a:pt x="4414892" y="4071244"/>
                  </a:lnTo>
                  <a:cubicBezTo>
                    <a:pt x="4435498" y="4138686"/>
                    <a:pt x="4424439" y="4208255"/>
                    <a:pt x="4388190" y="4262717"/>
                  </a:cubicBezTo>
                  <a:cubicBezTo>
                    <a:pt x="4388027" y="4264525"/>
                    <a:pt x="4387401" y="4266167"/>
                    <a:pt x="4386755" y="4267807"/>
                  </a:cubicBezTo>
                  <a:lnTo>
                    <a:pt x="4386757" y="4267806"/>
                  </a:lnTo>
                  <a:cubicBezTo>
                    <a:pt x="4338936" y="4389174"/>
                    <a:pt x="4201783" y="4448796"/>
                    <a:pt x="4080415" y="4400976"/>
                  </a:cubicBezTo>
                  <a:cubicBezTo>
                    <a:pt x="3642868" y="4228579"/>
                    <a:pt x="3205322" y="4056182"/>
                    <a:pt x="2767776" y="3883785"/>
                  </a:cubicBezTo>
                  <a:cubicBezTo>
                    <a:pt x="2399701" y="4176513"/>
                    <a:pt x="2031627" y="4469240"/>
                    <a:pt x="1663553" y="4761969"/>
                  </a:cubicBezTo>
                  <a:cubicBezTo>
                    <a:pt x="1561456" y="4843167"/>
                    <a:pt x="1412867" y="4826224"/>
                    <a:pt x="1331669" y="4724127"/>
                  </a:cubicBezTo>
                  <a:lnTo>
                    <a:pt x="1331670" y="4724127"/>
                  </a:lnTo>
                  <a:cubicBezTo>
                    <a:pt x="1287824" y="4668995"/>
                    <a:pt x="1272595" y="4600307"/>
                    <a:pt x="1284867" y="4536157"/>
                  </a:cubicBezTo>
                  <a:lnTo>
                    <a:pt x="1284867" y="3234819"/>
                  </a:lnTo>
                  <a:lnTo>
                    <a:pt x="101708" y="2359171"/>
                  </a:lnTo>
                  <a:cubicBezTo>
                    <a:pt x="59939" y="2328258"/>
                    <a:pt x="31302" y="2286188"/>
                    <a:pt x="17500" y="2239930"/>
                  </a:cubicBezTo>
                  <a:cubicBezTo>
                    <a:pt x="-30800" y="2121839"/>
                    <a:pt x="24166" y="1986323"/>
                    <a:pt x="141872" y="1935155"/>
                  </a:cubicBezTo>
                  <a:cubicBezTo>
                    <a:pt x="599490" y="1736223"/>
                    <a:pt x="1057107" y="1537291"/>
                    <a:pt x="1514725" y="1338360"/>
                  </a:cubicBezTo>
                  <a:cubicBezTo>
                    <a:pt x="1670416" y="943213"/>
                    <a:pt x="1826106" y="548067"/>
                    <a:pt x="1981798" y="152920"/>
                  </a:cubicBezTo>
                  <a:cubicBezTo>
                    <a:pt x="2011685" y="77065"/>
                    <a:pt x="2076468" y="25330"/>
                    <a:pt x="2150484" y="8870"/>
                  </a:cubicBezTo>
                  <a:close/>
                </a:path>
              </a:pathLst>
            </a:custGeom>
            <a:solidFill>
              <a:srgbClr val="FFCF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034" name="Grupo 1033"/>
            <p:cNvGrpSpPr/>
            <p:nvPr/>
          </p:nvGrpSpPr>
          <p:grpSpPr>
            <a:xfrm>
              <a:off x="3936991" y="2458986"/>
              <a:ext cx="3907872" cy="3989457"/>
              <a:chOff x="3936991" y="2458986"/>
              <a:chExt cx="3907872" cy="3989457"/>
            </a:xfrm>
          </p:grpSpPr>
          <p:sp>
            <p:nvSpPr>
              <p:cNvPr id="67" name="Retângulo de cantos arredondados 23"/>
              <p:cNvSpPr/>
              <p:nvPr/>
            </p:nvSpPr>
            <p:spPr>
              <a:xfrm rot="509707">
                <a:off x="3964345" y="2458986"/>
                <a:ext cx="3880518" cy="3989457"/>
              </a:xfrm>
              <a:custGeom>
                <a:avLst/>
                <a:gdLst/>
                <a:ahLst/>
                <a:cxnLst/>
                <a:rect l="l" t="t" r="r" b="b"/>
                <a:pathLst>
                  <a:path w="3880518" h="3989457">
                    <a:moveTo>
                      <a:pt x="1717444" y="0"/>
                    </a:moveTo>
                    <a:cubicBezTo>
                      <a:pt x="2796541" y="192814"/>
                      <a:pt x="3680406" y="1054374"/>
                      <a:pt x="3851342" y="2198803"/>
                    </a:cubicBezTo>
                    <a:cubicBezTo>
                      <a:pt x="3915968" y="2631482"/>
                      <a:pt x="3871322" y="3055270"/>
                      <a:pt x="3736366" y="3441562"/>
                    </a:cubicBezTo>
                    <a:cubicBezTo>
                      <a:pt x="3413502" y="3314351"/>
                      <a:pt x="3090639" y="3187140"/>
                      <a:pt x="2767776" y="3059929"/>
                    </a:cubicBezTo>
                    <a:cubicBezTo>
                      <a:pt x="2399701" y="3352657"/>
                      <a:pt x="2031627" y="3645384"/>
                      <a:pt x="1663553" y="3938113"/>
                    </a:cubicBezTo>
                    <a:cubicBezTo>
                      <a:pt x="1561456" y="4019311"/>
                      <a:pt x="1412867" y="4002368"/>
                      <a:pt x="1331669" y="3900271"/>
                    </a:cubicBezTo>
                    <a:lnTo>
                      <a:pt x="1331670" y="3900271"/>
                    </a:lnTo>
                    <a:cubicBezTo>
                      <a:pt x="1287824" y="3845139"/>
                      <a:pt x="1272595" y="3776451"/>
                      <a:pt x="1284867" y="3712301"/>
                    </a:cubicBezTo>
                    <a:lnTo>
                      <a:pt x="1284867" y="2410963"/>
                    </a:lnTo>
                    <a:lnTo>
                      <a:pt x="101708" y="1535315"/>
                    </a:lnTo>
                    <a:cubicBezTo>
                      <a:pt x="59939" y="1504402"/>
                      <a:pt x="31302" y="1462332"/>
                      <a:pt x="17500" y="1416074"/>
                    </a:cubicBezTo>
                    <a:cubicBezTo>
                      <a:pt x="-30800" y="1297983"/>
                      <a:pt x="24166" y="1162467"/>
                      <a:pt x="141872" y="1111299"/>
                    </a:cubicBezTo>
                    <a:cubicBezTo>
                      <a:pt x="599490" y="912367"/>
                      <a:pt x="1057107" y="713435"/>
                      <a:pt x="1514725" y="514504"/>
                    </a:cubicBezTo>
                    <a:close/>
                  </a:path>
                </a:pathLst>
              </a:custGeom>
              <a:solidFill>
                <a:srgbClr val="FFD9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5" name="Retângulo de cantos arredondados 23"/>
              <p:cNvSpPr/>
              <p:nvPr/>
            </p:nvSpPr>
            <p:spPr>
              <a:xfrm rot="509707">
                <a:off x="3936991" y="2828772"/>
                <a:ext cx="2666707" cy="3528969"/>
              </a:xfrm>
              <a:custGeom>
                <a:avLst/>
                <a:gdLst/>
                <a:ahLst/>
                <a:cxnLst/>
                <a:rect l="l" t="t" r="r" b="b"/>
                <a:pathLst>
                  <a:path w="2666707" h="3528969">
                    <a:moveTo>
                      <a:pt x="1536007" y="0"/>
                    </a:moveTo>
                    <a:cubicBezTo>
                      <a:pt x="2110968" y="411085"/>
                      <a:pt x="2524177" y="1046100"/>
                      <a:pt x="2636837" y="1800362"/>
                    </a:cubicBezTo>
                    <a:cubicBezTo>
                      <a:pt x="2683952" y="2115804"/>
                      <a:pt x="2674701" y="2426660"/>
                      <a:pt x="2613544" y="2722101"/>
                    </a:cubicBezTo>
                    <a:cubicBezTo>
                      <a:pt x="2296880" y="2973943"/>
                      <a:pt x="1980217" y="3225783"/>
                      <a:pt x="1663553" y="3477625"/>
                    </a:cubicBezTo>
                    <a:cubicBezTo>
                      <a:pt x="1561456" y="3558823"/>
                      <a:pt x="1412867" y="3541880"/>
                      <a:pt x="1331669" y="3439783"/>
                    </a:cubicBezTo>
                    <a:lnTo>
                      <a:pt x="1331670" y="3439783"/>
                    </a:lnTo>
                    <a:cubicBezTo>
                      <a:pt x="1287824" y="3384651"/>
                      <a:pt x="1272595" y="3315963"/>
                      <a:pt x="1284867" y="3251813"/>
                    </a:cubicBezTo>
                    <a:lnTo>
                      <a:pt x="1284867" y="1950475"/>
                    </a:lnTo>
                    <a:lnTo>
                      <a:pt x="101708" y="1074827"/>
                    </a:lnTo>
                    <a:cubicBezTo>
                      <a:pt x="59939" y="1043914"/>
                      <a:pt x="31302" y="1001844"/>
                      <a:pt x="17500" y="955586"/>
                    </a:cubicBezTo>
                    <a:cubicBezTo>
                      <a:pt x="-30800" y="837495"/>
                      <a:pt x="24166" y="701979"/>
                      <a:pt x="141872" y="650811"/>
                    </a:cubicBezTo>
                    <a:cubicBezTo>
                      <a:pt x="599490" y="451879"/>
                      <a:pt x="1057107" y="252947"/>
                      <a:pt x="1514725" y="54016"/>
                    </a:cubicBezTo>
                    <a:close/>
                  </a:path>
                </a:pathLst>
              </a:custGeom>
              <a:solidFill>
                <a:srgbClr val="FFCF0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33" name="Estrela de 4 pontas 1032"/>
              <p:cNvSpPr/>
              <p:nvPr/>
            </p:nvSpPr>
            <p:spPr>
              <a:xfrm>
                <a:off x="7023100" y="3286865"/>
                <a:ext cx="812800" cy="812800"/>
              </a:xfrm>
              <a:prstGeom prst="star4">
                <a:avLst>
                  <a:gd name="adj" fmla="val 2828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1AD16AE1-6F38-4ECC-B43D-4286B113C52E}"/>
              </a:ext>
            </a:extLst>
          </p:cNvPr>
          <p:cNvSpPr txBox="1"/>
          <p:nvPr/>
        </p:nvSpPr>
        <p:spPr>
          <a:xfrm>
            <a:off x="4444821" y="3630629"/>
            <a:ext cx="7173954" cy="13450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Mikado Black" panose="02000000000000000000" pitchFamily="50" charset="0"/>
              </a:rPr>
              <a:t>SUBA OS NÍVEIS E SEJA UM HERÓI DA ECOLOGIA!</a:t>
            </a:r>
          </a:p>
        </p:txBody>
      </p:sp>
    </p:spTree>
    <p:extLst>
      <p:ext uri="{BB962C8B-B14F-4D97-AF65-F5344CB8AC3E}">
        <p14:creationId xmlns:p14="http://schemas.microsoft.com/office/powerpoint/2010/main" val="37101762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0"/>
    </mc:Choice>
    <mc:Fallback>
      <p:transition spd="slow" advClick="0" advTm="10000"/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decel="100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decel="10000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decel="100000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22" presetID="2" presetClass="entr" presetSubtype="8" fill="hold" grpId="0" nodeType="afterEffect" p14:presetBounceEnd="7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0000">
                                          <p:cBhvr additive="base">
                                            <p:cTn id="24" dur="1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0000">
                                          <p:cBhvr additive="base">
                                            <p:cTn id="25" dur="1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2750"/>
                                </p:stCondLst>
                                <p:childTnLst>
                                  <p:par>
                                    <p:cTn id="27" presetID="2" presetClass="entr" presetSubtype="4" decel="10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3750"/>
                                </p:stCondLst>
                                <p:childTnLst>
                                  <p:par>
                                    <p:cTn id="32" presetID="2" presetClass="entr" presetSubtype="4" decel="10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4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5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6" fill="hold">
                                <p:stCondLst>
                                  <p:cond delay="4750"/>
                                </p:stCondLst>
                                <p:childTnLst>
                                  <p:par>
                                    <p:cTn id="37" presetID="2" presetClass="entr" presetSubtype="4" decel="10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5750"/>
                                </p:stCondLst>
                                <p:childTnLst>
                                  <p:par>
                                    <p:cTn id="42" presetID="2" presetClass="entr" presetSubtype="4" decel="10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4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5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6" fill="hold">
                                <p:stCondLst>
                                  <p:cond delay="6750"/>
                                </p:stCondLst>
                                <p:childTnLst>
                                  <p:par>
                                    <p:cTn id="47" presetID="2" presetClass="exit" presetSubtype="4" accel="100000" fill="hold" grpId="1" nodeType="afterEffect">
                                      <p:stCondLst>
                                        <p:cond delay="5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48" dur="500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9" dur="500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1" presetID="2" presetClass="exit" presetSubtype="4" accel="10000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52" dur="500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3" dur="500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5" presetID="2" presetClass="exit" presetSubtype="4" accel="10000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56" dur="500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7" dur="500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9" presetID="2" presetClass="exit" presetSubtype="4" accel="10000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60" dur="500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1" dur="500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3" presetID="2" presetClass="exit" presetSubtype="4" accel="10000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64" dur="500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5" dur="500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7" fill="hold">
                                <p:stCondLst>
                                  <p:cond delay="7750"/>
                                </p:stCondLst>
                                <p:childTnLst>
                                  <p:par>
                                    <p:cTn id="68" presetID="2" presetClass="entr" presetSubtype="8" decel="10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0" dur="500" fill="hold"/>
                                            <p:tgtEl>
                                              <p:spTgt spid="10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1" dur="500" fill="hold"/>
                                            <p:tgtEl>
                                              <p:spTgt spid="10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2" presetID="2" presetClass="entr" presetSubtype="2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4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5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 animBg="1"/>
          <p:bldP spid="8" grpId="0" animBg="1"/>
          <p:bldP spid="9" grpId="0" animBg="1"/>
          <p:bldP spid="10" grpId="0" animBg="1"/>
          <p:bldP spid="2" grpId="0"/>
          <p:bldP spid="2" grpId="1"/>
          <p:bldP spid="15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decel="100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decel="10000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decel="100000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22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" dur="1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" dur="1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2750"/>
                                </p:stCondLst>
                                <p:childTnLst>
                                  <p:par>
                                    <p:cTn id="27" presetID="2" presetClass="entr" presetSubtype="4" decel="10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3750"/>
                                </p:stCondLst>
                                <p:childTnLst>
                                  <p:par>
                                    <p:cTn id="32" presetID="2" presetClass="entr" presetSubtype="4" decel="10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4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5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6" fill="hold">
                                <p:stCondLst>
                                  <p:cond delay="4750"/>
                                </p:stCondLst>
                                <p:childTnLst>
                                  <p:par>
                                    <p:cTn id="37" presetID="2" presetClass="entr" presetSubtype="4" decel="10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5750"/>
                                </p:stCondLst>
                                <p:childTnLst>
                                  <p:par>
                                    <p:cTn id="42" presetID="2" presetClass="entr" presetSubtype="4" decel="10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4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5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6" fill="hold">
                                <p:stCondLst>
                                  <p:cond delay="6750"/>
                                </p:stCondLst>
                                <p:childTnLst>
                                  <p:par>
                                    <p:cTn id="47" presetID="2" presetClass="exit" presetSubtype="4" accel="100000" fill="hold" grpId="1" nodeType="afterEffect">
                                      <p:stCondLst>
                                        <p:cond delay="5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48" dur="500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9" dur="500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1" presetID="2" presetClass="exit" presetSubtype="4" accel="10000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52" dur="500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3" dur="500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5" presetID="2" presetClass="exit" presetSubtype="4" accel="10000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56" dur="500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7" dur="500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9" presetID="2" presetClass="exit" presetSubtype="4" accel="10000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60" dur="500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1" dur="500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3" presetID="2" presetClass="exit" presetSubtype="4" accel="10000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64" dur="500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5" dur="500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7" fill="hold">
                                <p:stCondLst>
                                  <p:cond delay="7750"/>
                                </p:stCondLst>
                                <p:childTnLst>
                                  <p:par>
                                    <p:cTn id="68" presetID="2" presetClass="entr" presetSubtype="8" decel="10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0" dur="500" fill="hold"/>
                                            <p:tgtEl>
                                              <p:spTgt spid="10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1" dur="500" fill="hold"/>
                                            <p:tgtEl>
                                              <p:spTgt spid="10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2" presetID="2" presetClass="entr" presetSubtype="2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4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5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 animBg="1"/>
          <p:bldP spid="8" grpId="0" animBg="1"/>
          <p:bldP spid="9" grpId="0" animBg="1"/>
          <p:bldP spid="10" grpId="0" animBg="1"/>
          <p:bldP spid="2" grpId="0"/>
          <p:bldP spid="2" grpId="1"/>
          <p:bldP spid="15" grpId="0"/>
        </p:bldLst>
      </p:timing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1582057"/>
            <a:ext cx="12192000" cy="527594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0" y="0"/>
            <a:ext cx="12192000" cy="1582057"/>
          </a:xfrm>
          <a:prstGeom prst="rect">
            <a:avLst/>
          </a:prstGeom>
          <a:solidFill>
            <a:srgbClr val="75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0" y="1494064"/>
            <a:ext cx="12192000" cy="195943"/>
          </a:xfrm>
          <a:prstGeom prst="rect">
            <a:avLst/>
          </a:prstGeom>
          <a:solidFill>
            <a:srgbClr val="000000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/>
          <p:cNvSpPr/>
          <p:nvPr/>
        </p:nvSpPr>
        <p:spPr>
          <a:xfrm>
            <a:off x="365579" y="586467"/>
            <a:ext cx="409121" cy="40912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927100" y="586467"/>
            <a:ext cx="409121" cy="40912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lipse 8"/>
          <p:cNvSpPr/>
          <p:nvPr/>
        </p:nvSpPr>
        <p:spPr>
          <a:xfrm>
            <a:off x="1457779" y="586466"/>
            <a:ext cx="409121" cy="40912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de cantos arredondados 9"/>
          <p:cNvSpPr/>
          <p:nvPr/>
        </p:nvSpPr>
        <p:spPr>
          <a:xfrm>
            <a:off x="2540000" y="525459"/>
            <a:ext cx="8966200" cy="53113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0E6EAFC9-323D-4977-9D93-FF1E16AB8F9E}"/>
              </a:ext>
            </a:extLst>
          </p:cNvPr>
          <p:cNvSpPr txBox="1"/>
          <p:nvPr/>
        </p:nvSpPr>
        <p:spPr>
          <a:xfrm>
            <a:off x="1653758" y="1965882"/>
            <a:ext cx="88844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Mikado Black" panose="02000000000000000000" pitchFamily="50" charset="0"/>
              </a:rPr>
              <a:t>TIRE SUAS DÚVIDAS EM NOSSO ECO-FÓRUM!</a:t>
            </a:r>
          </a:p>
        </p:txBody>
      </p:sp>
      <p:sp>
        <p:nvSpPr>
          <p:cNvPr id="37" name="Retângulo de cantos arredondados 73">
            <a:extLst>
              <a:ext uri="{FF2B5EF4-FFF2-40B4-BE49-F238E27FC236}">
                <a16:creationId xmlns:a16="http://schemas.microsoft.com/office/drawing/2014/main" id="{747EFCDF-5ADF-4CBC-B074-ED248363C125}"/>
              </a:ext>
            </a:extLst>
          </p:cNvPr>
          <p:cNvSpPr/>
          <p:nvPr/>
        </p:nvSpPr>
        <p:spPr>
          <a:xfrm>
            <a:off x="2182653" y="2638650"/>
            <a:ext cx="7356094" cy="3805511"/>
          </a:xfrm>
          <a:prstGeom prst="roundRect">
            <a:avLst>
              <a:gd name="adj" fmla="val 4876"/>
            </a:avLst>
          </a:prstGeom>
          <a:solidFill>
            <a:schemeClr val="bg1"/>
          </a:solidFill>
          <a:ln>
            <a:noFill/>
          </a:ln>
          <a:effectLst>
            <a:outerShdw blurRad="152400" dist="88900" dir="5400000" algn="t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Retângulo de cantos arredondados 73">
            <a:extLst>
              <a:ext uri="{FF2B5EF4-FFF2-40B4-BE49-F238E27FC236}">
                <a16:creationId xmlns:a16="http://schemas.microsoft.com/office/drawing/2014/main" id="{81A9BD4D-09DB-4C8B-AC23-0477F27906DE}"/>
              </a:ext>
            </a:extLst>
          </p:cNvPr>
          <p:cNvSpPr/>
          <p:nvPr/>
        </p:nvSpPr>
        <p:spPr>
          <a:xfrm>
            <a:off x="4425251" y="5363936"/>
            <a:ext cx="2870899" cy="796828"/>
          </a:xfrm>
          <a:prstGeom prst="roundRect">
            <a:avLst>
              <a:gd name="adj" fmla="val 50000"/>
            </a:avLst>
          </a:prstGeom>
          <a:solidFill>
            <a:srgbClr val="1CB0F6"/>
          </a:solidFill>
          <a:ln>
            <a:noFill/>
          </a:ln>
          <a:effectLst>
            <a:outerShdw blurRad="152400" dist="88900" dir="5400000" algn="t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latin typeface="Mikado Black" panose="02000000000000000000" pitchFamily="50" charset="0"/>
              </a:rPr>
              <a:t>VISUALIZAR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4198509E-39F5-454B-B1DD-53C1EE275FAB}"/>
              </a:ext>
            </a:extLst>
          </p:cNvPr>
          <p:cNvSpPr txBox="1"/>
          <p:nvPr/>
        </p:nvSpPr>
        <p:spPr>
          <a:xfrm>
            <a:off x="4421237" y="2979432"/>
            <a:ext cx="31704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Mikado Black" panose="02000000000000000000" pitchFamily="50" charset="0"/>
              </a:rPr>
              <a:t>(22/05/2019) - 07:46</a:t>
            </a:r>
          </a:p>
        </p:txBody>
      </p:sp>
      <p:sp>
        <p:nvSpPr>
          <p:cNvPr id="61" name="CaixaDeTexto 60">
            <a:extLst>
              <a:ext uri="{FF2B5EF4-FFF2-40B4-BE49-F238E27FC236}">
                <a16:creationId xmlns:a16="http://schemas.microsoft.com/office/drawing/2014/main" id="{C609FBC3-AA0D-417A-B549-E8092DA1F122}"/>
              </a:ext>
            </a:extLst>
          </p:cNvPr>
          <p:cNvSpPr txBox="1"/>
          <p:nvPr/>
        </p:nvSpPr>
        <p:spPr>
          <a:xfrm>
            <a:off x="4741706" y="3535412"/>
            <a:ext cx="22813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cap="all" dirty="0">
                <a:solidFill>
                  <a:schemeClr val="tx1">
                    <a:lumMod val="85000"/>
                    <a:lumOff val="15000"/>
                  </a:schemeClr>
                </a:solidFill>
                <a:latin typeface="Mikado Black" panose="02000000000000000000" pitchFamily="50" charset="0"/>
              </a:rPr>
              <a:t>Mikelson</a:t>
            </a:r>
            <a:endParaRPr lang="pt-BR" sz="2400" b="1" cap="all" dirty="0">
              <a:solidFill>
                <a:schemeClr val="tx1">
                  <a:lumMod val="85000"/>
                  <a:lumOff val="15000"/>
                </a:schemeClr>
              </a:solidFill>
              <a:latin typeface="Mikado Black" panose="02000000000000000000" pitchFamily="50" charset="0"/>
            </a:endParaRPr>
          </a:p>
        </p:txBody>
      </p:sp>
      <p:grpSp>
        <p:nvGrpSpPr>
          <p:cNvPr id="62" name="Agrupar 61">
            <a:extLst>
              <a:ext uri="{FF2B5EF4-FFF2-40B4-BE49-F238E27FC236}">
                <a16:creationId xmlns:a16="http://schemas.microsoft.com/office/drawing/2014/main" id="{2E1EE675-07F8-4431-8B77-40E61DF6FF8F}"/>
              </a:ext>
            </a:extLst>
          </p:cNvPr>
          <p:cNvGrpSpPr/>
          <p:nvPr/>
        </p:nvGrpSpPr>
        <p:grpSpPr>
          <a:xfrm>
            <a:off x="2606729" y="2920688"/>
            <a:ext cx="1245365" cy="1245365"/>
            <a:chOff x="5944305" y="2142860"/>
            <a:chExt cx="1850872" cy="1850872"/>
          </a:xfrm>
        </p:grpSpPr>
        <p:sp>
          <p:nvSpPr>
            <p:cNvPr id="63" name="Retângulo: Cantos Arredondados 62">
              <a:extLst>
                <a:ext uri="{FF2B5EF4-FFF2-40B4-BE49-F238E27FC236}">
                  <a16:creationId xmlns:a16="http://schemas.microsoft.com/office/drawing/2014/main" id="{47D29630-C14B-40D2-ACFC-FC7FC09B37B1}"/>
                </a:ext>
              </a:extLst>
            </p:cNvPr>
            <p:cNvSpPr/>
            <p:nvPr/>
          </p:nvSpPr>
          <p:spPr>
            <a:xfrm>
              <a:off x="5944305" y="2142860"/>
              <a:ext cx="1850872" cy="1850872"/>
            </a:xfrm>
            <a:prstGeom prst="roundRect">
              <a:avLst>
                <a:gd name="adj" fmla="val 50000"/>
              </a:avLst>
            </a:prstGeom>
            <a:solidFill>
              <a:srgbClr val="E642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Retângulo: Cantos Arredondados 63">
              <a:extLst>
                <a:ext uri="{FF2B5EF4-FFF2-40B4-BE49-F238E27FC236}">
                  <a16:creationId xmlns:a16="http://schemas.microsoft.com/office/drawing/2014/main" id="{065D587C-63AF-4B81-BC5C-48C4FF46BF3D}"/>
                </a:ext>
              </a:extLst>
            </p:cNvPr>
            <p:cNvSpPr/>
            <p:nvPr/>
          </p:nvSpPr>
          <p:spPr>
            <a:xfrm>
              <a:off x="6068017" y="2254803"/>
              <a:ext cx="1626986" cy="1626986"/>
            </a:xfrm>
            <a:prstGeom prst="roundRect">
              <a:avLst>
                <a:gd name="adj" fmla="val 50000"/>
              </a:avLst>
            </a:prstGeom>
            <a:solidFill>
              <a:srgbClr val="EB65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66" name="Agrupar 65">
              <a:extLst>
                <a:ext uri="{FF2B5EF4-FFF2-40B4-BE49-F238E27FC236}">
                  <a16:creationId xmlns:a16="http://schemas.microsoft.com/office/drawing/2014/main" id="{6AE82BFA-F947-4B3F-AF7B-B7F8B4E1319C}"/>
                </a:ext>
              </a:extLst>
            </p:cNvPr>
            <p:cNvGrpSpPr/>
            <p:nvPr/>
          </p:nvGrpSpPr>
          <p:grpSpPr>
            <a:xfrm>
              <a:off x="6371741" y="2634381"/>
              <a:ext cx="995999" cy="867830"/>
              <a:chOff x="6157083" y="2499303"/>
              <a:chExt cx="1425317" cy="1241902"/>
            </a:xfrm>
          </p:grpSpPr>
          <p:grpSp>
            <p:nvGrpSpPr>
              <p:cNvPr id="68" name="Agrupar 67">
                <a:extLst>
                  <a:ext uri="{FF2B5EF4-FFF2-40B4-BE49-F238E27FC236}">
                    <a16:creationId xmlns:a16="http://schemas.microsoft.com/office/drawing/2014/main" id="{DB1D8B69-F658-4DDE-A789-9AB6CBF74B57}"/>
                  </a:ext>
                </a:extLst>
              </p:cNvPr>
              <p:cNvGrpSpPr/>
              <p:nvPr/>
            </p:nvGrpSpPr>
            <p:grpSpPr>
              <a:xfrm>
                <a:off x="6157083" y="2499303"/>
                <a:ext cx="1425317" cy="1241902"/>
                <a:chOff x="8194640" y="1189136"/>
                <a:chExt cx="2773895" cy="2416940"/>
              </a:xfrm>
            </p:grpSpPr>
            <p:sp>
              <p:nvSpPr>
                <p:cNvPr id="84" name="Retângulo: Cantos Arredondados 83">
                  <a:extLst>
                    <a:ext uri="{FF2B5EF4-FFF2-40B4-BE49-F238E27FC236}">
                      <a16:creationId xmlns:a16="http://schemas.microsoft.com/office/drawing/2014/main" id="{E8187805-ABB7-49BB-AAD5-84C998F31575}"/>
                    </a:ext>
                  </a:extLst>
                </p:cNvPr>
                <p:cNvSpPr/>
                <p:nvPr/>
              </p:nvSpPr>
              <p:spPr>
                <a:xfrm>
                  <a:off x="8194640" y="1189136"/>
                  <a:ext cx="1524677" cy="156998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6B2A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5" name="Retângulo: Cantos Arredondados 84">
                  <a:extLst>
                    <a:ext uri="{FF2B5EF4-FFF2-40B4-BE49-F238E27FC236}">
                      <a16:creationId xmlns:a16="http://schemas.microsoft.com/office/drawing/2014/main" id="{8D314C6E-C3CC-41E4-B976-F0BD69C65FD6}"/>
                    </a:ext>
                  </a:extLst>
                </p:cNvPr>
                <p:cNvSpPr/>
                <p:nvPr/>
              </p:nvSpPr>
              <p:spPr>
                <a:xfrm>
                  <a:off x="9443859" y="1189136"/>
                  <a:ext cx="1524676" cy="156998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6B2A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6" name="Retângulo: Cantos Arredondados 85">
                  <a:extLst>
                    <a:ext uri="{FF2B5EF4-FFF2-40B4-BE49-F238E27FC236}">
                      <a16:creationId xmlns:a16="http://schemas.microsoft.com/office/drawing/2014/main" id="{322C1D12-C330-4B63-9C24-84C2987A4BC2}"/>
                    </a:ext>
                  </a:extLst>
                </p:cNvPr>
                <p:cNvSpPr/>
                <p:nvPr/>
              </p:nvSpPr>
              <p:spPr>
                <a:xfrm>
                  <a:off x="8743145" y="1912158"/>
                  <a:ext cx="1645038" cy="16939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6B2A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70" name="Agrupar 69">
                <a:extLst>
                  <a:ext uri="{FF2B5EF4-FFF2-40B4-BE49-F238E27FC236}">
                    <a16:creationId xmlns:a16="http://schemas.microsoft.com/office/drawing/2014/main" id="{790623BF-A4F1-45A8-A051-C2C6E21ADC88}"/>
                  </a:ext>
                </a:extLst>
              </p:cNvPr>
              <p:cNvGrpSpPr/>
              <p:nvPr/>
            </p:nvGrpSpPr>
            <p:grpSpPr>
              <a:xfrm>
                <a:off x="6472818" y="2767996"/>
                <a:ext cx="787860" cy="775477"/>
                <a:chOff x="9133742" y="2023011"/>
                <a:chExt cx="787860" cy="775477"/>
              </a:xfrm>
            </p:grpSpPr>
            <p:grpSp>
              <p:nvGrpSpPr>
                <p:cNvPr id="71" name="Agrupar 70">
                  <a:extLst>
                    <a:ext uri="{FF2B5EF4-FFF2-40B4-BE49-F238E27FC236}">
                      <a16:creationId xmlns:a16="http://schemas.microsoft.com/office/drawing/2014/main" id="{1F451C77-DDA4-4F8B-8C43-8853D890ADA6}"/>
                    </a:ext>
                  </a:extLst>
                </p:cNvPr>
                <p:cNvGrpSpPr/>
                <p:nvPr/>
              </p:nvGrpSpPr>
              <p:grpSpPr>
                <a:xfrm>
                  <a:off x="9417179" y="2492658"/>
                  <a:ext cx="179542" cy="45719"/>
                  <a:chOff x="9410036" y="2492658"/>
                  <a:chExt cx="179542" cy="45719"/>
                </a:xfrm>
              </p:grpSpPr>
              <p:sp>
                <p:nvSpPr>
                  <p:cNvPr id="81" name="Elipse 80">
                    <a:extLst>
                      <a:ext uri="{FF2B5EF4-FFF2-40B4-BE49-F238E27FC236}">
                        <a16:creationId xmlns:a16="http://schemas.microsoft.com/office/drawing/2014/main" id="{282CDCE0-2332-4F2B-BFF4-5503579C25B2}"/>
                      </a:ext>
                    </a:extLst>
                  </p:cNvPr>
                  <p:cNvSpPr/>
                  <p:nvPr/>
                </p:nvSpPr>
                <p:spPr>
                  <a:xfrm rot="2913196">
                    <a:off x="9423059" y="2479635"/>
                    <a:ext cx="45719" cy="71765"/>
                  </a:xfrm>
                  <a:prstGeom prst="ellipse">
                    <a:avLst/>
                  </a:prstGeom>
                  <a:solidFill>
                    <a:srgbClr val="E68E7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83" name="Elipse 82">
                    <a:extLst>
                      <a:ext uri="{FF2B5EF4-FFF2-40B4-BE49-F238E27FC236}">
                        <a16:creationId xmlns:a16="http://schemas.microsoft.com/office/drawing/2014/main" id="{41C9B142-53C9-4C36-AB62-E703FEE7C98B}"/>
                      </a:ext>
                    </a:extLst>
                  </p:cNvPr>
                  <p:cNvSpPr/>
                  <p:nvPr/>
                </p:nvSpPr>
                <p:spPr>
                  <a:xfrm rot="18686804" flipH="1">
                    <a:off x="9530836" y="2479635"/>
                    <a:ext cx="45719" cy="71765"/>
                  </a:xfrm>
                  <a:prstGeom prst="ellipse">
                    <a:avLst/>
                  </a:prstGeom>
                  <a:solidFill>
                    <a:srgbClr val="E68E7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72" name="Agrupar 71">
                  <a:extLst>
                    <a:ext uri="{FF2B5EF4-FFF2-40B4-BE49-F238E27FC236}">
                      <a16:creationId xmlns:a16="http://schemas.microsoft.com/office/drawing/2014/main" id="{CC467B0E-668E-461D-9E9E-522B66D1DFC4}"/>
                    </a:ext>
                  </a:extLst>
                </p:cNvPr>
                <p:cNvGrpSpPr/>
                <p:nvPr/>
              </p:nvGrpSpPr>
              <p:grpSpPr>
                <a:xfrm>
                  <a:off x="9376066" y="2653960"/>
                  <a:ext cx="286703" cy="144528"/>
                  <a:chOff x="9376066" y="2653960"/>
                  <a:chExt cx="286703" cy="144528"/>
                </a:xfrm>
              </p:grpSpPr>
              <p:sp>
                <p:nvSpPr>
                  <p:cNvPr id="77" name="Forma Livre: Forma 76">
                    <a:extLst>
                      <a:ext uri="{FF2B5EF4-FFF2-40B4-BE49-F238E27FC236}">
                        <a16:creationId xmlns:a16="http://schemas.microsoft.com/office/drawing/2014/main" id="{17B18D78-3A7B-4A49-AAFD-D96F63E6DC26}"/>
                      </a:ext>
                    </a:extLst>
                  </p:cNvPr>
                  <p:cNvSpPr/>
                  <p:nvPr/>
                </p:nvSpPr>
                <p:spPr>
                  <a:xfrm>
                    <a:off x="9376066" y="2653960"/>
                    <a:ext cx="286703" cy="144528"/>
                  </a:xfrm>
                  <a:custGeom>
                    <a:avLst/>
                    <a:gdLst>
                      <a:gd name="connsiteX0" fmla="*/ 678 w 1637116"/>
                      <a:gd name="connsiteY0" fmla="*/ 0 h 825276"/>
                      <a:gd name="connsiteX1" fmla="*/ 1636439 w 1637116"/>
                      <a:gd name="connsiteY1" fmla="*/ 0 h 825276"/>
                      <a:gd name="connsiteX2" fmla="*/ 1637116 w 1637116"/>
                      <a:gd name="connsiteY2" fmla="*/ 6718 h 825276"/>
                      <a:gd name="connsiteX3" fmla="*/ 818558 w 1637116"/>
                      <a:gd name="connsiteY3" fmla="*/ 825276 h 825276"/>
                      <a:gd name="connsiteX4" fmla="*/ 0 w 1637116"/>
                      <a:gd name="connsiteY4" fmla="*/ 6718 h 8252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637116" h="825276">
                        <a:moveTo>
                          <a:pt x="678" y="0"/>
                        </a:moveTo>
                        <a:lnTo>
                          <a:pt x="1636439" y="0"/>
                        </a:lnTo>
                        <a:lnTo>
                          <a:pt x="1637116" y="6718"/>
                        </a:lnTo>
                        <a:cubicBezTo>
                          <a:pt x="1637116" y="458795"/>
                          <a:pt x="1270635" y="825276"/>
                          <a:pt x="818558" y="825276"/>
                        </a:cubicBezTo>
                        <a:cubicBezTo>
                          <a:pt x="366481" y="825276"/>
                          <a:pt x="0" y="458795"/>
                          <a:pt x="0" y="6718"/>
                        </a:cubicBezTo>
                        <a:close/>
                      </a:path>
                    </a:pathLst>
                  </a:custGeom>
                  <a:solidFill>
                    <a:srgbClr val="C7564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9" name="Elipse 78">
                    <a:extLst>
                      <a:ext uri="{FF2B5EF4-FFF2-40B4-BE49-F238E27FC236}">
                        <a16:creationId xmlns:a16="http://schemas.microsoft.com/office/drawing/2014/main" id="{137C92F5-8BAD-4D66-ABF7-D53D11791E2A}"/>
                      </a:ext>
                    </a:extLst>
                  </p:cNvPr>
                  <p:cNvSpPr/>
                  <p:nvPr/>
                </p:nvSpPr>
                <p:spPr>
                  <a:xfrm rot="20829726">
                    <a:off x="9478428" y="2711401"/>
                    <a:ext cx="138158" cy="82086"/>
                  </a:xfrm>
                  <a:prstGeom prst="ellipse">
                    <a:avLst/>
                  </a:prstGeom>
                  <a:solidFill>
                    <a:srgbClr val="FF5B3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73" name="Agrupar 72">
                  <a:extLst>
                    <a:ext uri="{FF2B5EF4-FFF2-40B4-BE49-F238E27FC236}">
                      <a16:creationId xmlns:a16="http://schemas.microsoft.com/office/drawing/2014/main" id="{52FC534C-42F4-4953-9420-45EEF7678E41}"/>
                    </a:ext>
                  </a:extLst>
                </p:cNvPr>
                <p:cNvGrpSpPr/>
                <p:nvPr/>
              </p:nvGrpSpPr>
              <p:grpSpPr>
                <a:xfrm>
                  <a:off x="9133742" y="2023011"/>
                  <a:ext cx="787860" cy="414488"/>
                  <a:chOff x="9133742" y="2023011"/>
                  <a:chExt cx="787860" cy="414488"/>
                </a:xfrm>
              </p:grpSpPr>
              <p:sp>
                <p:nvSpPr>
                  <p:cNvPr id="75" name="Retângulo: Cantos Arredondados 74">
                    <a:extLst>
                      <a:ext uri="{FF2B5EF4-FFF2-40B4-BE49-F238E27FC236}">
                        <a16:creationId xmlns:a16="http://schemas.microsoft.com/office/drawing/2014/main" id="{347DA40B-4C4E-4EE8-9CA9-C25DE072CE99}"/>
                      </a:ext>
                    </a:extLst>
                  </p:cNvPr>
                  <p:cNvSpPr/>
                  <p:nvPr/>
                </p:nvSpPr>
                <p:spPr>
                  <a:xfrm>
                    <a:off x="9661786" y="2023011"/>
                    <a:ext cx="259816" cy="408146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r"/>
                    <a:endParaRPr lang="pt-BR"/>
                  </a:p>
                </p:txBody>
              </p:sp>
              <p:sp>
                <p:nvSpPr>
                  <p:cNvPr id="76" name="Retângulo: Cantos Arredondados 75">
                    <a:extLst>
                      <a:ext uri="{FF2B5EF4-FFF2-40B4-BE49-F238E27FC236}">
                        <a16:creationId xmlns:a16="http://schemas.microsoft.com/office/drawing/2014/main" id="{26C2CDF6-ECEA-473F-A2EB-651FE142DB16}"/>
                      </a:ext>
                    </a:extLst>
                  </p:cNvPr>
                  <p:cNvSpPr/>
                  <p:nvPr/>
                </p:nvSpPr>
                <p:spPr>
                  <a:xfrm>
                    <a:off x="9133742" y="2029353"/>
                    <a:ext cx="259816" cy="408146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</p:grpSp>
      <p:sp>
        <p:nvSpPr>
          <p:cNvPr id="87" name="CaixaDeTexto 86">
            <a:extLst>
              <a:ext uri="{FF2B5EF4-FFF2-40B4-BE49-F238E27FC236}">
                <a16:creationId xmlns:a16="http://schemas.microsoft.com/office/drawing/2014/main" id="{1A6D425D-AC61-452C-82F6-2341EC90CFFC}"/>
              </a:ext>
            </a:extLst>
          </p:cNvPr>
          <p:cNvSpPr txBox="1"/>
          <p:nvPr/>
        </p:nvSpPr>
        <p:spPr>
          <a:xfrm>
            <a:off x="3223837" y="4506835"/>
            <a:ext cx="55642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cap="all" dirty="0">
                <a:solidFill>
                  <a:schemeClr val="tx1">
                    <a:lumMod val="75000"/>
                    <a:lumOff val="25000"/>
                  </a:schemeClr>
                </a:solidFill>
                <a:latin typeface="Mikado Black" panose="02000000000000000000" pitchFamily="50" charset="0"/>
              </a:rPr>
              <a:t>Como reciclar Sem SAIR DE casa?</a:t>
            </a:r>
          </a:p>
        </p:txBody>
      </p:sp>
    </p:spTree>
    <p:extLst>
      <p:ext uri="{BB962C8B-B14F-4D97-AF65-F5344CB8AC3E}">
        <p14:creationId xmlns:p14="http://schemas.microsoft.com/office/powerpoint/2010/main" val="2651995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9000"/>
    </mc:Choice>
    <mc:Fallback>
      <p:transition advClick="0" advTm="9000"/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afterEffect" p14:presetBounceEnd="7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0000">
                                          <p:cBhvr additive="base">
                                            <p:cTn id="7" dur="2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0000">
                                          <p:cBhvr additive="base">
                                            <p:cTn id="8" dur="2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10" presetID="2" presetClass="exit" presetSubtype="4" accel="10000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1" dur="500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15" presetID="2" presetClass="entr" presetSubtype="4" decel="100000" fill="hold" grpId="0" nodeType="after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20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5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10" presetClass="entr" presetSubtype="0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" dur="50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10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1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" fill="hold">
                                <p:stCondLst>
                                  <p:cond delay="5500"/>
                                </p:stCondLst>
                                <p:childTnLst>
                                  <p:par>
                                    <p:cTn id="33" presetID="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Abs val="100"/>
                                      </p:iterate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  <p:bldP spid="2" grpId="1"/>
          <p:bldP spid="37" grpId="0" animBg="1"/>
          <p:bldP spid="38" grpId="0" animBg="1"/>
          <p:bldP spid="16" grpId="0"/>
          <p:bldP spid="61" grpId="0"/>
          <p:bldP spid="87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2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2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10" presetID="2" presetClass="exit" presetSubtype="4" accel="10000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1" dur="500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15" presetID="2" presetClass="entr" presetSubtype="4" decel="100000" fill="hold" grpId="0" nodeType="after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20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5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10" presetClass="entr" presetSubtype="0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" dur="50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10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1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" fill="hold">
                                <p:stCondLst>
                                  <p:cond delay="5500"/>
                                </p:stCondLst>
                                <p:childTnLst>
                                  <p:par>
                                    <p:cTn id="33" presetID="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Abs val="100"/>
                                      </p:iterate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  <p:bldP spid="2" grpId="1"/>
          <p:bldP spid="37" grpId="0" animBg="1"/>
          <p:bldP spid="38" grpId="0" animBg="1"/>
          <p:bldP spid="16" grpId="0"/>
          <p:bldP spid="61" grpId="0"/>
          <p:bldP spid="87" grpId="0"/>
        </p:bldLst>
      </p:timing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7" name="Agrupar 236">
            <a:extLst>
              <a:ext uri="{FF2B5EF4-FFF2-40B4-BE49-F238E27FC236}">
                <a16:creationId xmlns:a16="http://schemas.microsoft.com/office/drawing/2014/main" id="{9409DE78-78F3-4D29-9BC0-588EF9293F3D}"/>
              </a:ext>
            </a:extLst>
          </p:cNvPr>
          <p:cNvGrpSpPr/>
          <p:nvPr/>
        </p:nvGrpSpPr>
        <p:grpSpPr>
          <a:xfrm>
            <a:off x="-1577801" y="-941286"/>
            <a:ext cx="13950398" cy="7829550"/>
            <a:chOff x="0" y="0"/>
            <a:chExt cx="12222908" cy="6860010"/>
          </a:xfrm>
        </p:grpSpPr>
        <p:grpSp>
          <p:nvGrpSpPr>
            <p:cNvPr id="169" name="Grupo 2">
              <a:extLst>
                <a:ext uri="{FF2B5EF4-FFF2-40B4-BE49-F238E27FC236}">
                  <a16:creationId xmlns:a16="http://schemas.microsoft.com/office/drawing/2014/main" id="{7CCA2FE8-9FB7-43F6-8830-869C142D4C1B}"/>
                </a:ext>
              </a:extLst>
            </p:cNvPr>
            <p:cNvGrpSpPr/>
            <p:nvPr/>
          </p:nvGrpSpPr>
          <p:grpSpPr>
            <a:xfrm>
              <a:off x="0" y="0"/>
              <a:ext cx="12222908" cy="6860010"/>
              <a:chOff x="-289610" y="1293905"/>
              <a:chExt cx="12222908" cy="6860010"/>
            </a:xfrm>
          </p:grpSpPr>
          <p:sp>
            <p:nvSpPr>
              <p:cNvPr id="170" name="Retângulo 169">
                <a:extLst>
                  <a:ext uri="{FF2B5EF4-FFF2-40B4-BE49-F238E27FC236}">
                    <a16:creationId xmlns:a16="http://schemas.microsoft.com/office/drawing/2014/main" id="{7D89FADA-C8BE-48E6-88A3-BFADF043721F}"/>
                  </a:ext>
                </a:extLst>
              </p:cNvPr>
              <p:cNvSpPr/>
              <p:nvPr/>
            </p:nvSpPr>
            <p:spPr>
              <a:xfrm>
                <a:off x="-264538" y="1293905"/>
                <a:ext cx="12197836" cy="6860010"/>
              </a:xfrm>
              <a:prstGeom prst="rect">
                <a:avLst/>
              </a:prstGeom>
              <a:solidFill>
                <a:srgbClr val="5B99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71" name="Agrupar 170">
                <a:extLst>
                  <a:ext uri="{FF2B5EF4-FFF2-40B4-BE49-F238E27FC236}">
                    <a16:creationId xmlns:a16="http://schemas.microsoft.com/office/drawing/2014/main" id="{BB79CC59-B68B-4BCF-97CE-620199F45D6C}"/>
                  </a:ext>
                </a:extLst>
              </p:cNvPr>
              <p:cNvGrpSpPr/>
              <p:nvPr/>
            </p:nvGrpSpPr>
            <p:grpSpPr>
              <a:xfrm>
                <a:off x="-289610" y="1293905"/>
                <a:ext cx="12220647" cy="6860010"/>
                <a:chOff x="-25065" y="0"/>
                <a:chExt cx="12217065" cy="6858000"/>
              </a:xfrm>
            </p:grpSpPr>
            <p:grpSp>
              <p:nvGrpSpPr>
                <p:cNvPr id="172" name="Agrupar 171">
                  <a:extLst>
                    <a:ext uri="{FF2B5EF4-FFF2-40B4-BE49-F238E27FC236}">
                      <a16:creationId xmlns:a16="http://schemas.microsoft.com/office/drawing/2014/main" id="{B367BCC6-4EB2-4AE6-8DC0-271EB1B0B3E1}"/>
                    </a:ext>
                  </a:extLst>
                </p:cNvPr>
                <p:cNvGrpSpPr/>
                <p:nvPr/>
              </p:nvGrpSpPr>
              <p:grpSpPr>
                <a:xfrm>
                  <a:off x="6799147" y="3380052"/>
                  <a:ext cx="2526842" cy="2110529"/>
                  <a:chOff x="4723437" y="2567515"/>
                  <a:chExt cx="3498067" cy="2921739"/>
                </a:xfrm>
              </p:grpSpPr>
              <p:sp>
                <p:nvSpPr>
                  <p:cNvPr id="232" name="Triângulo isósceles 231">
                    <a:extLst>
                      <a:ext uri="{FF2B5EF4-FFF2-40B4-BE49-F238E27FC236}">
                        <a16:creationId xmlns:a16="http://schemas.microsoft.com/office/drawing/2014/main" id="{3C86C4EA-7869-4464-B404-9E47A08F2048}"/>
                      </a:ext>
                    </a:extLst>
                  </p:cNvPr>
                  <p:cNvSpPr/>
                  <p:nvPr/>
                </p:nvSpPr>
                <p:spPr>
                  <a:xfrm>
                    <a:off x="4723437" y="2567515"/>
                    <a:ext cx="3498067" cy="2921739"/>
                  </a:xfrm>
                  <a:prstGeom prst="triangle">
                    <a:avLst/>
                  </a:prstGeom>
                  <a:solidFill>
                    <a:srgbClr val="0E758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33" name="Triângulo isósceles 232">
                    <a:extLst>
                      <a:ext uri="{FF2B5EF4-FFF2-40B4-BE49-F238E27FC236}">
                        <a16:creationId xmlns:a16="http://schemas.microsoft.com/office/drawing/2014/main" id="{276A3DDC-AA08-4668-90B7-29FE2863F344}"/>
                      </a:ext>
                    </a:extLst>
                  </p:cNvPr>
                  <p:cNvSpPr/>
                  <p:nvPr/>
                </p:nvSpPr>
                <p:spPr>
                  <a:xfrm>
                    <a:off x="5689983" y="2569125"/>
                    <a:ext cx="1553300" cy="1280532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34" name="Triângulo isósceles 233">
                    <a:extLst>
                      <a:ext uri="{FF2B5EF4-FFF2-40B4-BE49-F238E27FC236}">
                        <a16:creationId xmlns:a16="http://schemas.microsoft.com/office/drawing/2014/main" id="{1A022BB0-16D5-4188-B14B-3C9B4BBEAFEB}"/>
                      </a:ext>
                    </a:extLst>
                  </p:cNvPr>
                  <p:cNvSpPr/>
                  <p:nvPr/>
                </p:nvSpPr>
                <p:spPr>
                  <a:xfrm flipV="1">
                    <a:off x="5696283" y="3828981"/>
                    <a:ext cx="1030222" cy="805003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35" name="Triângulo isósceles 234">
                    <a:extLst>
                      <a:ext uri="{FF2B5EF4-FFF2-40B4-BE49-F238E27FC236}">
                        <a16:creationId xmlns:a16="http://schemas.microsoft.com/office/drawing/2014/main" id="{5C9F750C-CF9B-4D02-86A3-AF13021D431A}"/>
                      </a:ext>
                    </a:extLst>
                  </p:cNvPr>
                  <p:cNvSpPr/>
                  <p:nvPr/>
                </p:nvSpPr>
                <p:spPr>
                  <a:xfrm flipV="1">
                    <a:off x="6714567" y="3845793"/>
                    <a:ext cx="526711" cy="439933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73" name="Forma Livre: Forma 172">
                  <a:extLst>
                    <a:ext uri="{FF2B5EF4-FFF2-40B4-BE49-F238E27FC236}">
                      <a16:creationId xmlns:a16="http://schemas.microsoft.com/office/drawing/2014/main" id="{5013EC92-10D0-4BD6-BF5A-5CEBB81CFE2B}"/>
                    </a:ext>
                  </a:extLst>
                </p:cNvPr>
                <p:cNvSpPr/>
                <p:nvPr/>
              </p:nvSpPr>
              <p:spPr>
                <a:xfrm>
                  <a:off x="2042774" y="2041163"/>
                  <a:ext cx="3176926" cy="546118"/>
                </a:xfrm>
                <a:custGeom>
                  <a:avLst/>
                  <a:gdLst>
                    <a:gd name="connsiteX0" fmla="*/ 0 w 3176926"/>
                    <a:gd name="connsiteY0" fmla="*/ 545029 h 546118"/>
                    <a:gd name="connsiteX1" fmla="*/ 10805 w 3176926"/>
                    <a:gd name="connsiteY1" fmla="*/ 546118 h 546118"/>
                    <a:gd name="connsiteX2" fmla="*/ 0 w 3176926"/>
                    <a:gd name="connsiteY2" fmla="*/ 546118 h 546118"/>
                    <a:gd name="connsiteX3" fmla="*/ 3176926 w 3176926"/>
                    <a:gd name="connsiteY3" fmla="*/ 537301 h 546118"/>
                    <a:gd name="connsiteX4" fmla="*/ 3176926 w 3176926"/>
                    <a:gd name="connsiteY4" fmla="*/ 546118 h 546118"/>
                    <a:gd name="connsiteX5" fmla="*/ 3111363 w 3176926"/>
                    <a:gd name="connsiteY5" fmla="*/ 546118 h 546118"/>
                    <a:gd name="connsiteX6" fmla="*/ 3166394 w 3176926"/>
                    <a:gd name="connsiteY6" fmla="*/ 540571 h 546118"/>
                    <a:gd name="connsiteX7" fmla="*/ 3111363 w 3176926"/>
                    <a:gd name="connsiteY7" fmla="*/ 0 h 546118"/>
                    <a:gd name="connsiteX8" fmla="*/ 3176926 w 3176926"/>
                    <a:gd name="connsiteY8" fmla="*/ 0 h 546118"/>
                    <a:gd name="connsiteX9" fmla="*/ 3176926 w 3176926"/>
                    <a:gd name="connsiteY9" fmla="*/ 8817 h 546118"/>
                    <a:gd name="connsiteX10" fmla="*/ 3166394 w 3176926"/>
                    <a:gd name="connsiteY10" fmla="*/ 5548 h 546118"/>
                    <a:gd name="connsiteX11" fmla="*/ 3111363 w 3176926"/>
                    <a:gd name="connsiteY11" fmla="*/ 0 h 546118"/>
                    <a:gd name="connsiteX12" fmla="*/ 10805 w 3176926"/>
                    <a:gd name="connsiteY12" fmla="*/ 0 h 546118"/>
                    <a:gd name="connsiteX13" fmla="*/ 3111363 w 3176926"/>
                    <a:gd name="connsiteY13" fmla="*/ 0 h 546118"/>
                    <a:gd name="connsiteX14" fmla="*/ 2838304 w 3176926"/>
                    <a:gd name="connsiteY14" fmla="*/ 273059 h 546118"/>
                    <a:gd name="connsiteX15" fmla="*/ 3111363 w 3176926"/>
                    <a:gd name="connsiteY15" fmla="*/ 546118 h 546118"/>
                    <a:gd name="connsiteX16" fmla="*/ 10805 w 3176926"/>
                    <a:gd name="connsiteY16" fmla="*/ 546118 h 546118"/>
                    <a:gd name="connsiteX17" fmla="*/ 283864 w 3176926"/>
                    <a:gd name="connsiteY17" fmla="*/ 273059 h 546118"/>
                    <a:gd name="connsiteX18" fmla="*/ 10805 w 3176926"/>
                    <a:gd name="connsiteY18" fmla="*/ 0 h 546118"/>
                    <a:gd name="connsiteX19" fmla="*/ 0 w 3176926"/>
                    <a:gd name="connsiteY19" fmla="*/ 0 h 546118"/>
                    <a:gd name="connsiteX20" fmla="*/ 10805 w 3176926"/>
                    <a:gd name="connsiteY20" fmla="*/ 0 h 546118"/>
                    <a:gd name="connsiteX21" fmla="*/ 0 w 3176926"/>
                    <a:gd name="connsiteY21" fmla="*/ 1089 h 5461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3176926" h="546118">
                      <a:moveTo>
                        <a:pt x="0" y="545029"/>
                      </a:moveTo>
                      <a:lnTo>
                        <a:pt x="10805" y="546118"/>
                      </a:lnTo>
                      <a:lnTo>
                        <a:pt x="0" y="546118"/>
                      </a:lnTo>
                      <a:close/>
                      <a:moveTo>
                        <a:pt x="3176926" y="537301"/>
                      </a:moveTo>
                      <a:lnTo>
                        <a:pt x="3176926" y="546118"/>
                      </a:lnTo>
                      <a:lnTo>
                        <a:pt x="3111363" y="546118"/>
                      </a:lnTo>
                      <a:cubicBezTo>
                        <a:pt x="3130214" y="546118"/>
                        <a:pt x="3148619" y="544208"/>
                        <a:pt x="3166394" y="540571"/>
                      </a:cubicBezTo>
                      <a:close/>
                      <a:moveTo>
                        <a:pt x="3111363" y="0"/>
                      </a:moveTo>
                      <a:lnTo>
                        <a:pt x="3176926" y="0"/>
                      </a:lnTo>
                      <a:lnTo>
                        <a:pt x="3176926" y="8817"/>
                      </a:lnTo>
                      <a:lnTo>
                        <a:pt x="3166394" y="5548"/>
                      </a:lnTo>
                      <a:cubicBezTo>
                        <a:pt x="3148619" y="1910"/>
                        <a:pt x="3130214" y="0"/>
                        <a:pt x="3111363" y="0"/>
                      </a:cubicBezTo>
                      <a:close/>
                      <a:moveTo>
                        <a:pt x="10805" y="0"/>
                      </a:moveTo>
                      <a:lnTo>
                        <a:pt x="3111363" y="0"/>
                      </a:lnTo>
                      <a:cubicBezTo>
                        <a:pt x="2960557" y="0"/>
                        <a:pt x="2838304" y="122253"/>
                        <a:pt x="2838304" y="273059"/>
                      </a:cubicBezTo>
                      <a:cubicBezTo>
                        <a:pt x="2838304" y="423865"/>
                        <a:pt x="2960557" y="546118"/>
                        <a:pt x="3111363" y="546118"/>
                      </a:cubicBezTo>
                      <a:lnTo>
                        <a:pt x="10805" y="546118"/>
                      </a:lnTo>
                      <a:cubicBezTo>
                        <a:pt x="161611" y="546118"/>
                        <a:pt x="283864" y="423865"/>
                        <a:pt x="283864" y="273059"/>
                      </a:cubicBezTo>
                      <a:cubicBezTo>
                        <a:pt x="283864" y="122253"/>
                        <a:pt x="161611" y="0"/>
                        <a:pt x="10805" y="0"/>
                      </a:cubicBezTo>
                      <a:close/>
                      <a:moveTo>
                        <a:pt x="0" y="0"/>
                      </a:moveTo>
                      <a:lnTo>
                        <a:pt x="10805" y="0"/>
                      </a:lnTo>
                      <a:lnTo>
                        <a:pt x="0" y="1089"/>
                      </a:lnTo>
                      <a:close/>
                    </a:path>
                  </a:pathLst>
                </a:custGeom>
                <a:solidFill>
                  <a:srgbClr val="6CA9E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4" name="Retângulo 173">
                  <a:extLst>
                    <a:ext uri="{FF2B5EF4-FFF2-40B4-BE49-F238E27FC236}">
                      <a16:creationId xmlns:a16="http://schemas.microsoft.com/office/drawing/2014/main" id="{0C76EF75-2FFE-4D0F-B77F-3D59FBF0AD71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12192000" cy="2041163"/>
                </a:xfrm>
                <a:prstGeom prst="rect">
                  <a:avLst/>
                </a:prstGeom>
                <a:solidFill>
                  <a:srgbClr val="6CA9E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5" name="Retângulo: Cantos Arredondados 174">
                  <a:extLst>
                    <a:ext uri="{FF2B5EF4-FFF2-40B4-BE49-F238E27FC236}">
                      <a16:creationId xmlns:a16="http://schemas.microsoft.com/office/drawing/2014/main" id="{38574796-631F-430A-A7C1-B64F316523EA}"/>
                    </a:ext>
                  </a:extLst>
                </p:cNvPr>
                <p:cNvSpPr/>
                <p:nvPr/>
              </p:nvSpPr>
              <p:spPr>
                <a:xfrm>
                  <a:off x="1573125" y="2575334"/>
                  <a:ext cx="4091075" cy="60762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6CA9E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176" name="Retângulo: Cantos Arredondados 175">
                  <a:extLst>
                    <a:ext uri="{FF2B5EF4-FFF2-40B4-BE49-F238E27FC236}">
                      <a16:creationId xmlns:a16="http://schemas.microsoft.com/office/drawing/2014/main" id="{453536E4-9E0C-441C-BB18-0658A2FF25D5}"/>
                    </a:ext>
                  </a:extLst>
                </p:cNvPr>
                <p:cNvSpPr/>
                <p:nvPr/>
              </p:nvSpPr>
              <p:spPr>
                <a:xfrm>
                  <a:off x="3716676" y="3376283"/>
                  <a:ext cx="1947524" cy="60762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6CA9E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177" name="Retângulo 176">
                  <a:extLst>
                    <a:ext uri="{FF2B5EF4-FFF2-40B4-BE49-F238E27FC236}">
                      <a16:creationId xmlns:a16="http://schemas.microsoft.com/office/drawing/2014/main" id="{6454C6F3-0692-4BA6-902D-845D6C6E922A}"/>
                    </a:ext>
                  </a:extLst>
                </p:cNvPr>
                <p:cNvSpPr/>
                <p:nvPr/>
              </p:nvSpPr>
              <p:spPr>
                <a:xfrm>
                  <a:off x="0" y="1"/>
                  <a:ext cx="12192000" cy="675372"/>
                </a:xfrm>
                <a:prstGeom prst="rect">
                  <a:avLst/>
                </a:prstGeom>
                <a:solidFill>
                  <a:srgbClr val="86B8E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78" name="Agrupar 177">
                  <a:extLst>
                    <a:ext uri="{FF2B5EF4-FFF2-40B4-BE49-F238E27FC236}">
                      <a16:creationId xmlns:a16="http://schemas.microsoft.com/office/drawing/2014/main" id="{301BA3DC-E01D-4D97-AE89-B9302065DA10}"/>
                    </a:ext>
                  </a:extLst>
                </p:cNvPr>
                <p:cNvGrpSpPr/>
                <p:nvPr/>
              </p:nvGrpSpPr>
              <p:grpSpPr>
                <a:xfrm>
                  <a:off x="2891392" y="3450225"/>
                  <a:ext cx="1813935" cy="2130991"/>
                  <a:chOff x="3188663" y="806806"/>
                  <a:chExt cx="1996492" cy="1998562"/>
                </a:xfrm>
              </p:grpSpPr>
              <p:sp>
                <p:nvSpPr>
                  <p:cNvPr id="228" name="Forma Livre: Forma 227">
                    <a:extLst>
                      <a:ext uri="{FF2B5EF4-FFF2-40B4-BE49-F238E27FC236}">
                        <a16:creationId xmlns:a16="http://schemas.microsoft.com/office/drawing/2014/main" id="{58F09DAB-211F-4E76-9421-DD86D032F7E8}"/>
                      </a:ext>
                    </a:extLst>
                  </p:cNvPr>
                  <p:cNvSpPr/>
                  <p:nvPr/>
                </p:nvSpPr>
                <p:spPr>
                  <a:xfrm>
                    <a:off x="3188663" y="806806"/>
                    <a:ext cx="998246" cy="1998562"/>
                  </a:xfrm>
                  <a:custGeom>
                    <a:avLst/>
                    <a:gdLst>
                      <a:gd name="connsiteX0" fmla="*/ 998246 w 998246"/>
                      <a:gd name="connsiteY0" fmla="*/ 0 h 1998562"/>
                      <a:gd name="connsiteX1" fmla="*/ 998246 w 998246"/>
                      <a:gd name="connsiteY1" fmla="*/ 1998562 h 1998562"/>
                      <a:gd name="connsiteX2" fmla="*/ 0 w 998246"/>
                      <a:gd name="connsiteY2" fmla="*/ 1998562 h 1998562"/>
                      <a:gd name="connsiteX3" fmla="*/ 0 w 998246"/>
                      <a:gd name="connsiteY3" fmla="*/ 998613 h 1998562"/>
                      <a:gd name="connsiteX4" fmla="*/ 896529 w 998246"/>
                      <a:gd name="connsiteY4" fmla="*/ 5136 h 19985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98246" h="1998562">
                        <a:moveTo>
                          <a:pt x="998246" y="0"/>
                        </a:moveTo>
                        <a:lnTo>
                          <a:pt x="998246" y="1998562"/>
                        </a:lnTo>
                        <a:lnTo>
                          <a:pt x="0" y="1998562"/>
                        </a:lnTo>
                        <a:lnTo>
                          <a:pt x="0" y="998613"/>
                        </a:lnTo>
                        <a:cubicBezTo>
                          <a:pt x="0" y="481554"/>
                          <a:pt x="392962" y="56276"/>
                          <a:pt x="896529" y="5136"/>
                        </a:cubicBezTo>
                        <a:close/>
                      </a:path>
                    </a:pathLst>
                  </a:custGeom>
                  <a:solidFill>
                    <a:srgbClr val="4C443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29" name="Forma Livre: Forma 228">
                    <a:extLst>
                      <a:ext uri="{FF2B5EF4-FFF2-40B4-BE49-F238E27FC236}">
                        <a16:creationId xmlns:a16="http://schemas.microsoft.com/office/drawing/2014/main" id="{B422CCEE-4FB7-4D97-93CC-71A149C62465}"/>
                      </a:ext>
                    </a:extLst>
                  </p:cNvPr>
                  <p:cNvSpPr/>
                  <p:nvPr/>
                </p:nvSpPr>
                <p:spPr>
                  <a:xfrm flipH="1">
                    <a:off x="4186909" y="807687"/>
                    <a:ext cx="998246" cy="1987552"/>
                  </a:xfrm>
                  <a:custGeom>
                    <a:avLst/>
                    <a:gdLst>
                      <a:gd name="connsiteX0" fmla="*/ 998246 w 998246"/>
                      <a:gd name="connsiteY0" fmla="*/ 0 h 1998562"/>
                      <a:gd name="connsiteX1" fmla="*/ 998246 w 998246"/>
                      <a:gd name="connsiteY1" fmla="*/ 1998562 h 1998562"/>
                      <a:gd name="connsiteX2" fmla="*/ 0 w 998246"/>
                      <a:gd name="connsiteY2" fmla="*/ 1998562 h 1998562"/>
                      <a:gd name="connsiteX3" fmla="*/ 0 w 998246"/>
                      <a:gd name="connsiteY3" fmla="*/ 998613 h 1998562"/>
                      <a:gd name="connsiteX4" fmla="*/ 896529 w 998246"/>
                      <a:gd name="connsiteY4" fmla="*/ 5136 h 19985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98246" h="1998562">
                        <a:moveTo>
                          <a:pt x="998246" y="0"/>
                        </a:moveTo>
                        <a:lnTo>
                          <a:pt x="998246" y="1998562"/>
                        </a:lnTo>
                        <a:lnTo>
                          <a:pt x="0" y="1998562"/>
                        </a:lnTo>
                        <a:lnTo>
                          <a:pt x="0" y="998613"/>
                        </a:lnTo>
                        <a:cubicBezTo>
                          <a:pt x="0" y="481554"/>
                          <a:pt x="392962" y="56276"/>
                          <a:pt x="896529" y="5136"/>
                        </a:cubicBezTo>
                        <a:close/>
                      </a:path>
                    </a:pathLst>
                  </a:custGeom>
                  <a:solidFill>
                    <a:srgbClr val="7A705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30" name="Elipse 229">
                    <a:extLst>
                      <a:ext uri="{FF2B5EF4-FFF2-40B4-BE49-F238E27FC236}">
                        <a16:creationId xmlns:a16="http://schemas.microsoft.com/office/drawing/2014/main" id="{BA815FB8-A55B-45F4-9285-7CE89959CF10}"/>
                      </a:ext>
                    </a:extLst>
                  </p:cNvPr>
                  <p:cNvSpPr/>
                  <p:nvPr/>
                </p:nvSpPr>
                <p:spPr>
                  <a:xfrm>
                    <a:off x="4360514" y="1050473"/>
                    <a:ext cx="239485" cy="239485"/>
                  </a:xfrm>
                  <a:prstGeom prst="ellipse">
                    <a:avLst/>
                  </a:prstGeom>
                  <a:solidFill>
                    <a:srgbClr val="4C443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31" name="Elipse 230">
                    <a:extLst>
                      <a:ext uri="{FF2B5EF4-FFF2-40B4-BE49-F238E27FC236}">
                        <a16:creationId xmlns:a16="http://schemas.microsoft.com/office/drawing/2014/main" id="{CCAE8512-90F5-4B3E-9ED4-DEEB38FFF077}"/>
                      </a:ext>
                    </a:extLst>
                  </p:cNvPr>
                  <p:cNvSpPr/>
                  <p:nvPr/>
                </p:nvSpPr>
                <p:spPr>
                  <a:xfrm>
                    <a:off x="4673702" y="1267378"/>
                    <a:ext cx="199803" cy="199803"/>
                  </a:xfrm>
                  <a:prstGeom prst="ellipse">
                    <a:avLst/>
                  </a:prstGeom>
                  <a:solidFill>
                    <a:srgbClr val="4C443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79" name="Agrupar 178">
                  <a:extLst>
                    <a:ext uri="{FF2B5EF4-FFF2-40B4-BE49-F238E27FC236}">
                      <a16:creationId xmlns:a16="http://schemas.microsoft.com/office/drawing/2014/main" id="{E3A80174-CC50-4CF5-B9FF-785AD9DA33ED}"/>
                    </a:ext>
                  </a:extLst>
                </p:cNvPr>
                <p:cNvGrpSpPr/>
                <p:nvPr/>
              </p:nvGrpSpPr>
              <p:grpSpPr>
                <a:xfrm>
                  <a:off x="-25065" y="1996968"/>
                  <a:ext cx="3044869" cy="3577078"/>
                  <a:chOff x="3188663" y="806806"/>
                  <a:chExt cx="1996492" cy="1998562"/>
                </a:xfrm>
              </p:grpSpPr>
              <p:sp>
                <p:nvSpPr>
                  <p:cNvPr id="224" name="Forma Livre: Forma 223">
                    <a:extLst>
                      <a:ext uri="{FF2B5EF4-FFF2-40B4-BE49-F238E27FC236}">
                        <a16:creationId xmlns:a16="http://schemas.microsoft.com/office/drawing/2014/main" id="{479D385B-01FC-4D60-A276-01107BCF6975}"/>
                      </a:ext>
                    </a:extLst>
                  </p:cNvPr>
                  <p:cNvSpPr/>
                  <p:nvPr/>
                </p:nvSpPr>
                <p:spPr>
                  <a:xfrm>
                    <a:off x="3188663" y="806806"/>
                    <a:ext cx="998246" cy="1998562"/>
                  </a:xfrm>
                  <a:custGeom>
                    <a:avLst/>
                    <a:gdLst>
                      <a:gd name="connsiteX0" fmla="*/ 998246 w 998246"/>
                      <a:gd name="connsiteY0" fmla="*/ 0 h 1998562"/>
                      <a:gd name="connsiteX1" fmla="*/ 998246 w 998246"/>
                      <a:gd name="connsiteY1" fmla="*/ 1998562 h 1998562"/>
                      <a:gd name="connsiteX2" fmla="*/ 0 w 998246"/>
                      <a:gd name="connsiteY2" fmla="*/ 1998562 h 1998562"/>
                      <a:gd name="connsiteX3" fmla="*/ 0 w 998246"/>
                      <a:gd name="connsiteY3" fmla="*/ 998613 h 1998562"/>
                      <a:gd name="connsiteX4" fmla="*/ 896529 w 998246"/>
                      <a:gd name="connsiteY4" fmla="*/ 5136 h 19985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98246" h="1998562">
                        <a:moveTo>
                          <a:pt x="998246" y="0"/>
                        </a:moveTo>
                        <a:lnTo>
                          <a:pt x="998246" y="1998562"/>
                        </a:lnTo>
                        <a:lnTo>
                          <a:pt x="0" y="1998562"/>
                        </a:lnTo>
                        <a:lnTo>
                          <a:pt x="0" y="998613"/>
                        </a:lnTo>
                        <a:cubicBezTo>
                          <a:pt x="0" y="481554"/>
                          <a:pt x="392962" y="56276"/>
                          <a:pt x="896529" y="5136"/>
                        </a:cubicBezTo>
                        <a:close/>
                      </a:path>
                    </a:pathLst>
                  </a:custGeom>
                  <a:solidFill>
                    <a:srgbClr val="4C443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25" name="Forma Livre: Forma 224">
                    <a:extLst>
                      <a:ext uri="{FF2B5EF4-FFF2-40B4-BE49-F238E27FC236}">
                        <a16:creationId xmlns:a16="http://schemas.microsoft.com/office/drawing/2014/main" id="{BE27F8C9-6379-4329-ADA3-EA3FB3C75B80}"/>
                      </a:ext>
                    </a:extLst>
                  </p:cNvPr>
                  <p:cNvSpPr/>
                  <p:nvPr/>
                </p:nvSpPr>
                <p:spPr>
                  <a:xfrm flipH="1">
                    <a:off x="4186909" y="807687"/>
                    <a:ext cx="998246" cy="1987552"/>
                  </a:xfrm>
                  <a:custGeom>
                    <a:avLst/>
                    <a:gdLst>
                      <a:gd name="connsiteX0" fmla="*/ 998246 w 998246"/>
                      <a:gd name="connsiteY0" fmla="*/ 0 h 1998562"/>
                      <a:gd name="connsiteX1" fmla="*/ 998246 w 998246"/>
                      <a:gd name="connsiteY1" fmla="*/ 1998562 h 1998562"/>
                      <a:gd name="connsiteX2" fmla="*/ 0 w 998246"/>
                      <a:gd name="connsiteY2" fmla="*/ 1998562 h 1998562"/>
                      <a:gd name="connsiteX3" fmla="*/ 0 w 998246"/>
                      <a:gd name="connsiteY3" fmla="*/ 998613 h 1998562"/>
                      <a:gd name="connsiteX4" fmla="*/ 896529 w 998246"/>
                      <a:gd name="connsiteY4" fmla="*/ 5136 h 19985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98246" h="1998562">
                        <a:moveTo>
                          <a:pt x="998246" y="0"/>
                        </a:moveTo>
                        <a:lnTo>
                          <a:pt x="998246" y="1998562"/>
                        </a:lnTo>
                        <a:lnTo>
                          <a:pt x="0" y="1998562"/>
                        </a:lnTo>
                        <a:lnTo>
                          <a:pt x="0" y="998613"/>
                        </a:lnTo>
                        <a:cubicBezTo>
                          <a:pt x="0" y="481554"/>
                          <a:pt x="392962" y="56276"/>
                          <a:pt x="896529" y="5136"/>
                        </a:cubicBezTo>
                        <a:close/>
                      </a:path>
                    </a:pathLst>
                  </a:custGeom>
                  <a:solidFill>
                    <a:srgbClr val="7A705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26" name="Elipse 225">
                    <a:extLst>
                      <a:ext uri="{FF2B5EF4-FFF2-40B4-BE49-F238E27FC236}">
                        <a16:creationId xmlns:a16="http://schemas.microsoft.com/office/drawing/2014/main" id="{7EE305F6-DE76-4AD2-8DA9-71F8A9BB76DA}"/>
                      </a:ext>
                    </a:extLst>
                  </p:cNvPr>
                  <p:cNvSpPr/>
                  <p:nvPr/>
                </p:nvSpPr>
                <p:spPr>
                  <a:xfrm>
                    <a:off x="4360514" y="1050473"/>
                    <a:ext cx="239485" cy="239485"/>
                  </a:xfrm>
                  <a:prstGeom prst="ellipse">
                    <a:avLst/>
                  </a:prstGeom>
                  <a:solidFill>
                    <a:srgbClr val="4C443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27" name="Elipse 226">
                    <a:extLst>
                      <a:ext uri="{FF2B5EF4-FFF2-40B4-BE49-F238E27FC236}">
                        <a16:creationId xmlns:a16="http://schemas.microsoft.com/office/drawing/2014/main" id="{3DF55EA0-7E3C-46A6-BC1B-0A344B5AC00F}"/>
                      </a:ext>
                    </a:extLst>
                  </p:cNvPr>
                  <p:cNvSpPr/>
                  <p:nvPr/>
                </p:nvSpPr>
                <p:spPr>
                  <a:xfrm>
                    <a:off x="4673702" y="1267378"/>
                    <a:ext cx="199803" cy="199803"/>
                  </a:xfrm>
                  <a:prstGeom prst="ellipse">
                    <a:avLst/>
                  </a:prstGeom>
                  <a:solidFill>
                    <a:srgbClr val="4C443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80" name="Forma Livre: Forma 179">
                  <a:extLst>
                    <a:ext uri="{FF2B5EF4-FFF2-40B4-BE49-F238E27FC236}">
                      <a16:creationId xmlns:a16="http://schemas.microsoft.com/office/drawing/2014/main" id="{CA6443E1-6330-4E45-913A-3A7590B7264A}"/>
                    </a:ext>
                  </a:extLst>
                </p:cNvPr>
                <p:cNvSpPr/>
                <p:nvPr/>
              </p:nvSpPr>
              <p:spPr>
                <a:xfrm>
                  <a:off x="7565859" y="615250"/>
                  <a:ext cx="2490960" cy="428199"/>
                </a:xfrm>
                <a:custGeom>
                  <a:avLst/>
                  <a:gdLst>
                    <a:gd name="connsiteX0" fmla="*/ 0 w 3176926"/>
                    <a:gd name="connsiteY0" fmla="*/ 545029 h 546118"/>
                    <a:gd name="connsiteX1" fmla="*/ 10805 w 3176926"/>
                    <a:gd name="connsiteY1" fmla="*/ 546118 h 546118"/>
                    <a:gd name="connsiteX2" fmla="*/ 0 w 3176926"/>
                    <a:gd name="connsiteY2" fmla="*/ 546118 h 546118"/>
                    <a:gd name="connsiteX3" fmla="*/ 3176926 w 3176926"/>
                    <a:gd name="connsiteY3" fmla="*/ 537301 h 546118"/>
                    <a:gd name="connsiteX4" fmla="*/ 3176926 w 3176926"/>
                    <a:gd name="connsiteY4" fmla="*/ 546118 h 546118"/>
                    <a:gd name="connsiteX5" fmla="*/ 3111363 w 3176926"/>
                    <a:gd name="connsiteY5" fmla="*/ 546118 h 546118"/>
                    <a:gd name="connsiteX6" fmla="*/ 3166394 w 3176926"/>
                    <a:gd name="connsiteY6" fmla="*/ 540571 h 546118"/>
                    <a:gd name="connsiteX7" fmla="*/ 3111363 w 3176926"/>
                    <a:gd name="connsiteY7" fmla="*/ 0 h 546118"/>
                    <a:gd name="connsiteX8" fmla="*/ 3176926 w 3176926"/>
                    <a:gd name="connsiteY8" fmla="*/ 0 h 546118"/>
                    <a:gd name="connsiteX9" fmla="*/ 3176926 w 3176926"/>
                    <a:gd name="connsiteY9" fmla="*/ 8817 h 546118"/>
                    <a:gd name="connsiteX10" fmla="*/ 3166394 w 3176926"/>
                    <a:gd name="connsiteY10" fmla="*/ 5548 h 546118"/>
                    <a:gd name="connsiteX11" fmla="*/ 3111363 w 3176926"/>
                    <a:gd name="connsiteY11" fmla="*/ 0 h 546118"/>
                    <a:gd name="connsiteX12" fmla="*/ 10805 w 3176926"/>
                    <a:gd name="connsiteY12" fmla="*/ 0 h 546118"/>
                    <a:gd name="connsiteX13" fmla="*/ 3111363 w 3176926"/>
                    <a:gd name="connsiteY13" fmla="*/ 0 h 546118"/>
                    <a:gd name="connsiteX14" fmla="*/ 2838304 w 3176926"/>
                    <a:gd name="connsiteY14" fmla="*/ 273059 h 546118"/>
                    <a:gd name="connsiteX15" fmla="*/ 3111363 w 3176926"/>
                    <a:gd name="connsiteY15" fmla="*/ 546118 h 546118"/>
                    <a:gd name="connsiteX16" fmla="*/ 10805 w 3176926"/>
                    <a:gd name="connsiteY16" fmla="*/ 546118 h 546118"/>
                    <a:gd name="connsiteX17" fmla="*/ 283864 w 3176926"/>
                    <a:gd name="connsiteY17" fmla="*/ 273059 h 546118"/>
                    <a:gd name="connsiteX18" fmla="*/ 10805 w 3176926"/>
                    <a:gd name="connsiteY18" fmla="*/ 0 h 546118"/>
                    <a:gd name="connsiteX19" fmla="*/ 0 w 3176926"/>
                    <a:gd name="connsiteY19" fmla="*/ 0 h 546118"/>
                    <a:gd name="connsiteX20" fmla="*/ 10805 w 3176926"/>
                    <a:gd name="connsiteY20" fmla="*/ 0 h 546118"/>
                    <a:gd name="connsiteX21" fmla="*/ 0 w 3176926"/>
                    <a:gd name="connsiteY21" fmla="*/ 1089 h 5461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3176926" h="546118">
                      <a:moveTo>
                        <a:pt x="0" y="545029"/>
                      </a:moveTo>
                      <a:lnTo>
                        <a:pt x="10805" y="546118"/>
                      </a:lnTo>
                      <a:lnTo>
                        <a:pt x="0" y="546118"/>
                      </a:lnTo>
                      <a:close/>
                      <a:moveTo>
                        <a:pt x="3176926" y="537301"/>
                      </a:moveTo>
                      <a:lnTo>
                        <a:pt x="3176926" y="546118"/>
                      </a:lnTo>
                      <a:lnTo>
                        <a:pt x="3111363" y="546118"/>
                      </a:lnTo>
                      <a:cubicBezTo>
                        <a:pt x="3130214" y="546118"/>
                        <a:pt x="3148619" y="544208"/>
                        <a:pt x="3166394" y="540571"/>
                      </a:cubicBezTo>
                      <a:close/>
                      <a:moveTo>
                        <a:pt x="3111363" y="0"/>
                      </a:moveTo>
                      <a:lnTo>
                        <a:pt x="3176926" y="0"/>
                      </a:lnTo>
                      <a:lnTo>
                        <a:pt x="3176926" y="8817"/>
                      </a:lnTo>
                      <a:lnTo>
                        <a:pt x="3166394" y="5548"/>
                      </a:lnTo>
                      <a:cubicBezTo>
                        <a:pt x="3148619" y="1910"/>
                        <a:pt x="3130214" y="0"/>
                        <a:pt x="3111363" y="0"/>
                      </a:cubicBezTo>
                      <a:close/>
                      <a:moveTo>
                        <a:pt x="10805" y="0"/>
                      </a:moveTo>
                      <a:lnTo>
                        <a:pt x="3111363" y="0"/>
                      </a:lnTo>
                      <a:cubicBezTo>
                        <a:pt x="2960557" y="0"/>
                        <a:pt x="2838304" y="122253"/>
                        <a:pt x="2838304" y="273059"/>
                      </a:cubicBezTo>
                      <a:cubicBezTo>
                        <a:pt x="2838304" y="423865"/>
                        <a:pt x="2960557" y="546118"/>
                        <a:pt x="3111363" y="546118"/>
                      </a:cubicBezTo>
                      <a:lnTo>
                        <a:pt x="10805" y="546118"/>
                      </a:lnTo>
                      <a:cubicBezTo>
                        <a:pt x="161611" y="546118"/>
                        <a:pt x="283864" y="423865"/>
                        <a:pt x="283864" y="273059"/>
                      </a:cubicBezTo>
                      <a:cubicBezTo>
                        <a:pt x="283864" y="122253"/>
                        <a:pt x="161611" y="0"/>
                        <a:pt x="10805" y="0"/>
                      </a:cubicBezTo>
                      <a:close/>
                      <a:moveTo>
                        <a:pt x="0" y="0"/>
                      </a:moveTo>
                      <a:lnTo>
                        <a:pt x="10805" y="0"/>
                      </a:lnTo>
                      <a:lnTo>
                        <a:pt x="0" y="1089"/>
                      </a:lnTo>
                      <a:close/>
                    </a:path>
                  </a:pathLst>
                </a:custGeom>
                <a:solidFill>
                  <a:srgbClr val="86B8E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1" name="Retângulo: Cantos Arredondados 180">
                  <a:extLst>
                    <a:ext uri="{FF2B5EF4-FFF2-40B4-BE49-F238E27FC236}">
                      <a16:creationId xmlns:a16="http://schemas.microsoft.com/office/drawing/2014/main" id="{59CB76BE-BC39-4A47-8487-218AD59F0918}"/>
                    </a:ext>
                  </a:extLst>
                </p:cNvPr>
                <p:cNvSpPr/>
                <p:nvPr/>
              </p:nvSpPr>
              <p:spPr>
                <a:xfrm>
                  <a:off x="7278883" y="1041123"/>
                  <a:ext cx="3064913" cy="41873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86B8E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grpSp>
              <p:nvGrpSpPr>
                <p:cNvPr id="182" name="Agrupar 181">
                  <a:extLst>
                    <a:ext uri="{FF2B5EF4-FFF2-40B4-BE49-F238E27FC236}">
                      <a16:creationId xmlns:a16="http://schemas.microsoft.com/office/drawing/2014/main" id="{3C7D4B8D-4022-411C-B454-1B417AB76C23}"/>
                    </a:ext>
                  </a:extLst>
                </p:cNvPr>
                <p:cNvGrpSpPr/>
                <p:nvPr/>
              </p:nvGrpSpPr>
              <p:grpSpPr>
                <a:xfrm>
                  <a:off x="2437673" y="956199"/>
                  <a:ext cx="1671775" cy="616450"/>
                  <a:chOff x="2128213" y="1594206"/>
                  <a:chExt cx="3176926" cy="1171459"/>
                </a:xfrm>
                <a:solidFill>
                  <a:schemeClr val="bg1">
                    <a:lumMod val="95000"/>
                  </a:schemeClr>
                </a:solidFill>
              </p:grpSpPr>
              <p:sp>
                <p:nvSpPr>
                  <p:cNvPr id="222" name="Retângulo: Cantos Arredondados 221">
                    <a:extLst>
                      <a:ext uri="{FF2B5EF4-FFF2-40B4-BE49-F238E27FC236}">
                        <a16:creationId xmlns:a16="http://schemas.microsoft.com/office/drawing/2014/main" id="{B403AB4A-173F-41E7-A17A-AA5F87C5018B}"/>
                      </a:ext>
                    </a:extLst>
                  </p:cNvPr>
                  <p:cNvSpPr/>
                  <p:nvPr/>
                </p:nvSpPr>
                <p:spPr>
                  <a:xfrm>
                    <a:off x="2128213" y="2090293"/>
                    <a:ext cx="3176926" cy="675372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23" name="Retângulo: Cantos Arredondados 222">
                    <a:extLst>
                      <a:ext uri="{FF2B5EF4-FFF2-40B4-BE49-F238E27FC236}">
                        <a16:creationId xmlns:a16="http://schemas.microsoft.com/office/drawing/2014/main" id="{D5EAC45C-D3C6-478F-9A2E-AD04EAA8559E}"/>
                      </a:ext>
                    </a:extLst>
                  </p:cNvPr>
                  <p:cNvSpPr/>
                  <p:nvPr/>
                </p:nvSpPr>
                <p:spPr>
                  <a:xfrm>
                    <a:off x="2576818" y="1594206"/>
                    <a:ext cx="2279715" cy="675372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83" name="Agrupar 182">
                  <a:extLst>
                    <a:ext uri="{FF2B5EF4-FFF2-40B4-BE49-F238E27FC236}">
                      <a16:creationId xmlns:a16="http://schemas.microsoft.com/office/drawing/2014/main" id="{DE5B5C59-0C9A-4020-A2E4-AAAC266321CC}"/>
                    </a:ext>
                  </a:extLst>
                </p:cNvPr>
                <p:cNvGrpSpPr/>
                <p:nvPr/>
              </p:nvGrpSpPr>
              <p:grpSpPr>
                <a:xfrm>
                  <a:off x="816810" y="507239"/>
                  <a:ext cx="2062787" cy="760632"/>
                  <a:chOff x="2128213" y="1594206"/>
                  <a:chExt cx="3176926" cy="1171459"/>
                </a:xfrm>
              </p:grpSpPr>
              <p:sp>
                <p:nvSpPr>
                  <p:cNvPr id="220" name="Retângulo: Cantos Arredondados 219">
                    <a:extLst>
                      <a:ext uri="{FF2B5EF4-FFF2-40B4-BE49-F238E27FC236}">
                        <a16:creationId xmlns:a16="http://schemas.microsoft.com/office/drawing/2014/main" id="{957C2EE7-95B7-4B81-8151-44CD693B57AD}"/>
                      </a:ext>
                    </a:extLst>
                  </p:cNvPr>
                  <p:cNvSpPr/>
                  <p:nvPr/>
                </p:nvSpPr>
                <p:spPr>
                  <a:xfrm>
                    <a:off x="2128213" y="2090293"/>
                    <a:ext cx="3176926" cy="67537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21" name="Retângulo: Cantos Arredondados 220">
                    <a:extLst>
                      <a:ext uri="{FF2B5EF4-FFF2-40B4-BE49-F238E27FC236}">
                        <a16:creationId xmlns:a16="http://schemas.microsoft.com/office/drawing/2014/main" id="{92FB6074-99C3-463C-BD56-C3F31BBB2F58}"/>
                      </a:ext>
                    </a:extLst>
                  </p:cNvPr>
                  <p:cNvSpPr/>
                  <p:nvPr/>
                </p:nvSpPr>
                <p:spPr>
                  <a:xfrm>
                    <a:off x="2576818" y="1594206"/>
                    <a:ext cx="2279715" cy="67537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84" name="Agrupar 183">
                  <a:extLst>
                    <a:ext uri="{FF2B5EF4-FFF2-40B4-BE49-F238E27FC236}">
                      <a16:creationId xmlns:a16="http://schemas.microsoft.com/office/drawing/2014/main" id="{52384593-7722-424E-8CD2-27F51EB36B85}"/>
                    </a:ext>
                  </a:extLst>
                </p:cNvPr>
                <p:cNvGrpSpPr/>
                <p:nvPr/>
              </p:nvGrpSpPr>
              <p:grpSpPr>
                <a:xfrm>
                  <a:off x="9358607" y="608625"/>
                  <a:ext cx="1696196" cy="625455"/>
                  <a:chOff x="2128213" y="1594206"/>
                  <a:chExt cx="3176926" cy="1171459"/>
                </a:xfrm>
              </p:grpSpPr>
              <p:sp>
                <p:nvSpPr>
                  <p:cNvPr id="218" name="Retângulo: Cantos Arredondados 217">
                    <a:extLst>
                      <a:ext uri="{FF2B5EF4-FFF2-40B4-BE49-F238E27FC236}">
                        <a16:creationId xmlns:a16="http://schemas.microsoft.com/office/drawing/2014/main" id="{4DFCA975-2141-447F-A414-8ABA0E5F6FD8}"/>
                      </a:ext>
                    </a:extLst>
                  </p:cNvPr>
                  <p:cNvSpPr/>
                  <p:nvPr/>
                </p:nvSpPr>
                <p:spPr>
                  <a:xfrm>
                    <a:off x="2128213" y="2090293"/>
                    <a:ext cx="3176926" cy="67537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19" name="Retângulo: Cantos Arredondados 218">
                    <a:extLst>
                      <a:ext uri="{FF2B5EF4-FFF2-40B4-BE49-F238E27FC236}">
                        <a16:creationId xmlns:a16="http://schemas.microsoft.com/office/drawing/2014/main" id="{A12ECE66-5FBD-4013-A2E1-4E6D5C3F10F7}"/>
                      </a:ext>
                    </a:extLst>
                  </p:cNvPr>
                  <p:cNvSpPr/>
                  <p:nvPr/>
                </p:nvSpPr>
                <p:spPr>
                  <a:xfrm>
                    <a:off x="2576818" y="1594206"/>
                    <a:ext cx="2279715" cy="67537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85" name="Agrupar 184">
                  <a:extLst>
                    <a:ext uri="{FF2B5EF4-FFF2-40B4-BE49-F238E27FC236}">
                      <a16:creationId xmlns:a16="http://schemas.microsoft.com/office/drawing/2014/main" id="{49541E31-41B0-45F8-AA66-5B8C3C301EDB}"/>
                    </a:ext>
                  </a:extLst>
                </p:cNvPr>
                <p:cNvGrpSpPr/>
                <p:nvPr/>
              </p:nvGrpSpPr>
              <p:grpSpPr>
                <a:xfrm>
                  <a:off x="-13153" y="4289547"/>
                  <a:ext cx="3814826" cy="1338939"/>
                  <a:chOff x="4118183" y="1625605"/>
                  <a:chExt cx="3142836" cy="1103082"/>
                </a:xfrm>
              </p:grpSpPr>
              <p:sp>
                <p:nvSpPr>
                  <p:cNvPr id="216" name="Forma Livre: Forma 215">
                    <a:extLst>
                      <a:ext uri="{FF2B5EF4-FFF2-40B4-BE49-F238E27FC236}">
                        <a16:creationId xmlns:a16="http://schemas.microsoft.com/office/drawing/2014/main" id="{1EF56B54-16EE-49B3-B325-C19D9B371627}"/>
                      </a:ext>
                    </a:extLst>
                  </p:cNvPr>
                  <p:cNvSpPr/>
                  <p:nvPr/>
                </p:nvSpPr>
                <p:spPr>
                  <a:xfrm>
                    <a:off x="4118183" y="1625605"/>
                    <a:ext cx="1571418" cy="1103082"/>
                  </a:xfrm>
                  <a:custGeom>
                    <a:avLst/>
                    <a:gdLst>
                      <a:gd name="connsiteX0" fmla="*/ 1571418 w 1571418"/>
                      <a:gd name="connsiteY0" fmla="*/ 0 h 1103082"/>
                      <a:gd name="connsiteX1" fmla="*/ 1571418 w 1571418"/>
                      <a:gd name="connsiteY1" fmla="*/ 1103082 h 1103082"/>
                      <a:gd name="connsiteX2" fmla="*/ 0 w 1571418"/>
                      <a:gd name="connsiteY2" fmla="*/ 1103082 h 1103082"/>
                      <a:gd name="connsiteX3" fmla="*/ 4749 w 1571418"/>
                      <a:gd name="connsiteY3" fmla="*/ 1034281 h 1103082"/>
                      <a:gd name="connsiteX4" fmla="*/ 1571418 w 1571418"/>
                      <a:gd name="connsiteY4" fmla="*/ 0 h 11030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571418" h="1103082">
                        <a:moveTo>
                          <a:pt x="1571418" y="0"/>
                        </a:moveTo>
                        <a:lnTo>
                          <a:pt x="1571418" y="1103082"/>
                        </a:lnTo>
                        <a:lnTo>
                          <a:pt x="0" y="1103082"/>
                        </a:lnTo>
                        <a:lnTo>
                          <a:pt x="4749" y="1034281"/>
                        </a:lnTo>
                        <a:cubicBezTo>
                          <a:pt x="85394" y="453341"/>
                          <a:pt x="756039" y="0"/>
                          <a:pt x="1571418" y="0"/>
                        </a:cubicBezTo>
                        <a:close/>
                      </a:path>
                    </a:pathLst>
                  </a:custGeom>
                  <a:solidFill>
                    <a:srgbClr val="3C751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17" name="Forma Livre: Forma 216">
                    <a:extLst>
                      <a:ext uri="{FF2B5EF4-FFF2-40B4-BE49-F238E27FC236}">
                        <a16:creationId xmlns:a16="http://schemas.microsoft.com/office/drawing/2014/main" id="{D7437495-F002-48D8-BB85-EE4E8636A3F9}"/>
                      </a:ext>
                    </a:extLst>
                  </p:cNvPr>
                  <p:cNvSpPr/>
                  <p:nvPr/>
                </p:nvSpPr>
                <p:spPr>
                  <a:xfrm flipH="1">
                    <a:off x="5689601" y="1625605"/>
                    <a:ext cx="1571418" cy="1103082"/>
                  </a:xfrm>
                  <a:custGeom>
                    <a:avLst/>
                    <a:gdLst>
                      <a:gd name="connsiteX0" fmla="*/ 1571418 w 1571418"/>
                      <a:gd name="connsiteY0" fmla="*/ 0 h 1103082"/>
                      <a:gd name="connsiteX1" fmla="*/ 1571418 w 1571418"/>
                      <a:gd name="connsiteY1" fmla="*/ 1103082 h 1103082"/>
                      <a:gd name="connsiteX2" fmla="*/ 0 w 1571418"/>
                      <a:gd name="connsiteY2" fmla="*/ 1103082 h 1103082"/>
                      <a:gd name="connsiteX3" fmla="*/ 4749 w 1571418"/>
                      <a:gd name="connsiteY3" fmla="*/ 1034281 h 1103082"/>
                      <a:gd name="connsiteX4" fmla="*/ 1571418 w 1571418"/>
                      <a:gd name="connsiteY4" fmla="*/ 0 h 11030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571418" h="1103082">
                        <a:moveTo>
                          <a:pt x="1571418" y="0"/>
                        </a:moveTo>
                        <a:lnTo>
                          <a:pt x="1571418" y="1103082"/>
                        </a:lnTo>
                        <a:lnTo>
                          <a:pt x="0" y="1103082"/>
                        </a:lnTo>
                        <a:lnTo>
                          <a:pt x="4749" y="1034281"/>
                        </a:lnTo>
                        <a:cubicBezTo>
                          <a:pt x="85394" y="453341"/>
                          <a:pt x="756039" y="0"/>
                          <a:pt x="1571418" y="0"/>
                        </a:cubicBezTo>
                        <a:close/>
                      </a:path>
                    </a:pathLst>
                  </a:custGeom>
                  <a:solidFill>
                    <a:srgbClr val="47931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86" name="Retângulo 185">
                  <a:extLst>
                    <a:ext uri="{FF2B5EF4-FFF2-40B4-BE49-F238E27FC236}">
                      <a16:creationId xmlns:a16="http://schemas.microsoft.com/office/drawing/2014/main" id="{1EBC1D91-D3C8-43C9-995B-3BFCF3AC39A5}"/>
                    </a:ext>
                  </a:extLst>
                </p:cNvPr>
                <p:cNvSpPr/>
                <p:nvPr/>
              </p:nvSpPr>
              <p:spPr>
                <a:xfrm>
                  <a:off x="0" y="5499093"/>
                  <a:ext cx="12192000" cy="1358907"/>
                </a:xfrm>
                <a:prstGeom prst="rect">
                  <a:avLst/>
                </a:prstGeom>
                <a:solidFill>
                  <a:srgbClr val="8AF2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87" name="Agrupar 186">
                  <a:extLst>
                    <a:ext uri="{FF2B5EF4-FFF2-40B4-BE49-F238E27FC236}">
                      <a16:creationId xmlns:a16="http://schemas.microsoft.com/office/drawing/2014/main" id="{2526FC53-AE0F-4046-B75D-6EF5761C42A7}"/>
                    </a:ext>
                  </a:extLst>
                </p:cNvPr>
                <p:cNvGrpSpPr/>
                <p:nvPr/>
              </p:nvGrpSpPr>
              <p:grpSpPr>
                <a:xfrm>
                  <a:off x="9685805" y="2468964"/>
                  <a:ext cx="2194711" cy="3268755"/>
                  <a:chOff x="3401038" y="1115997"/>
                  <a:chExt cx="1223624" cy="1822438"/>
                </a:xfrm>
              </p:grpSpPr>
              <p:grpSp>
                <p:nvGrpSpPr>
                  <p:cNvPr id="210" name="Agrupar 209">
                    <a:extLst>
                      <a:ext uri="{FF2B5EF4-FFF2-40B4-BE49-F238E27FC236}">
                        <a16:creationId xmlns:a16="http://schemas.microsoft.com/office/drawing/2014/main" id="{401BA12B-E439-4FE5-BCDE-F2DCB94F6441}"/>
                      </a:ext>
                    </a:extLst>
                  </p:cNvPr>
                  <p:cNvGrpSpPr/>
                  <p:nvPr/>
                </p:nvGrpSpPr>
                <p:grpSpPr>
                  <a:xfrm>
                    <a:off x="3895291" y="2239165"/>
                    <a:ext cx="242006" cy="699270"/>
                    <a:chOff x="5188440" y="3482085"/>
                    <a:chExt cx="242006" cy="699270"/>
                  </a:xfrm>
                </p:grpSpPr>
                <p:sp>
                  <p:nvSpPr>
                    <p:cNvPr id="214" name="Retângulo 213">
                      <a:extLst>
                        <a:ext uri="{FF2B5EF4-FFF2-40B4-BE49-F238E27FC236}">
                          <a16:creationId xmlns:a16="http://schemas.microsoft.com/office/drawing/2014/main" id="{FA944403-084C-4B77-AD4B-A6677711E79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88440" y="3482085"/>
                      <a:ext cx="127371" cy="699270"/>
                    </a:xfrm>
                    <a:prstGeom prst="rect">
                      <a:avLst/>
                    </a:prstGeom>
                    <a:solidFill>
                      <a:srgbClr val="965F1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15" name="Retângulo 214">
                      <a:extLst>
                        <a:ext uri="{FF2B5EF4-FFF2-40B4-BE49-F238E27FC236}">
                          <a16:creationId xmlns:a16="http://schemas.microsoft.com/office/drawing/2014/main" id="{3733030E-7F6A-4BD9-877D-F5F4F36E516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03075" y="3482085"/>
                      <a:ext cx="127371" cy="699270"/>
                    </a:xfrm>
                    <a:prstGeom prst="rect">
                      <a:avLst/>
                    </a:prstGeom>
                    <a:solidFill>
                      <a:srgbClr val="AA641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grpSp>
                <p:nvGrpSpPr>
                  <p:cNvPr id="211" name="Agrupar 210">
                    <a:extLst>
                      <a:ext uri="{FF2B5EF4-FFF2-40B4-BE49-F238E27FC236}">
                        <a16:creationId xmlns:a16="http://schemas.microsoft.com/office/drawing/2014/main" id="{273C9D15-93F8-4593-93C7-A5B1198D1880}"/>
                      </a:ext>
                    </a:extLst>
                  </p:cNvPr>
                  <p:cNvGrpSpPr/>
                  <p:nvPr/>
                </p:nvGrpSpPr>
                <p:grpSpPr>
                  <a:xfrm>
                    <a:off x="3401038" y="1115997"/>
                    <a:ext cx="1223624" cy="1297910"/>
                    <a:chOff x="2760897" y="771826"/>
                    <a:chExt cx="1223624" cy="1297910"/>
                  </a:xfrm>
                </p:grpSpPr>
                <p:sp>
                  <p:nvSpPr>
                    <p:cNvPr id="212" name="Forma Livre: Forma 211">
                      <a:extLst>
                        <a:ext uri="{FF2B5EF4-FFF2-40B4-BE49-F238E27FC236}">
                          <a16:creationId xmlns:a16="http://schemas.microsoft.com/office/drawing/2014/main" id="{3E7D1438-7FD7-4D51-96BD-6D692D3457F9}"/>
                        </a:ext>
                      </a:extLst>
                    </p:cNvPr>
                    <p:cNvSpPr/>
                    <p:nvPr/>
                  </p:nvSpPr>
                  <p:spPr>
                    <a:xfrm rot="18888119">
                      <a:off x="2664299" y="870930"/>
                      <a:ext cx="1295404" cy="1102207"/>
                    </a:xfrm>
                    <a:custGeom>
                      <a:avLst/>
                      <a:gdLst>
                        <a:gd name="connsiteX0" fmla="*/ 1295404 w 1295404"/>
                        <a:gd name="connsiteY0" fmla="*/ 0 h 1102207"/>
                        <a:gd name="connsiteX1" fmla="*/ 1295404 w 1295404"/>
                        <a:gd name="connsiteY1" fmla="*/ 1268 h 1102207"/>
                        <a:gd name="connsiteX2" fmla="*/ 186828 w 1295404"/>
                        <a:gd name="connsiteY2" fmla="*/ 1102207 h 1102207"/>
                        <a:gd name="connsiteX3" fmla="*/ 110617 w 1295404"/>
                        <a:gd name="connsiteY3" fmla="*/ 1009838 h 1102207"/>
                        <a:gd name="connsiteX4" fmla="*/ 0 w 1295404"/>
                        <a:gd name="connsiteY4" fmla="*/ 647702 h 1102207"/>
                        <a:gd name="connsiteX5" fmla="*/ 647702 w 1295404"/>
                        <a:gd name="connsiteY5" fmla="*/ 0 h 110220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1295404" h="1102207">
                          <a:moveTo>
                            <a:pt x="1295404" y="0"/>
                          </a:moveTo>
                          <a:lnTo>
                            <a:pt x="1295404" y="1268"/>
                          </a:lnTo>
                          <a:lnTo>
                            <a:pt x="186828" y="1102207"/>
                          </a:lnTo>
                          <a:lnTo>
                            <a:pt x="110617" y="1009838"/>
                          </a:lnTo>
                          <a:cubicBezTo>
                            <a:pt x="40779" y="906464"/>
                            <a:pt x="0" y="781846"/>
                            <a:pt x="0" y="647702"/>
                          </a:cubicBezTo>
                          <a:cubicBezTo>
                            <a:pt x="0" y="289986"/>
                            <a:pt x="289986" y="0"/>
                            <a:pt x="647702" y="0"/>
                          </a:cubicBezTo>
                          <a:close/>
                        </a:path>
                      </a:pathLst>
                    </a:custGeom>
                    <a:solidFill>
                      <a:srgbClr val="D1D026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13" name="Forma Livre: Forma 212">
                      <a:extLst>
                        <a:ext uri="{FF2B5EF4-FFF2-40B4-BE49-F238E27FC236}">
                          <a16:creationId xmlns:a16="http://schemas.microsoft.com/office/drawing/2014/main" id="{22576884-BDB8-41B3-8E78-7A9F84B4F059}"/>
                        </a:ext>
                      </a:extLst>
                    </p:cNvPr>
                    <p:cNvSpPr/>
                    <p:nvPr/>
                  </p:nvSpPr>
                  <p:spPr>
                    <a:xfrm rot="2711881" flipH="1">
                      <a:off x="2785716" y="868424"/>
                      <a:ext cx="1295404" cy="1102207"/>
                    </a:xfrm>
                    <a:custGeom>
                      <a:avLst/>
                      <a:gdLst>
                        <a:gd name="connsiteX0" fmla="*/ 1295404 w 1295404"/>
                        <a:gd name="connsiteY0" fmla="*/ 0 h 1102207"/>
                        <a:gd name="connsiteX1" fmla="*/ 1295404 w 1295404"/>
                        <a:gd name="connsiteY1" fmla="*/ 1268 h 1102207"/>
                        <a:gd name="connsiteX2" fmla="*/ 186828 w 1295404"/>
                        <a:gd name="connsiteY2" fmla="*/ 1102207 h 1102207"/>
                        <a:gd name="connsiteX3" fmla="*/ 110617 w 1295404"/>
                        <a:gd name="connsiteY3" fmla="*/ 1009838 h 1102207"/>
                        <a:gd name="connsiteX4" fmla="*/ 0 w 1295404"/>
                        <a:gd name="connsiteY4" fmla="*/ 647702 h 1102207"/>
                        <a:gd name="connsiteX5" fmla="*/ 647702 w 1295404"/>
                        <a:gd name="connsiteY5" fmla="*/ 0 h 110220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1295404" h="1102207">
                          <a:moveTo>
                            <a:pt x="1295404" y="0"/>
                          </a:moveTo>
                          <a:lnTo>
                            <a:pt x="1295404" y="1268"/>
                          </a:lnTo>
                          <a:lnTo>
                            <a:pt x="186828" y="1102207"/>
                          </a:lnTo>
                          <a:lnTo>
                            <a:pt x="110617" y="1009838"/>
                          </a:lnTo>
                          <a:cubicBezTo>
                            <a:pt x="40779" y="906464"/>
                            <a:pt x="0" y="781846"/>
                            <a:pt x="0" y="647702"/>
                          </a:cubicBezTo>
                          <a:cubicBezTo>
                            <a:pt x="0" y="289986"/>
                            <a:pt x="289986" y="0"/>
                            <a:pt x="647702" y="0"/>
                          </a:cubicBezTo>
                          <a:close/>
                        </a:path>
                      </a:pathLst>
                    </a:custGeom>
                    <a:solidFill>
                      <a:srgbClr val="EAEF3A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grpSp>
              <p:nvGrpSpPr>
                <p:cNvPr id="188" name="Agrupar 187">
                  <a:extLst>
                    <a:ext uri="{FF2B5EF4-FFF2-40B4-BE49-F238E27FC236}">
                      <a16:creationId xmlns:a16="http://schemas.microsoft.com/office/drawing/2014/main" id="{AA3F0860-6528-4853-AC93-A3F1F08083C3}"/>
                    </a:ext>
                  </a:extLst>
                </p:cNvPr>
                <p:cNvGrpSpPr/>
                <p:nvPr/>
              </p:nvGrpSpPr>
              <p:grpSpPr>
                <a:xfrm>
                  <a:off x="8903418" y="3932301"/>
                  <a:ext cx="1296452" cy="1930907"/>
                  <a:chOff x="3401038" y="1115997"/>
                  <a:chExt cx="1223624" cy="1822438"/>
                </a:xfrm>
              </p:grpSpPr>
              <p:grpSp>
                <p:nvGrpSpPr>
                  <p:cNvPr id="204" name="Agrupar 203">
                    <a:extLst>
                      <a:ext uri="{FF2B5EF4-FFF2-40B4-BE49-F238E27FC236}">
                        <a16:creationId xmlns:a16="http://schemas.microsoft.com/office/drawing/2014/main" id="{C60680F6-6DAC-4AFB-9949-32652F2A58FF}"/>
                      </a:ext>
                    </a:extLst>
                  </p:cNvPr>
                  <p:cNvGrpSpPr/>
                  <p:nvPr/>
                </p:nvGrpSpPr>
                <p:grpSpPr>
                  <a:xfrm>
                    <a:off x="3895291" y="2239165"/>
                    <a:ext cx="242006" cy="699270"/>
                    <a:chOff x="5188440" y="3482085"/>
                    <a:chExt cx="242006" cy="699270"/>
                  </a:xfrm>
                </p:grpSpPr>
                <p:sp>
                  <p:nvSpPr>
                    <p:cNvPr id="208" name="Retângulo 207">
                      <a:extLst>
                        <a:ext uri="{FF2B5EF4-FFF2-40B4-BE49-F238E27FC236}">
                          <a16:creationId xmlns:a16="http://schemas.microsoft.com/office/drawing/2014/main" id="{C3B335F6-6522-4865-8E4B-1D4E1663748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88440" y="3482085"/>
                      <a:ext cx="127371" cy="699270"/>
                    </a:xfrm>
                    <a:prstGeom prst="rect">
                      <a:avLst/>
                    </a:prstGeom>
                    <a:solidFill>
                      <a:srgbClr val="965F1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09" name="Retângulo 208">
                      <a:extLst>
                        <a:ext uri="{FF2B5EF4-FFF2-40B4-BE49-F238E27FC236}">
                          <a16:creationId xmlns:a16="http://schemas.microsoft.com/office/drawing/2014/main" id="{F18D0FC7-D2FF-415B-86C2-D3326CA716D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03075" y="3482085"/>
                      <a:ext cx="127371" cy="699270"/>
                    </a:xfrm>
                    <a:prstGeom prst="rect">
                      <a:avLst/>
                    </a:prstGeom>
                    <a:solidFill>
                      <a:srgbClr val="AA641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grpSp>
                <p:nvGrpSpPr>
                  <p:cNvPr id="205" name="Agrupar 204">
                    <a:extLst>
                      <a:ext uri="{FF2B5EF4-FFF2-40B4-BE49-F238E27FC236}">
                        <a16:creationId xmlns:a16="http://schemas.microsoft.com/office/drawing/2014/main" id="{F86AB5D8-684C-4502-82BD-C1046E10B3E9}"/>
                      </a:ext>
                    </a:extLst>
                  </p:cNvPr>
                  <p:cNvGrpSpPr/>
                  <p:nvPr/>
                </p:nvGrpSpPr>
                <p:grpSpPr>
                  <a:xfrm>
                    <a:off x="3401038" y="1115997"/>
                    <a:ext cx="1223624" cy="1297910"/>
                    <a:chOff x="2760897" y="771826"/>
                    <a:chExt cx="1223624" cy="1297910"/>
                  </a:xfrm>
                </p:grpSpPr>
                <p:sp>
                  <p:nvSpPr>
                    <p:cNvPr id="206" name="Forma Livre: Forma 205">
                      <a:extLst>
                        <a:ext uri="{FF2B5EF4-FFF2-40B4-BE49-F238E27FC236}">
                          <a16:creationId xmlns:a16="http://schemas.microsoft.com/office/drawing/2014/main" id="{8D28FF7E-64E8-49C5-86CE-5E720503819B}"/>
                        </a:ext>
                      </a:extLst>
                    </p:cNvPr>
                    <p:cNvSpPr/>
                    <p:nvPr/>
                  </p:nvSpPr>
                  <p:spPr>
                    <a:xfrm rot="18888119">
                      <a:off x="2664299" y="870930"/>
                      <a:ext cx="1295404" cy="1102207"/>
                    </a:xfrm>
                    <a:custGeom>
                      <a:avLst/>
                      <a:gdLst>
                        <a:gd name="connsiteX0" fmla="*/ 1295404 w 1295404"/>
                        <a:gd name="connsiteY0" fmla="*/ 0 h 1102207"/>
                        <a:gd name="connsiteX1" fmla="*/ 1295404 w 1295404"/>
                        <a:gd name="connsiteY1" fmla="*/ 1268 h 1102207"/>
                        <a:gd name="connsiteX2" fmla="*/ 186828 w 1295404"/>
                        <a:gd name="connsiteY2" fmla="*/ 1102207 h 1102207"/>
                        <a:gd name="connsiteX3" fmla="*/ 110617 w 1295404"/>
                        <a:gd name="connsiteY3" fmla="*/ 1009838 h 1102207"/>
                        <a:gd name="connsiteX4" fmla="*/ 0 w 1295404"/>
                        <a:gd name="connsiteY4" fmla="*/ 647702 h 1102207"/>
                        <a:gd name="connsiteX5" fmla="*/ 647702 w 1295404"/>
                        <a:gd name="connsiteY5" fmla="*/ 0 h 110220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1295404" h="1102207">
                          <a:moveTo>
                            <a:pt x="1295404" y="0"/>
                          </a:moveTo>
                          <a:lnTo>
                            <a:pt x="1295404" y="1268"/>
                          </a:lnTo>
                          <a:lnTo>
                            <a:pt x="186828" y="1102207"/>
                          </a:lnTo>
                          <a:lnTo>
                            <a:pt x="110617" y="1009838"/>
                          </a:lnTo>
                          <a:cubicBezTo>
                            <a:pt x="40779" y="906464"/>
                            <a:pt x="0" y="781846"/>
                            <a:pt x="0" y="647702"/>
                          </a:cubicBezTo>
                          <a:cubicBezTo>
                            <a:pt x="0" y="289986"/>
                            <a:pt x="289986" y="0"/>
                            <a:pt x="647702" y="0"/>
                          </a:cubicBezTo>
                          <a:close/>
                        </a:path>
                      </a:pathLst>
                    </a:custGeom>
                    <a:solidFill>
                      <a:srgbClr val="D1D026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07" name="Forma Livre: Forma 206">
                      <a:extLst>
                        <a:ext uri="{FF2B5EF4-FFF2-40B4-BE49-F238E27FC236}">
                          <a16:creationId xmlns:a16="http://schemas.microsoft.com/office/drawing/2014/main" id="{91514A66-761B-49BF-810D-79B275618E57}"/>
                        </a:ext>
                      </a:extLst>
                    </p:cNvPr>
                    <p:cNvSpPr/>
                    <p:nvPr/>
                  </p:nvSpPr>
                  <p:spPr>
                    <a:xfrm rot="2711881" flipH="1">
                      <a:off x="2785716" y="868424"/>
                      <a:ext cx="1295404" cy="1102207"/>
                    </a:xfrm>
                    <a:custGeom>
                      <a:avLst/>
                      <a:gdLst>
                        <a:gd name="connsiteX0" fmla="*/ 1295404 w 1295404"/>
                        <a:gd name="connsiteY0" fmla="*/ 0 h 1102207"/>
                        <a:gd name="connsiteX1" fmla="*/ 1295404 w 1295404"/>
                        <a:gd name="connsiteY1" fmla="*/ 1268 h 1102207"/>
                        <a:gd name="connsiteX2" fmla="*/ 186828 w 1295404"/>
                        <a:gd name="connsiteY2" fmla="*/ 1102207 h 1102207"/>
                        <a:gd name="connsiteX3" fmla="*/ 110617 w 1295404"/>
                        <a:gd name="connsiteY3" fmla="*/ 1009838 h 1102207"/>
                        <a:gd name="connsiteX4" fmla="*/ 0 w 1295404"/>
                        <a:gd name="connsiteY4" fmla="*/ 647702 h 1102207"/>
                        <a:gd name="connsiteX5" fmla="*/ 647702 w 1295404"/>
                        <a:gd name="connsiteY5" fmla="*/ 0 h 110220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1295404" h="1102207">
                          <a:moveTo>
                            <a:pt x="1295404" y="0"/>
                          </a:moveTo>
                          <a:lnTo>
                            <a:pt x="1295404" y="1268"/>
                          </a:lnTo>
                          <a:lnTo>
                            <a:pt x="186828" y="1102207"/>
                          </a:lnTo>
                          <a:lnTo>
                            <a:pt x="110617" y="1009838"/>
                          </a:lnTo>
                          <a:cubicBezTo>
                            <a:pt x="40779" y="906464"/>
                            <a:pt x="0" y="781846"/>
                            <a:pt x="0" y="647702"/>
                          </a:cubicBezTo>
                          <a:cubicBezTo>
                            <a:pt x="0" y="289986"/>
                            <a:pt x="289986" y="0"/>
                            <a:pt x="647702" y="0"/>
                          </a:cubicBezTo>
                          <a:close/>
                        </a:path>
                      </a:pathLst>
                    </a:custGeom>
                    <a:solidFill>
                      <a:srgbClr val="EAEF3A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grpSp>
              <p:nvGrpSpPr>
                <p:cNvPr id="189" name="Agrupar 188">
                  <a:extLst>
                    <a:ext uri="{FF2B5EF4-FFF2-40B4-BE49-F238E27FC236}">
                      <a16:creationId xmlns:a16="http://schemas.microsoft.com/office/drawing/2014/main" id="{28969A19-4247-406F-A093-E1565DC96BFF}"/>
                    </a:ext>
                  </a:extLst>
                </p:cNvPr>
                <p:cNvGrpSpPr/>
                <p:nvPr/>
              </p:nvGrpSpPr>
              <p:grpSpPr>
                <a:xfrm>
                  <a:off x="11228675" y="4505315"/>
                  <a:ext cx="898990" cy="1338936"/>
                  <a:chOff x="3401038" y="1115997"/>
                  <a:chExt cx="1223624" cy="1822438"/>
                </a:xfrm>
              </p:grpSpPr>
              <p:grpSp>
                <p:nvGrpSpPr>
                  <p:cNvPr id="198" name="Agrupar 197">
                    <a:extLst>
                      <a:ext uri="{FF2B5EF4-FFF2-40B4-BE49-F238E27FC236}">
                        <a16:creationId xmlns:a16="http://schemas.microsoft.com/office/drawing/2014/main" id="{60864783-4E03-4F22-B3F0-FD4D2BEA1BFD}"/>
                      </a:ext>
                    </a:extLst>
                  </p:cNvPr>
                  <p:cNvGrpSpPr/>
                  <p:nvPr/>
                </p:nvGrpSpPr>
                <p:grpSpPr>
                  <a:xfrm>
                    <a:off x="3895291" y="2239165"/>
                    <a:ext cx="242006" cy="699270"/>
                    <a:chOff x="5188440" y="3482085"/>
                    <a:chExt cx="242006" cy="699270"/>
                  </a:xfrm>
                </p:grpSpPr>
                <p:sp>
                  <p:nvSpPr>
                    <p:cNvPr id="202" name="Retângulo 201">
                      <a:extLst>
                        <a:ext uri="{FF2B5EF4-FFF2-40B4-BE49-F238E27FC236}">
                          <a16:creationId xmlns:a16="http://schemas.microsoft.com/office/drawing/2014/main" id="{DAECCB9E-C8F2-4E13-B6B5-E2BFC8B8784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88440" y="3482085"/>
                      <a:ext cx="127371" cy="699270"/>
                    </a:xfrm>
                    <a:prstGeom prst="rect">
                      <a:avLst/>
                    </a:prstGeom>
                    <a:solidFill>
                      <a:srgbClr val="965F1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03" name="Retângulo 202">
                      <a:extLst>
                        <a:ext uri="{FF2B5EF4-FFF2-40B4-BE49-F238E27FC236}">
                          <a16:creationId xmlns:a16="http://schemas.microsoft.com/office/drawing/2014/main" id="{FD5CA5A7-97D7-47FD-9C35-79516B69633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03075" y="3482085"/>
                      <a:ext cx="127371" cy="699270"/>
                    </a:xfrm>
                    <a:prstGeom prst="rect">
                      <a:avLst/>
                    </a:prstGeom>
                    <a:solidFill>
                      <a:srgbClr val="AA641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grpSp>
                <p:nvGrpSpPr>
                  <p:cNvPr id="199" name="Agrupar 198">
                    <a:extLst>
                      <a:ext uri="{FF2B5EF4-FFF2-40B4-BE49-F238E27FC236}">
                        <a16:creationId xmlns:a16="http://schemas.microsoft.com/office/drawing/2014/main" id="{3F569CB7-522C-4888-8827-D47D061138DB}"/>
                      </a:ext>
                    </a:extLst>
                  </p:cNvPr>
                  <p:cNvGrpSpPr/>
                  <p:nvPr/>
                </p:nvGrpSpPr>
                <p:grpSpPr>
                  <a:xfrm>
                    <a:off x="3401038" y="1115997"/>
                    <a:ext cx="1223624" cy="1297910"/>
                    <a:chOff x="2760897" y="771826"/>
                    <a:chExt cx="1223624" cy="1297910"/>
                  </a:xfrm>
                </p:grpSpPr>
                <p:sp>
                  <p:nvSpPr>
                    <p:cNvPr id="200" name="Forma Livre: Forma 199">
                      <a:extLst>
                        <a:ext uri="{FF2B5EF4-FFF2-40B4-BE49-F238E27FC236}">
                          <a16:creationId xmlns:a16="http://schemas.microsoft.com/office/drawing/2014/main" id="{72677D18-687E-4128-AEBC-91610165809F}"/>
                        </a:ext>
                      </a:extLst>
                    </p:cNvPr>
                    <p:cNvSpPr/>
                    <p:nvPr/>
                  </p:nvSpPr>
                  <p:spPr>
                    <a:xfrm rot="18888119">
                      <a:off x="2664299" y="870930"/>
                      <a:ext cx="1295404" cy="1102207"/>
                    </a:xfrm>
                    <a:custGeom>
                      <a:avLst/>
                      <a:gdLst>
                        <a:gd name="connsiteX0" fmla="*/ 1295404 w 1295404"/>
                        <a:gd name="connsiteY0" fmla="*/ 0 h 1102207"/>
                        <a:gd name="connsiteX1" fmla="*/ 1295404 w 1295404"/>
                        <a:gd name="connsiteY1" fmla="*/ 1268 h 1102207"/>
                        <a:gd name="connsiteX2" fmla="*/ 186828 w 1295404"/>
                        <a:gd name="connsiteY2" fmla="*/ 1102207 h 1102207"/>
                        <a:gd name="connsiteX3" fmla="*/ 110617 w 1295404"/>
                        <a:gd name="connsiteY3" fmla="*/ 1009838 h 1102207"/>
                        <a:gd name="connsiteX4" fmla="*/ 0 w 1295404"/>
                        <a:gd name="connsiteY4" fmla="*/ 647702 h 1102207"/>
                        <a:gd name="connsiteX5" fmla="*/ 647702 w 1295404"/>
                        <a:gd name="connsiteY5" fmla="*/ 0 h 110220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1295404" h="1102207">
                          <a:moveTo>
                            <a:pt x="1295404" y="0"/>
                          </a:moveTo>
                          <a:lnTo>
                            <a:pt x="1295404" y="1268"/>
                          </a:lnTo>
                          <a:lnTo>
                            <a:pt x="186828" y="1102207"/>
                          </a:lnTo>
                          <a:lnTo>
                            <a:pt x="110617" y="1009838"/>
                          </a:lnTo>
                          <a:cubicBezTo>
                            <a:pt x="40779" y="906464"/>
                            <a:pt x="0" y="781846"/>
                            <a:pt x="0" y="647702"/>
                          </a:cubicBezTo>
                          <a:cubicBezTo>
                            <a:pt x="0" y="289986"/>
                            <a:pt x="289986" y="0"/>
                            <a:pt x="647702" y="0"/>
                          </a:cubicBezTo>
                          <a:close/>
                        </a:path>
                      </a:pathLst>
                    </a:custGeom>
                    <a:solidFill>
                      <a:srgbClr val="D1D026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01" name="Forma Livre: Forma 200">
                      <a:extLst>
                        <a:ext uri="{FF2B5EF4-FFF2-40B4-BE49-F238E27FC236}">
                          <a16:creationId xmlns:a16="http://schemas.microsoft.com/office/drawing/2014/main" id="{7F60D91A-D690-4B27-81FA-EF5FD8E0CC71}"/>
                        </a:ext>
                      </a:extLst>
                    </p:cNvPr>
                    <p:cNvSpPr/>
                    <p:nvPr/>
                  </p:nvSpPr>
                  <p:spPr>
                    <a:xfrm rot="2711881" flipH="1">
                      <a:off x="2785716" y="868424"/>
                      <a:ext cx="1295404" cy="1102207"/>
                    </a:xfrm>
                    <a:custGeom>
                      <a:avLst/>
                      <a:gdLst>
                        <a:gd name="connsiteX0" fmla="*/ 1295404 w 1295404"/>
                        <a:gd name="connsiteY0" fmla="*/ 0 h 1102207"/>
                        <a:gd name="connsiteX1" fmla="*/ 1295404 w 1295404"/>
                        <a:gd name="connsiteY1" fmla="*/ 1268 h 1102207"/>
                        <a:gd name="connsiteX2" fmla="*/ 186828 w 1295404"/>
                        <a:gd name="connsiteY2" fmla="*/ 1102207 h 1102207"/>
                        <a:gd name="connsiteX3" fmla="*/ 110617 w 1295404"/>
                        <a:gd name="connsiteY3" fmla="*/ 1009838 h 1102207"/>
                        <a:gd name="connsiteX4" fmla="*/ 0 w 1295404"/>
                        <a:gd name="connsiteY4" fmla="*/ 647702 h 1102207"/>
                        <a:gd name="connsiteX5" fmla="*/ 647702 w 1295404"/>
                        <a:gd name="connsiteY5" fmla="*/ 0 h 110220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1295404" h="1102207">
                          <a:moveTo>
                            <a:pt x="1295404" y="0"/>
                          </a:moveTo>
                          <a:lnTo>
                            <a:pt x="1295404" y="1268"/>
                          </a:lnTo>
                          <a:lnTo>
                            <a:pt x="186828" y="1102207"/>
                          </a:lnTo>
                          <a:lnTo>
                            <a:pt x="110617" y="1009838"/>
                          </a:lnTo>
                          <a:cubicBezTo>
                            <a:pt x="40779" y="906464"/>
                            <a:pt x="0" y="781846"/>
                            <a:pt x="0" y="647702"/>
                          </a:cubicBezTo>
                          <a:cubicBezTo>
                            <a:pt x="0" y="289986"/>
                            <a:pt x="289986" y="0"/>
                            <a:pt x="647702" y="0"/>
                          </a:cubicBezTo>
                          <a:close/>
                        </a:path>
                      </a:pathLst>
                    </a:custGeom>
                    <a:solidFill>
                      <a:srgbClr val="EAEF3A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grpSp>
              <p:nvGrpSpPr>
                <p:cNvPr id="190" name="Agrupar 189">
                  <a:extLst>
                    <a:ext uri="{FF2B5EF4-FFF2-40B4-BE49-F238E27FC236}">
                      <a16:creationId xmlns:a16="http://schemas.microsoft.com/office/drawing/2014/main" id="{DD65177C-92F4-40B9-9121-3C475E324006}"/>
                    </a:ext>
                  </a:extLst>
                </p:cNvPr>
                <p:cNvGrpSpPr/>
                <p:nvPr/>
              </p:nvGrpSpPr>
              <p:grpSpPr>
                <a:xfrm>
                  <a:off x="4723437" y="2567515"/>
                  <a:ext cx="3538422" cy="2921739"/>
                  <a:chOff x="4723437" y="2567515"/>
                  <a:chExt cx="3498067" cy="2921739"/>
                </a:xfrm>
              </p:grpSpPr>
              <p:sp>
                <p:nvSpPr>
                  <p:cNvPr id="194" name="Triângulo isósceles 193">
                    <a:extLst>
                      <a:ext uri="{FF2B5EF4-FFF2-40B4-BE49-F238E27FC236}">
                        <a16:creationId xmlns:a16="http://schemas.microsoft.com/office/drawing/2014/main" id="{FB25722D-B3AA-4304-B650-A828C2BC76EA}"/>
                      </a:ext>
                    </a:extLst>
                  </p:cNvPr>
                  <p:cNvSpPr/>
                  <p:nvPr/>
                </p:nvSpPr>
                <p:spPr>
                  <a:xfrm>
                    <a:off x="4723437" y="2567515"/>
                    <a:ext cx="3498067" cy="2921739"/>
                  </a:xfrm>
                  <a:prstGeom prst="triangle">
                    <a:avLst/>
                  </a:prstGeom>
                  <a:solidFill>
                    <a:srgbClr val="1696A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95" name="Triângulo isósceles 194">
                    <a:extLst>
                      <a:ext uri="{FF2B5EF4-FFF2-40B4-BE49-F238E27FC236}">
                        <a16:creationId xmlns:a16="http://schemas.microsoft.com/office/drawing/2014/main" id="{BE89FF1F-1D22-44FF-9239-57D1C8052F96}"/>
                      </a:ext>
                    </a:extLst>
                  </p:cNvPr>
                  <p:cNvSpPr/>
                  <p:nvPr/>
                </p:nvSpPr>
                <p:spPr>
                  <a:xfrm>
                    <a:off x="5705908" y="2571966"/>
                    <a:ext cx="1533123" cy="1280532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96" name="Triângulo isósceles 195">
                    <a:extLst>
                      <a:ext uri="{FF2B5EF4-FFF2-40B4-BE49-F238E27FC236}">
                        <a16:creationId xmlns:a16="http://schemas.microsoft.com/office/drawing/2014/main" id="{2A8055F0-6D5F-4555-BC0E-F223ED367071}"/>
                      </a:ext>
                    </a:extLst>
                  </p:cNvPr>
                  <p:cNvSpPr/>
                  <p:nvPr/>
                </p:nvSpPr>
                <p:spPr>
                  <a:xfrm flipV="1">
                    <a:off x="5704822" y="3846781"/>
                    <a:ext cx="963794" cy="805003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97" name="Triângulo isósceles 196">
                    <a:extLst>
                      <a:ext uri="{FF2B5EF4-FFF2-40B4-BE49-F238E27FC236}">
                        <a16:creationId xmlns:a16="http://schemas.microsoft.com/office/drawing/2014/main" id="{6857E226-6220-46C4-B93C-44E73D74FEFC}"/>
                      </a:ext>
                    </a:extLst>
                  </p:cNvPr>
                  <p:cNvSpPr/>
                  <p:nvPr/>
                </p:nvSpPr>
                <p:spPr>
                  <a:xfrm flipV="1">
                    <a:off x="6670908" y="3852130"/>
                    <a:ext cx="567045" cy="439932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91" name="Agrupar 190">
                  <a:extLst>
                    <a:ext uri="{FF2B5EF4-FFF2-40B4-BE49-F238E27FC236}">
                      <a16:creationId xmlns:a16="http://schemas.microsoft.com/office/drawing/2014/main" id="{AF4A6AC0-1134-4AE7-86C6-79A6343B1288}"/>
                    </a:ext>
                  </a:extLst>
                </p:cNvPr>
                <p:cNvGrpSpPr/>
                <p:nvPr/>
              </p:nvGrpSpPr>
              <p:grpSpPr>
                <a:xfrm>
                  <a:off x="2176537" y="3986337"/>
                  <a:ext cx="4346984" cy="1525717"/>
                  <a:chOff x="4118183" y="1636870"/>
                  <a:chExt cx="3142836" cy="1103082"/>
                </a:xfrm>
              </p:grpSpPr>
              <p:sp>
                <p:nvSpPr>
                  <p:cNvPr id="192" name="Forma Livre: Forma 191">
                    <a:extLst>
                      <a:ext uri="{FF2B5EF4-FFF2-40B4-BE49-F238E27FC236}">
                        <a16:creationId xmlns:a16="http://schemas.microsoft.com/office/drawing/2014/main" id="{89AE4151-EB1B-457C-A910-BBBF47090BAF}"/>
                      </a:ext>
                    </a:extLst>
                  </p:cNvPr>
                  <p:cNvSpPr/>
                  <p:nvPr/>
                </p:nvSpPr>
                <p:spPr>
                  <a:xfrm>
                    <a:off x="4118183" y="1636870"/>
                    <a:ext cx="1571418" cy="1103082"/>
                  </a:xfrm>
                  <a:custGeom>
                    <a:avLst/>
                    <a:gdLst>
                      <a:gd name="connsiteX0" fmla="*/ 1571418 w 1571418"/>
                      <a:gd name="connsiteY0" fmla="*/ 0 h 1103082"/>
                      <a:gd name="connsiteX1" fmla="*/ 1571418 w 1571418"/>
                      <a:gd name="connsiteY1" fmla="*/ 1103082 h 1103082"/>
                      <a:gd name="connsiteX2" fmla="*/ 0 w 1571418"/>
                      <a:gd name="connsiteY2" fmla="*/ 1103082 h 1103082"/>
                      <a:gd name="connsiteX3" fmla="*/ 4749 w 1571418"/>
                      <a:gd name="connsiteY3" fmla="*/ 1034281 h 1103082"/>
                      <a:gd name="connsiteX4" fmla="*/ 1571418 w 1571418"/>
                      <a:gd name="connsiteY4" fmla="*/ 0 h 11030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571418" h="1103082">
                        <a:moveTo>
                          <a:pt x="1571418" y="0"/>
                        </a:moveTo>
                        <a:lnTo>
                          <a:pt x="1571418" y="1103082"/>
                        </a:lnTo>
                        <a:lnTo>
                          <a:pt x="0" y="1103082"/>
                        </a:lnTo>
                        <a:lnTo>
                          <a:pt x="4749" y="1034281"/>
                        </a:lnTo>
                        <a:cubicBezTo>
                          <a:pt x="85394" y="453341"/>
                          <a:pt x="756039" y="0"/>
                          <a:pt x="1571418" y="0"/>
                        </a:cubicBezTo>
                        <a:close/>
                      </a:path>
                    </a:pathLst>
                  </a:custGeom>
                  <a:solidFill>
                    <a:srgbClr val="3C751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93" name="Forma Livre: Forma 192">
                    <a:extLst>
                      <a:ext uri="{FF2B5EF4-FFF2-40B4-BE49-F238E27FC236}">
                        <a16:creationId xmlns:a16="http://schemas.microsoft.com/office/drawing/2014/main" id="{1DDBF182-2FFF-49C9-8F27-3070301E5D10}"/>
                      </a:ext>
                    </a:extLst>
                  </p:cNvPr>
                  <p:cNvSpPr/>
                  <p:nvPr/>
                </p:nvSpPr>
                <p:spPr>
                  <a:xfrm flipH="1">
                    <a:off x="5689601" y="1636870"/>
                    <a:ext cx="1571418" cy="1103082"/>
                  </a:xfrm>
                  <a:custGeom>
                    <a:avLst/>
                    <a:gdLst>
                      <a:gd name="connsiteX0" fmla="*/ 1571418 w 1571418"/>
                      <a:gd name="connsiteY0" fmla="*/ 0 h 1103082"/>
                      <a:gd name="connsiteX1" fmla="*/ 1571418 w 1571418"/>
                      <a:gd name="connsiteY1" fmla="*/ 1103082 h 1103082"/>
                      <a:gd name="connsiteX2" fmla="*/ 0 w 1571418"/>
                      <a:gd name="connsiteY2" fmla="*/ 1103082 h 1103082"/>
                      <a:gd name="connsiteX3" fmla="*/ 4749 w 1571418"/>
                      <a:gd name="connsiteY3" fmla="*/ 1034281 h 1103082"/>
                      <a:gd name="connsiteX4" fmla="*/ 1571418 w 1571418"/>
                      <a:gd name="connsiteY4" fmla="*/ 0 h 11030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571418" h="1103082">
                        <a:moveTo>
                          <a:pt x="1571418" y="0"/>
                        </a:moveTo>
                        <a:lnTo>
                          <a:pt x="1571418" y="1103082"/>
                        </a:lnTo>
                        <a:lnTo>
                          <a:pt x="0" y="1103082"/>
                        </a:lnTo>
                        <a:lnTo>
                          <a:pt x="4749" y="1034281"/>
                        </a:lnTo>
                        <a:cubicBezTo>
                          <a:pt x="85394" y="453341"/>
                          <a:pt x="756039" y="0"/>
                          <a:pt x="1571418" y="0"/>
                        </a:cubicBezTo>
                        <a:close/>
                      </a:path>
                    </a:pathLst>
                  </a:custGeom>
                  <a:solidFill>
                    <a:srgbClr val="47931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id="{FFD800AA-229A-45CE-B6E0-0E857BB08D72}"/>
                </a:ext>
              </a:extLst>
            </p:cNvPr>
            <p:cNvSpPr/>
            <p:nvPr/>
          </p:nvSpPr>
          <p:spPr>
            <a:xfrm>
              <a:off x="0" y="1"/>
              <a:ext cx="12192000" cy="6858000"/>
            </a:xfrm>
            <a:prstGeom prst="rect">
              <a:avLst/>
            </a:prstGeom>
            <a:solidFill>
              <a:srgbClr val="4472C4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7" name="Retângulo 166">
              <a:extLst>
                <a:ext uri="{FF2B5EF4-FFF2-40B4-BE49-F238E27FC236}">
                  <a16:creationId xmlns:a16="http://schemas.microsoft.com/office/drawing/2014/main" id="{598174E1-32C8-42F5-B7CA-2E1C70DC4C3A}"/>
                </a:ext>
              </a:extLst>
            </p:cNvPr>
            <p:cNvSpPr/>
            <p:nvPr/>
          </p:nvSpPr>
          <p:spPr>
            <a:xfrm>
              <a:off x="0" y="5722374"/>
              <a:ext cx="12192000" cy="1135626"/>
            </a:xfrm>
            <a:prstGeom prst="rect">
              <a:avLst/>
            </a:prstGeom>
            <a:solidFill>
              <a:srgbClr val="6EBF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68" name="Agrupar 167">
            <a:extLst>
              <a:ext uri="{FF2B5EF4-FFF2-40B4-BE49-F238E27FC236}">
                <a16:creationId xmlns:a16="http://schemas.microsoft.com/office/drawing/2014/main" id="{6FF75F91-C7DA-4E0B-BFCC-6B9D1B5D126D}"/>
              </a:ext>
            </a:extLst>
          </p:cNvPr>
          <p:cNvGrpSpPr/>
          <p:nvPr/>
        </p:nvGrpSpPr>
        <p:grpSpPr>
          <a:xfrm>
            <a:off x="1338342" y="2973489"/>
            <a:ext cx="7501337" cy="3513050"/>
            <a:chOff x="2472426" y="1856682"/>
            <a:chExt cx="7501337" cy="3513050"/>
          </a:xfrm>
        </p:grpSpPr>
        <p:grpSp>
          <p:nvGrpSpPr>
            <p:cNvPr id="5" name="Agrupar 4">
              <a:extLst>
                <a:ext uri="{FF2B5EF4-FFF2-40B4-BE49-F238E27FC236}">
                  <a16:creationId xmlns:a16="http://schemas.microsoft.com/office/drawing/2014/main" id="{F10A2D8A-5532-4138-B1ED-98AD1151E792}"/>
                </a:ext>
              </a:extLst>
            </p:cNvPr>
            <p:cNvGrpSpPr/>
            <p:nvPr/>
          </p:nvGrpSpPr>
          <p:grpSpPr>
            <a:xfrm>
              <a:off x="6405960" y="1856682"/>
              <a:ext cx="3567803" cy="3144636"/>
              <a:chOff x="5407827" y="2904137"/>
              <a:chExt cx="3073106" cy="2708614"/>
            </a:xfrm>
          </p:grpSpPr>
          <p:sp>
            <p:nvSpPr>
              <p:cNvPr id="6" name="Retângulo: Cantos Arredondados 5">
                <a:extLst>
                  <a:ext uri="{FF2B5EF4-FFF2-40B4-BE49-F238E27FC236}">
                    <a16:creationId xmlns:a16="http://schemas.microsoft.com/office/drawing/2014/main" id="{041CA492-7100-496D-A20D-4D64770FC8A5}"/>
                  </a:ext>
                </a:extLst>
              </p:cNvPr>
              <p:cNvSpPr/>
              <p:nvPr/>
            </p:nvSpPr>
            <p:spPr>
              <a:xfrm>
                <a:off x="5608861" y="4216736"/>
                <a:ext cx="1470934" cy="928112"/>
              </a:xfrm>
              <a:prstGeom prst="round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" name="Retângulo: Cantos Arredondados 6">
                <a:extLst>
                  <a:ext uri="{FF2B5EF4-FFF2-40B4-BE49-F238E27FC236}">
                    <a16:creationId xmlns:a16="http://schemas.microsoft.com/office/drawing/2014/main" id="{A4B01502-01D3-4BA8-A416-A34961CE360D}"/>
                  </a:ext>
                </a:extLst>
              </p:cNvPr>
              <p:cNvSpPr/>
              <p:nvPr/>
            </p:nvSpPr>
            <p:spPr>
              <a:xfrm>
                <a:off x="5407827" y="3874680"/>
                <a:ext cx="1829560" cy="39998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" name="Arco 7">
                <a:extLst>
                  <a:ext uri="{FF2B5EF4-FFF2-40B4-BE49-F238E27FC236}">
                    <a16:creationId xmlns:a16="http://schemas.microsoft.com/office/drawing/2014/main" id="{549CF6B1-3BA5-4DFF-BD51-51796AF86E0D}"/>
                  </a:ext>
                </a:extLst>
              </p:cNvPr>
              <p:cNvSpPr/>
              <p:nvPr/>
            </p:nvSpPr>
            <p:spPr>
              <a:xfrm rot="7125564">
                <a:off x="6058183" y="3926652"/>
                <a:ext cx="1384237" cy="891034"/>
              </a:xfrm>
              <a:prstGeom prst="arc">
                <a:avLst>
                  <a:gd name="adj1" fmla="val 15931928"/>
                  <a:gd name="adj2" fmla="val 0"/>
                </a:avLst>
              </a:prstGeom>
              <a:noFill/>
              <a:ln w="127000">
                <a:solidFill>
                  <a:srgbClr val="FDBE0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9" name="Arco 8">
                <a:extLst>
                  <a:ext uri="{FF2B5EF4-FFF2-40B4-BE49-F238E27FC236}">
                    <a16:creationId xmlns:a16="http://schemas.microsoft.com/office/drawing/2014/main" id="{AFE5049A-CE35-4F50-864E-350E8AD6549C}"/>
                  </a:ext>
                </a:extLst>
              </p:cNvPr>
              <p:cNvSpPr/>
              <p:nvPr/>
            </p:nvSpPr>
            <p:spPr>
              <a:xfrm rot="1101965" flipH="1">
                <a:off x="7096696" y="4394545"/>
                <a:ext cx="1384237" cy="866094"/>
              </a:xfrm>
              <a:prstGeom prst="arc">
                <a:avLst>
                  <a:gd name="adj1" fmla="val 15772118"/>
                  <a:gd name="adj2" fmla="val 21541184"/>
                </a:avLst>
              </a:prstGeom>
              <a:noFill/>
              <a:ln w="127000">
                <a:solidFill>
                  <a:srgbClr val="FDBE0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Elipse 9">
                <a:extLst>
                  <a:ext uri="{FF2B5EF4-FFF2-40B4-BE49-F238E27FC236}">
                    <a16:creationId xmlns:a16="http://schemas.microsoft.com/office/drawing/2014/main" id="{AD56BC41-B91A-42D0-9959-5C6FF81E8B59}"/>
                  </a:ext>
                </a:extLst>
              </p:cNvPr>
              <p:cNvSpPr/>
              <p:nvPr/>
            </p:nvSpPr>
            <p:spPr>
              <a:xfrm rot="1350054">
                <a:off x="7918000" y="4381053"/>
                <a:ext cx="128116" cy="114481"/>
              </a:xfrm>
              <a:prstGeom prst="ellipse">
                <a:avLst/>
              </a:prstGeom>
              <a:solidFill>
                <a:srgbClr val="FDBE0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" name="Retângulo: Cantos Arredondados 10">
                <a:extLst>
                  <a:ext uri="{FF2B5EF4-FFF2-40B4-BE49-F238E27FC236}">
                    <a16:creationId xmlns:a16="http://schemas.microsoft.com/office/drawing/2014/main" id="{E69F518F-3399-4AFC-8522-FAD86FD7EBE3}"/>
                  </a:ext>
                </a:extLst>
              </p:cNvPr>
              <p:cNvSpPr/>
              <p:nvPr/>
            </p:nvSpPr>
            <p:spPr>
              <a:xfrm>
                <a:off x="5721957" y="5244319"/>
                <a:ext cx="587804" cy="367115"/>
              </a:xfrm>
              <a:prstGeom prst="roundRect">
                <a:avLst>
                  <a:gd name="adj" fmla="val 50000"/>
                </a:avLst>
              </a:prstGeom>
              <a:solidFill>
                <a:srgbClr val="7460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" name="Retângulo: Cantos Arredondados 11">
                <a:extLst>
                  <a:ext uri="{FF2B5EF4-FFF2-40B4-BE49-F238E27FC236}">
                    <a16:creationId xmlns:a16="http://schemas.microsoft.com/office/drawing/2014/main" id="{FDCFA2C9-2678-46FB-AC2A-B60475D6C058}"/>
                  </a:ext>
                </a:extLst>
              </p:cNvPr>
              <p:cNvSpPr/>
              <p:nvPr/>
            </p:nvSpPr>
            <p:spPr>
              <a:xfrm>
                <a:off x="6388790" y="5245636"/>
                <a:ext cx="587804" cy="367115"/>
              </a:xfrm>
              <a:prstGeom prst="roundRect">
                <a:avLst>
                  <a:gd name="adj" fmla="val 50000"/>
                </a:avLst>
              </a:prstGeom>
              <a:solidFill>
                <a:srgbClr val="7460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3" name="Agrupar 12">
                <a:extLst>
                  <a:ext uri="{FF2B5EF4-FFF2-40B4-BE49-F238E27FC236}">
                    <a16:creationId xmlns:a16="http://schemas.microsoft.com/office/drawing/2014/main" id="{7679B0E6-6749-4108-A6CE-E08587AFD77F}"/>
                  </a:ext>
                </a:extLst>
              </p:cNvPr>
              <p:cNvGrpSpPr/>
              <p:nvPr/>
            </p:nvGrpSpPr>
            <p:grpSpPr>
              <a:xfrm>
                <a:off x="5451984" y="3683227"/>
                <a:ext cx="1818490" cy="1822433"/>
                <a:chOff x="8544359" y="2597549"/>
                <a:chExt cx="1985813" cy="1990118"/>
              </a:xfrm>
            </p:grpSpPr>
            <p:grpSp>
              <p:nvGrpSpPr>
                <p:cNvPr id="41" name="Agrupar 40">
                  <a:extLst>
                    <a:ext uri="{FF2B5EF4-FFF2-40B4-BE49-F238E27FC236}">
                      <a16:creationId xmlns:a16="http://schemas.microsoft.com/office/drawing/2014/main" id="{3EB406E6-F621-4B12-A16B-646BA7489729}"/>
                    </a:ext>
                  </a:extLst>
                </p:cNvPr>
                <p:cNvGrpSpPr/>
                <p:nvPr/>
              </p:nvGrpSpPr>
              <p:grpSpPr>
                <a:xfrm rot="2049617">
                  <a:off x="8544359" y="3071369"/>
                  <a:ext cx="396166" cy="860013"/>
                  <a:chOff x="7903266" y="3924381"/>
                  <a:chExt cx="562164" cy="1220369"/>
                </a:xfrm>
              </p:grpSpPr>
              <p:sp>
                <p:nvSpPr>
                  <p:cNvPr id="52" name="Retângulo: Cantos Arredondados 51">
                    <a:extLst>
                      <a:ext uri="{FF2B5EF4-FFF2-40B4-BE49-F238E27FC236}">
                        <a16:creationId xmlns:a16="http://schemas.microsoft.com/office/drawing/2014/main" id="{5E9FE371-B849-4C7C-B34E-935708B6BB22}"/>
                      </a:ext>
                    </a:extLst>
                  </p:cNvPr>
                  <p:cNvSpPr/>
                  <p:nvPr/>
                </p:nvSpPr>
                <p:spPr>
                  <a:xfrm>
                    <a:off x="7957685" y="3957533"/>
                    <a:ext cx="435637" cy="1187217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FDBE0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3" name="Forma Livre: Forma 52">
                    <a:extLst>
                      <a:ext uri="{FF2B5EF4-FFF2-40B4-BE49-F238E27FC236}">
                        <a16:creationId xmlns:a16="http://schemas.microsoft.com/office/drawing/2014/main" id="{CEE9F467-C448-419B-A18A-44BE4F67BB4C}"/>
                      </a:ext>
                    </a:extLst>
                  </p:cNvPr>
                  <p:cNvSpPr/>
                  <p:nvPr/>
                </p:nvSpPr>
                <p:spPr>
                  <a:xfrm>
                    <a:off x="7903266" y="3924381"/>
                    <a:ext cx="562164" cy="436458"/>
                  </a:xfrm>
                  <a:custGeom>
                    <a:avLst/>
                    <a:gdLst>
                      <a:gd name="connsiteX0" fmla="*/ 217819 w 435638"/>
                      <a:gd name="connsiteY0" fmla="*/ 0 h 338225"/>
                      <a:gd name="connsiteX1" fmla="*/ 435638 w 435638"/>
                      <a:gd name="connsiteY1" fmla="*/ 217819 h 338225"/>
                      <a:gd name="connsiteX2" fmla="*/ 435638 w 435638"/>
                      <a:gd name="connsiteY2" fmla="*/ 338225 h 338225"/>
                      <a:gd name="connsiteX3" fmla="*/ 0 w 435638"/>
                      <a:gd name="connsiteY3" fmla="*/ 338225 h 338225"/>
                      <a:gd name="connsiteX4" fmla="*/ 0 w 435638"/>
                      <a:gd name="connsiteY4" fmla="*/ 217819 h 338225"/>
                      <a:gd name="connsiteX5" fmla="*/ 217819 w 435638"/>
                      <a:gd name="connsiteY5" fmla="*/ 0 h 3382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435638" h="338225">
                        <a:moveTo>
                          <a:pt x="217819" y="0"/>
                        </a:moveTo>
                        <a:cubicBezTo>
                          <a:pt x="338117" y="0"/>
                          <a:pt x="435638" y="97521"/>
                          <a:pt x="435638" y="217819"/>
                        </a:cubicBezTo>
                        <a:lnTo>
                          <a:pt x="435638" y="338225"/>
                        </a:lnTo>
                        <a:lnTo>
                          <a:pt x="0" y="338225"/>
                        </a:lnTo>
                        <a:lnTo>
                          <a:pt x="0" y="217819"/>
                        </a:lnTo>
                        <a:cubicBezTo>
                          <a:pt x="0" y="97521"/>
                          <a:pt x="97521" y="0"/>
                          <a:pt x="217819" y="0"/>
                        </a:cubicBezTo>
                        <a:close/>
                      </a:path>
                    </a:pathLst>
                  </a:custGeom>
                  <a:solidFill>
                    <a:srgbClr val="E4A90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42" name="Agrupar 41">
                  <a:extLst>
                    <a:ext uri="{FF2B5EF4-FFF2-40B4-BE49-F238E27FC236}">
                      <a16:creationId xmlns:a16="http://schemas.microsoft.com/office/drawing/2014/main" id="{D8A1E57E-7DEF-4782-8677-CF7FD8C1D996}"/>
                    </a:ext>
                  </a:extLst>
                </p:cNvPr>
                <p:cNvGrpSpPr/>
                <p:nvPr/>
              </p:nvGrpSpPr>
              <p:grpSpPr>
                <a:xfrm rot="19550383" flipH="1">
                  <a:off x="10134006" y="3072806"/>
                  <a:ext cx="396166" cy="860013"/>
                  <a:chOff x="7903266" y="3924381"/>
                  <a:chExt cx="562164" cy="1220369"/>
                </a:xfrm>
              </p:grpSpPr>
              <p:sp>
                <p:nvSpPr>
                  <p:cNvPr id="50" name="Retângulo: Cantos Arredondados 49">
                    <a:extLst>
                      <a:ext uri="{FF2B5EF4-FFF2-40B4-BE49-F238E27FC236}">
                        <a16:creationId xmlns:a16="http://schemas.microsoft.com/office/drawing/2014/main" id="{BC97CDE2-DA65-44EC-884E-0705241B4EC1}"/>
                      </a:ext>
                    </a:extLst>
                  </p:cNvPr>
                  <p:cNvSpPr/>
                  <p:nvPr/>
                </p:nvSpPr>
                <p:spPr>
                  <a:xfrm>
                    <a:off x="7957681" y="3957533"/>
                    <a:ext cx="435637" cy="1187217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FDBE0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1" name="Forma Livre: Forma 50">
                    <a:extLst>
                      <a:ext uri="{FF2B5EF4-FFF2-40B4-BE49-F238E27FC236}">
                        <a16:creationId xmlns:a16="http://schemas.microsoft.com/office/drawing/2014/main" id="{4180725A-FB9F-4C87-933A-7560DA66C104}"/>
                      </a:ext>
                    </a:extLst>
                  </p:cNvPr>
                  <p:cNvSpPr/>
                  <p:nvPr/>
                </p:nvSpPr>
                <p:spPr>
                  <a:xfrm>
                    <a:off x="7903266" y="3924381"/>
                    <a:ext cx="562164" cy="436458"/>
                  </a:xfrm>
                  <a:custGeom>
                    <a:avLst/>
                    <a:gdLst>
                      <a:gd name="connsiteX0" fmla="*/ 217819 w 435638"/>
                      <a:gd name="connsiteY0" fmla="*/ 0 h 338225"/>
                      <a:gd name="connsiteX1" fmla="*/ 435638 w 435638"/>
                      <a:gd name="connsiteY1" fmla="*/ 217819 h 338225"/>
                      <a:gd name="connsiteX2" fmla="*/ 435638 w 435638"/>
                      <a:gd name="connsiteY2" fmla="*/ 338225 h 338225"/>
                      <a:gd name="connsiteX3" fmla="*/ 0 w 435638"/>
                      <a:gd name="connsiteY3" fmla="*/ 338225 h 338225"/>
                      <a:gd name="connsiteX4" fmla="*/ 0 w 435638"/>
                      <a:gd name="connsiteY4" fmla="*/ 217819 h 338225"/>
                      <a:gd name="connsiteX5" fmla="*/ 217819 w 435638"/>
                      <a:gd name="connsiteY5" fmla="*/ 0 h 3382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435638" h="338225">
                        <a:moveTo>
                          <a:pt x="217819" y="0"/>
                        </a:moveTo>
                        <a:cubicBezTo>
                          <a:pt x="338117" y="0"/>
                          <a:pt x="435638" y="97521"/>
                          <a:pt x="435638" y="217819"/>
                        </a:cubicBezTo>
                        <a:lnTo>
                          <a:pt x="435638" y="338225"/>
                        </a:lnTo>
                        <a:lnTo>
                          <a:pt x="0" y="338225"/>
                        </a:lnTo>
                        <a:lnTo>
                          <a:pt x="0" y="217819"/>
                        </a:lnTo>
                        <a:cubicBezTo>
                          <a:pt x="0" y="97521"/>
                          <a:pt x="97521" y="0"/>
                          <a:pt x="217819" y="0"/>
                        </a:cubicBezTo>
                        <a:close/>
                      </a:path>
                    </a:pathLst>
                  </a:custGeom>
                  <a:solidFill>
                    <a:srgbClr val="E4A90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43" name="Agrupar 42">
                  <a:extLst>
                    <a:ext uri="{FF2B5EF4-FFF2-40B4-BE49-F238E27FC236}">
                      <a16:creationId xmlns:a16="http://schemas.microsoft.com/office/drawing/2014/main" id="{0B452621-D161-4A3C-8462-D1BA72B39F84}"/>
                    </a:ext>
                  </a:extLst>
                </p:cNvPr>
                <p:cNvGrpSpPr/>
                <p:nvPr/>
              </p:nvGrpSpPr>
              <p:grpSpPr>
                <a:xfrm>
                  <a:off x="8919963" y="2597549"/>
                  <a:ext cx="1221404" cy="1990118"/>
                  <a:chOff x="8597048" y="1895779"/>
                  <a:chExt cx="1850872" cy="2655364"/>
                </a:xfrm>
              </p:grpSpPr>
              <p:sp>
                <p:nvSpPr>
                  <p:cNvPr id="48" name="Forma Livre: Forma 47">
                    <a:extLst>
                      <a:ext uri="{FF2B5EF4-FFF2-40B4-BE49-F238E27FC236}">
                        <a16:creationId xmlns:a16="http://schemas.microsoft.com/office/drawing/2014/main" id="{2353FE6E-142C-40E8-9E4A-BBCE0A1D4FC3}"/>
                      </a:ext>
                    </a:extLst>
                  </p:cNvPr>
                  <p:cNvSpPr/>
                  <p:nvPr/>
                </p:nvSpPr>
                <p:spPr>
                  <a:xfrm>
                    <a:off x="8597048" y="3833285"/>
                    <a:ext cx="1850872" cy="717858"/>
                  </a:xfrm>
                  <a:custGeom>
                    <a:avLst/>
                    <a:gdLst>
                      <a:gd name="connsiteX0" fmla="*/ 0 w 1800188"/>
                      <a:gd name="connsiteY0" fmla="*/ 0 h 717859"/>
                      <a:gd name="connsiteX1" fmla="*/ 1800188 w 1800188"/>
                      <a:gd name="connsiteY1" fmla="*/ 0 h 717859"/>
                      <a:gd name="connsiteX2" fmla="*/ 1752805 w 1800188"/>
                      <a:gd name="connsiteY2" fmla="*/ 152645 h 717859"/>
                      <a:gd name="connsiteX3" fmla="*/ 900094 w 1800188"/>
                      <a:gd name="connsiteY3" fmla="*/ 717859 h 717859"/>
                      <a:gd name="connsiteX4" fmla="*/ 47383 w 1800188"/>
                      <a:gd name="connsiteY4" fmla="*/ 152645 h 7178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00188" h="717859">
                        <a:moveTo>
                          <a:pt x="0" y="0"/>
                        </a:moveTo>
                        <a:lnTo>
                          <a:pt x="1800188" y="0"/>
                        </a:lnTo>
                        <a:lnTo>
                          <a:pt x="1752805" y="152645"/>
                        </a:lnTo>
                        <a:cubicBezTo>
                          <a:pt x="1612316" y="484797"/>
                          <a:pt x="1283422" y="717859"/>
                          <a:pt x="900094" y="717859"/>
                        </a:cubicBezTo>
                        <a:cubicBezTo>
                          <a:pt x="516766" y="717859"/>
                          <a:pt x="187872" y="484797"/>
                          <a:pt x="47383" y="152645"/>
                        </a:cubicBezTo>
                        <a:close/>
                      </a:path>
                    </a:pathLst>
                  </a:custGeom>
                  <a:solidFill>
                    <a:srgbClr val="BCA66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9" name="Forma Livre: Forma 48">
                    <a:extLst>
                      <a:ext uri="{FF2B5EF4-FFF2-40B4-BE49-F238E27FC236}">
                        <a16:creationId xmlns:a16="http://schemas.microsoft.com/office/drawing/2014/main" id="{B04213B8-C01F-454C-92AB-B6EEEF7575B7}"/>
                      </a:ext>
                    </a:extLst>
                  </p:cNvPr>
                  <p:cNvSpPr/>
                  <p:nvPr/>
                </p:nvSpPr>
                <p:spPr>
                  <a:xfrm>
                    <a:off x="8597048" y="1895779"/>
                    <a:ext cx="1850872" cy="1937505"/>
                  </a:xfrm>
                  <a:custGeom>
                    <a:avLst/>
                    <a:gdLst>
                      <a:gd name="connsiteX0" fmla="*/ 925436 w 1850872"/>
                      <a:gd name="connsiteY0" fmla="*/ 0 h 1937505"/>
                      <a:gd name="connsiteX1" fmla="*/ 1850872 w 1850872"/>
                      <a:gd name="connsiteY1" fmla="*/ 925436 h 1937505"/>
                      <a:gd name="connsiteX2" fmla="*/ 1850872 w 1850872"/>
                      <a:gd name="connsiteY2" fmla="*/ 1452055 h 1937505"/>
                      <a:gd name="connsiteX3" fmla="*/ 1850872 w 1850872"/>
                      <a:gd name="connsiteY3" fmla="*/ 1509447 h 1937505"/>
                      <a:gd name="connsiteX4" fmla="*/ 1850872 w 1850872"/>
                      <a:gd name="connsiteY4" fmla="*/ 1937505 h 1937505"/>
                      <a:gd name="connsiteX5" fmla="*/ 0 w 1850872"/>
                      <a:gd name="connsiteY5" fmla="*/ 1937505 h 1937505"/>
                      <a:gd name="connsiteX6" fmla="*/ 0 w 1850872"/>
                      <a:gd name="connsiteY6" fmla="*/ 1509447 h 1937505"/>
                      <a:gd name="connsiteX7" fmla="*/ 0 w 1850872"/>
                      <a:gd name="connsiteY7" fmla="*/ 1452055 h 1937505"/>
                      <a:gd name="connsiteX8" fmla="*/ 0 w 1850872"/>
                      <a:gd name="connsiteY8" fmla="*/ 925436 h 1937505"/>
                      <a:gd name="connsiteX9" fmla="*/ 925436 w 1850872"/>
                      <a:gd name="connsiteY9" fmla="*/ 0 h 193750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850872" h="1937505">
                        <a:moveTo>
                          <a:pt x="925436" y="0"/>
                        </a:moveTo>
                        <a:cubicBezTo>
                          <a:pt x="1436540" y="0"/>
                          <a:pt x="1850872" y="414332"/>
                          <a:pt x="1850872" y="925436"/>
                        </a:cubicBezTo>
                        <a:lnTo>
                          <a:pt x="1850872" y="1452055"/>
                        </a:lnTo>
                        <a:lnTo>
                          <a:pt x="1850872" y="1509447"/>
                        </a:lnTo>
                        <a:lnTo>
                          <a:pt x="1850872" y="1937505"/>
                        </a:lnTo>
                        <a:lnTo>
                          <a:pt x="0" y="1937505"/>
                        </a:lnTo>
                        <a:lnTo>
                          <a:pt x="0" y="1509447"/>
                        </a:lnTo>
                        <a:lnTo>
                          <a:pt x="0" y="1452055"/>
                        </a:lnTo>
                        <a:lnTo>
                          <a:pt x="0" y="925436"/>
                        </a:lnTo>
                        <a:cubicBezTo>
                          <a:pt x="0" y="414332"/>
                          <a:pt x="414332" y="0"/>
                          <a:pt x="925436" y="0"/>
                        </a:cubicBezTo>
                        <a:close/>
                      </a:path>
                    </a:pathLst>
                  </a:custGeom>
                  <a:solidFill>
                    <a:srgbClr val="E4A90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44" name="Agrupar 43">
                  <a:extLst>
                    <a:ext uri="{FF2B5EF4-FFF2-40B4-BE49-F238E27FC236}">
                      <a16:creationId xmlns:a16="http://schemas.microsoft.com/office/drawing/2014/main" id="{7C4D0EE8-38A2-444C-99C4-62E41EA8F32E}"/>
                    </a:ext>
                  </a:extLst>
                </p:cNvPr>
                <p:cNvGrpSpPr/>
                <p:nvPr/>
              </p:nvGrpSpPr>
              <p:grpSpPr>
                <a:xfrm>
                  <a:off x="8908752" y="3075198"/>
                  <a:ext cx="1243826" cy="615488"/>
                  <a:chOff x="8908752" y="3075198"/>
                  <a:chExt cx="1243826" cy="615488"/>
                </a:xfrm>
              </p:grpSpPr>
              <p:sp>
                <p:nvSpPr>
                  <p:cNvPr id="45" name="Retângulo 44">
                    <a:extLst>
                      <a:ext uri="{FF2B5EF4-FFF2-40B4-BE49-F238E27FC236}">
                        <a16:creationId xmlns:a16="http://schemas.microsoft.com/office/drawing/2014/main" id="{8D39E544-5B55-4EAE-884A-1EB40D89E9C5}"/>
                      </a:ext>
                    </a:extLst>
                  </p:cNvPr>
                  <p:cNvSpPr/>
                  <p:nvPr/>
                </p:nvSpPr>
                <p:spPr>
                  <a:xfrm>
                    <a:off x="9755248" y="3113298"/>
                    <a:ext cx="207850" cy="551053"/>
                  </a:xfrm>
                  <a:prstGeom prst="rect">
                    <a:avLst/>
                  </a:prstGeom>
                  <a:solidFill>
                    <a:srgbClr val="8C6E1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6" name="Retângulo 45">
                    <a:extLst>
                      <a:ext uri="{FF2B5EF4-FFF2-40B4-BE49-F238E27FC236}">
                        <a16:creationId xmlns:a16="http://schemas.microsoft.com/office/drawing/2014/main" id="{CF8EE674-6712-408E-95C6-A0C56A651CED}"/>
                      </a:ext>
                    </a:extLst>
                  </p:cNvPr>
                  <p:cNvSpPr/>
                  <p:nvPr/>
                </p:nvSpPr>
                <p:spPr>
                  <a:xfrm>
                    <a:off x="9067280" y="3075198"/>
                    <a:ext cx="207850" cy="580445"/>
                  </a:xfrm>
                  <a:prstGeom prst="rect">
                    <a:avLst/>
                  </a:prstGeom>
                  <a:solidFill>
                    <a:srgbClr val="8C6E1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7" name="Retângulo 46">
                    <a:extLst>
                      <a:ext uri="{FF2B5EF4-FFF2-40B4-BE49-F238E27FC236}">
                        <a16:creationId xmlns:a16="http://schemas.microsoft.com/office/drawing/2014/main" id="{0691084C-C810-42CC-804A-C641BB7FA77A}"/>
                      </a:ext>
                    </a:extLst>
                  </p:cNvPr>
                  <p:cNvSpPr/>
                  <p:nvPr/>
                </p:nvSpPr>
                <p:spPr>
                  <a:xfrm>
                    <a:off x="8908752" y="3590048"/>
                    <a:ext cx="1243826" cy="100638"/>
                  </a:xfrm>
                  <a:prstGeom prst="rect">
                    <a:avLst/>
                  </a:prstGeom>
                  <a:solidFill>
                    <a:srgbClr val="8C6E1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4" name="Agrupar 13">
                <a:extLst>
                  <a:ext uri="{FF2B5EF4-FFF2-40B4-BE49-F238E27FC236}">
                    <a16:creationId xmlns:a16="http://schemas.microsoft.com/office/drawing/2014/main" id="{303338AD-7077-4278-93DB-17399EB0D318}"/>
                  </a:ext>
                </a:extLst>
              </p:cNvPr>
              <p:cNvGrpSpPr/>
              <p:nvPr/>
            </p:nvGrpSpPr>
            <p:grpSpPr>
              <a:xfrm>
                <a:off x="5515945" y="2904137"/>
                <a:ext cx="1613323" cy="1494873"/>
                <a:chOff x="5531362" y="2789246"/>
                <a:chExt cx="1613323" cy="1494873"/>
              </a:xfrm>
            </p:grpSpPr>
            <p:sp>
              <p:nvSpPr>
                <p:cNvPr id="15" name="Elipse 14">
                  <a:extLst>
                    <a:ext uri="{FF2B5EF4-FFF2-40B4-BE49-F238E27FC236}">
                      <a16:creationId xmlns:a16="http://schemas.microsoft.com/office/drawing/2014/main" id="{B49FCCD0-293F-4812-B34F-9721B8C88E66}"/>
                    </a:ext>
                  </a:extLst>
                </p:cNvPr>
                <p:cNvSpPr/>
                <p:nvPr/>
              </p:nvSpPr>
              <p:spPr>
                <a:xfrm>
                  <a:off x="6684172" y="2805123"/>
                  <a:ext cx="460513" cy="460513"/>
                </a:xfrm>
                <a:prstGeom prst="ellipse">
                  <a:avLst/>
                </a:prstGeom>
                <a:solidFill>
                  <a:srgbClr val="FDBE0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" name="Elipse 15">
                  <a:extLst>
                    <a:ext uri="{FF2B5EF4-FFF2-40B4-BE49-F238E27FC236}">
                      <a16:creationId xmlns:a16="http://schemas.microsoft.com/office/drawing/2014/main" id="{9B30CF37-14B6-4231-8B6C-892D8B0BA048}"/>
                    </a:ext>
                  </a:extLst>
                </p:cNvPr>
                <p:cNvSpPr/>
                <p:nvPr/>
              </p:nvSpPr>
              <p:spPr>
                <a:xfrm>
                  <a:off x="6744237" y="2853200"/>
                  <a:ext cx="348336" cy="348336"/>
                </a:xfrm>
                <a:prstGeom prst="ellipse">
                  <a:avLst/>
                </a:prstGeom>
                <a:solidFill>
                  <a:srgbClr val="E4A90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" name="Elipse 16">
                  <a:extLst>
                    <a:ext uri="{FF2B5EF4-FFF2-40B4-BE49-F238E27FC236}">
                      <a16:creationId xmlns:a16="http://schemas.microsoft.com/office/drawing/2014/main" id="{4AE831C0-51A0-4B89-8F22-192B46E6D136}"/>
                    </a:ext>
                  </a:extLst>
                </p:cNvPr>
                <p:cNvSpPr/>
                <p:nvPr/>
              </p:nvSpPr>
              <p:spPr>
                <a:xfrm>
                  <a:off x="5531362" y="2805122"/>
                  <a:ext cx="460513" cy="460513"/>
                </a:xfrm>
                <a:prstGeom prst="ellipse">
                  <a:avLst/>
                </a:prstGeom>
                <a:solidFill>
                  <a:srgbClr val="FDBE0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" name="Elipse 17">
                  <a:extLst>
                    <a:ext uri="{FF2B5EF4-FFF2-40B4-BE49-F238E27FC236}">
                      <a16:creationId xmlns:a16="http://schemas.microsoft.com/office/drawing/2014/main" id="{F3D9A065-7288-4714-A050-61B8C65A162F}"/>
                    </a:ext>
                  </a:extLst>
                </p:cNvPr>
                <p:cNvSpPr/>
                <p:nvPr/>
              </p:nvSpPr>
              <p:spPr>
                <a:xfrm>
                  <a:off x="5593090" y="2863846"/>
                  <a:ext cx="348336" cy="348336"/>
                </a:xfrm>
                <a:prstGeom prst="ellipse">
                  <a:avLst/>
                </a:prstGeom>
                <a:solidFill>
                  <a:srgbClr val="E4A90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9" name="Agrupar 18">
                  <a:extLst>
                    <a:ext uri="{FF2B5EF4-FFF2-40B4-BE49-F238E27FC236}">
                      <a16:creationId xmlns:a16="http://schemas.microsoft.com/office/drawing/2014/main" id="{6EF95478-F519-40EE-A996-DACD1E015E09}"/>
                    </a:ext>
                  </a:extLst>
                </p:cNvPr>
                <p:cNvGrpSpPr/>
                <p:nvPr/>
              </p:nvGrpSpPr>
              <p:grpSpPr>
                <a:xfrm>
                  <a:off x="5618481" y="2789246"/>
                  <a:ext cx="1494874" cy="1494873"/>
                  <a:chOff x="876531" y="2615622"/>
                  <a:chExt cx="1850872" cy="1850872"/>
                </a:xfrm>
              </p:grpSpPr>
              <p:sp>
                <p:nvSpPr>
                  <p:cNvPr id="23" name="Retângulo: Cantos Arredondados 22">
                    <a:extLst>
                      <a:ext uri="{FF2B5EF4-FFF2-40B4-BE49-F238E27FC236}">
                        <a16:creationId xmlns:a16="http://schemas.microsoft.com/office/drawing/2014/main" id="{4B8A5688-29F0-4544-B806-B80F97E0CBA7}"/>
                      </a:ext>
                    </a:extLst>
                  </p:cNvPr>
                  <p:cNvSpPr/>
                  <p:nvPr/>
                </p:nvSpPr>
                <p:spPr>
                  <a:xfrm>
                    <a:off x="876531" y="2615622"/>
                    <a:ext cx="1850872" cy="185087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FDBE0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4" name="Retângulo: Cantos Arredondados 23">
                    <a:extLst>
                      <a:ext uri="{FF2B5EF4-FFF2-40B4-BE49-F238E27FC236}">
                        <a16:creationId xmlns:a16="http://schemas.microsoft.com/office/drawing/2014/main" id="{F64389AE-643D-433D-86D1-031F19F00CD5}"/>
                      </a:ext>
                    </a:extLst>
                  </p:cNvPr>
                  <p:cNvSpPr/>
                  <p:nvPr/>
                </p:nvSpPr>
                <p:spPr>
                  <a:xfrm>
                    <a:off x="980490" y="2709209"/>
                    <a:ext cx="1626986" cy="1626986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FDBE0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5" name="Elipse 24">
                    <a:extLst>
                      <a:ext uri="{FF2B5EF4-FFF2-40B4-BE49-F238E27FC236}">
                        <a16:creationId xmlns:a16="http://schemas.microsoft.com/office/drawing/2014/main" id="{EAC681FF-3964-4AFD-BF2E-C1B0CBD6F633}"/>
                      </a:ext>
                    </a:extLst>
                  </p:cNvPr>
                  <p:cNvSpPr/>
                  <p:nvPr/>
                </p:nvSpPr>
                <p:spPr>
                  <a:xfrm>
                    <a:off x="1209926" y="3595687"/>
                    <a:ext cx="1181124" cy="758863"/>
                  </a:xfrm>
                  <a:prstGeom prst="ellipse">
                    <a:avLst/>
                  </a:prstGeom>
                  <a:solidFill>
                    <a:srgbClr val="FED35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26" name="Agrupar 25">
                    <a:extLst>
                      <a:ext uri="{FF2B5EF4-FFF2-40B4-BE49-F238E27FC236}">
                        <a16:creationId xmlns:a16="http://schemas.microsoft.com/office/drawing/2014/main" id="{6C8D5684-2A3A-4AF8-943A-48B580AE93FE}"/>
                      </a:ext>
                    </a:extLst>
                  </p:cNvPr>
                  <p:cNvGrpSpPr/>
                  <p:nvPr/>
                </p:nvGrpSpPr>
                <p:grpSpPr>
                  <a:xfrm>
                    <a:off x="1512822" y="3293571"/>
                    <a:ext cx="550550" cy="289640"/>
                    <a:chOff x="9133742" y="2023011"/>
                    <a:chExt cx="787861" cy="414488"/>
                  </a:xfrm>
                </p:grpSpPr>
                <p:sp>
                  <p:nvSpPr>
                    <p:cNvPr id="39" name="Retângulo: Cantos Arredondados 38">
                      <a:extLst>
                        <a:ext uri="{FF2B5EF4-FFF2-40B4-BE49-F238E27FC236}">
                          <a16:creationId xmlns:a16="http://schemas.microsoft.com/office/drawing/2014/main" id="{D5DFBDFA-B2D1-4948-81D2-D6E38DF3C4B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61787" y="2023011"/>
                      <a:ext cx="259816" cy="408146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r"/>
                      <a:endParaRPr lang="pt-BR"/>
                    </a:p>
                  </p:txBody>
                </p:sp>
                <p:sp>
                  <p:nvSpPr>
                    <p:cNvPr id="40" name="Retângulo: Cantos Arredondados 39">
                      <a:extLst>
                        <a:ext uri="{FF2B5EF4-FFF2-40B4-BE49-F238E27FC236}">
                          <a16:creationId xmlns:a16="http://schemas.microsoft.com/office/drawing/2014/main" id="{C8296F96-290D-4AFA-9D2F-9941E57F08D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133742" y="2029353"/>
                      <a:ext cx="259816" cy="408146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27" name="Arco 26">
                    <a:extLst>
                      <a:ext uri="{FF2B5EF4-FFF2-40B4-BE49-F238E27FC236}">
                        <a16:creationId xmlns:a16="http://schemas.microsoft.com/office/drawing/2014/main" id="{91B0B1CF-D25D-494F-9C3C-77C8EC9CC94F}"/>
                      </a:ext>
                    </a:extLst>
                  </p:cNvPr>
                  <p:cNvSpPr/>
                  <p:nvPr/>
                </p:nvSpPr>
                <p:spPr>
                  <a:xfrm rot="5693653">
                    <a:off x="1638495" y="3687209"/>
                    <a:ext cx="171559" cy="171559"/>
                  </a:xfrm>
                  <a:prstGeom prst="arc">
                    <a:avLst>
                      <a:gd name="adj1" fmla="val 16200000"/>
                      <a:gd name="adj2" fmla="val 2865678"/>
                    </a:avLst>
                  </a:prstGeom>
                  <a:ln w="38100">
                    <a:solidFill>
                      <a:srgbClr val="1C100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8" name="Arco 27">
                    <a:extLst>
                      <a:ext uri="{FF2B5EF4-FFF2-40B4-BE49-F238E27FC236}">
                        <a16:creationId xmlns:a16="http://schemas.microsoft.com/office/drawing/2014/main" id="{D9D10A5B-6BD3-4403-B0A1-3ADB98210422}"/>
                      </a:ext>
                    </a:extLst>
                  </p:cNvPr>
                  <p:cNvSpPr/>
                  <p:nvPr/>
                </p:nvSpPr>
                <p:spPr>
                  <a:xfrm rot="16477670" flipH="1">
                    <a:off x="1809183" y="3687208"/>
                    <a:ext cx="171559" cy="171559"/>
                  </a:xfrm>
                  <a:prstGeom prst="arc">
                    <a:avLst>
                      <a:gd name="adj1" fmla="val 16200000"/>
                      <a:gd name="adj2" fmla="val 2865678"/>
                    </a:avLst>
                  </a:prstGeom>
                  <a:ln w="38100">
                    <a:solidFill>
                      <a:srgbClr val="1C100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9" name="Forma Livre: Forma 28">
                    <a:extLst>
                      <a:ext uri="{FF2B5EF4-FFF2-40B4-BE49-F238E27FC236}">
                        <a16:creationId xmlns:a16="http://schemas.microsoft.com/office/drawing/2014/main" id="{B199C4CA-BD59-4FF5-BFC1-BF6823A533E0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1707670" y="3550057"/>
                    <a:ext cx="203179" cy="203179"/>
                  </a:xfrm>
                  <a:custGeom>
                    <a:avLst/>
                    <a:gdLst>
                      <a:gd name="connsiteX0" fmla="*/ 51197 w 562936"/>
                      <a:gd name="connsiteY0" fmla="*/ 0 h 562936"/>
                      <a:gd name="connsiteX1" fmla="*/ 562936 w 562936"/>
                      <a:gd name="connsiteY1" fmla="*/ 511739 h 562936"/>
                      <a:gd name="connsiteX2" fmla="*/ 547357 w 562936"/>
                      <a:gd name="connsiteY2" fmla="*/ 534844 h 562936"/>
                      <a:gd name="connsiteX3" fmla="*/ 479539 w 562936"/>
                      <a:gd name="connsiteY3" fmla="*/ 562936 h 562936"/>
                      <a:gd name="connsiteX4" fmla="*/ 95910 w 562936"/>
                      <a:gd name="connsiteY4" fmla="*/ 562936 h 562936"/>
                      <a:gd name="connsiteX5" fmla="*/ 0 w 562936"/>
                      <a:gd name="connsiteY5" fmla="*/ 467026 h 562936"/>
                      <a:gd name="connsiteX6" fmla="*/ 0 w 562936"/>
                      <a:gd name="connsiteY6" fmla="*/ 83397 h 562936"/>
                      <a:gd name="connsiteX7" fmla="*/ 28091 w 562936"/>
                      <a:gd name="connsiteY7" fmla="*/ 15578 h 56293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562936" h="562936">
                        <a:moveTo>
                          <a:pt x="51197" y="0"/>
                        </a:moveTo>
                        <a:lnTo>
                          <a:pt x="562936" y="511739"/>
                        </a:lnTo>
                        <a:lnTo>
                          <a:pt x="547357" y="534844"/>
                        </a:lnTo>
                        <a:cubicBezTo>
                          <a:pt x="530001" y="552201"/>
                          <a:pt x="506024" y="562936"/>
                          <a:pt x="479539" y="562936"/>
                        </a:cubicBezTo>
                        <a:lnTo>
                          <a:pt x="95910" y="562936"/>
                        </a:lnTo>
                        <a:cubicBezTo>
                          <a:pt x="42940" y="562936"/>
                          <a:pt x="0" y="519996"/>
                          <a:pt x="0" y="467026"/>
                        </a:cubicBezTo>
                        <a:lnTo>
                          <a:pt x="0" y="83397"/>
                        </a:lnTo>
                        <a:cubicBezTo>
                          <a:pt x="0" y="56912"/>
                          <a:pt x="10735" y="32935"/>
                          <a:pt x="28091" y="15578"/>
                        </a:cubicBezTo>
                        <a:close/>
                      </a:path>
                    </a:pathLst>
                  </a:custGeom>
                  <a:solidFill>
                    <a:srgbClr val="321D0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" name="Elipse 29">
                    <a:extLst>
                      <a:ext uri="{FF2B5EF4-FFF2-40B4-BE49-F238E27FC236}">
                        <a16:creationId xmlns:a16="http://schemas.microsoft.com/office/drawing/2014/main" id="{BF1EAA1D-F4D4-4760-8181-5AFB5A557317}"/>
                      </a:ext>
                    </a:extLst>
                  </p:cNvPr>
                  <p:cNvSpPr/>
                  <p:nvPr/>
                </p:nvSpPr>
                <p:spPr>
                  <a:xfrm>
                    <a:off x="1155378" y="3082882"/>
                    <a:ext cx="109094" cy="109094"/>
                  </a:xfrm>
                  <a:prstGeom prst="ellipse">
                    <a:avLst/>
                  </a:prstGeom>
                  <a:solidFill>
                    <a:srgbClr val="1C100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1" name="Elipse 30">
                    <a:extLst>
                      <a:ext uri="{FF2B5EF4-FFF2-40B4-BE49-F238E27FC236}">
                        <a16:creationId xmlns:a16="http://schemas.microsoft.com/office/drawing/2014/main" id="{373F51BA-7B90-4E7A-9D62-3039C37406BF}"/>
                      </a:ext>
                    </a:extLst>
                  </p:cNvPr>
                  <p:cNvSpPr/>
                  <p:nvPr/>
                </p:nvSpPr>
                <p:spPr>
                  <a:xfrm>
                    <a:off x="2295280" y="3021355"/>
                    <a:ext cx="235005" cy="235005"/>
                  </a:xfrm>
                  <a:prstGeom prst="ellipse">
                    <a:avLst/>
                  </a:prstGeom>
                  <a:solidFill>
                    <a:srgbClr val="1C100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2" name="Elipse 31">
                    <a:extLst>
                      <a:ext uri="{FF2B5EF4-FFF2-40B4-BE49-F238E27FC236}">
                        <a16:creationId xmlns:a16="http://schemas.microsoft.com/office/drawing/2014/main" id="{2D468425-8332-4378-8DA1-CCFA0BEA2552}"/>
                      </a:ext>
                    </a:extLst>
                  </p:cNvPr>
                  <p:cNvSpPr/>
                  <p:nvPr/>
                </p:nvSpPr>
                <p:spPr>
                  <a:xfrm>
                    <a:off x="2296147" y="3455723"/>
                    <a:ext cx="78554" cy="78554"/>
                  </a:xfrm>
                  <a:prstGeom prst="ellipse">
                    <a:avLst/>
                  </a:prstGeom>
                  <a:solidFill>
                    <a:srgbClr val="1C100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3" name="Elipse 32">
                    <a:extLst>
                      <a:ext uri="{FF2B5EF4-FFF2-40B4-BE49-F238E27FC236}">
                        <a16:creationId xmlns:a16="http://schemas.microsoft.com/office/drawing/2014/main" id="{419712A0-5056-4F6C-921A-1C1FDFF6EF63}"/>
                      </a:ext>
                    </a:extLst>
                  </p:cNvPr>
                  <p:cNvSpPr/>
                  <p:nvPr/>
                </p:nvSpPr>
                <p:spPr>
                  <a:xfrm>
                    <a:off x="2053152" y="2782433"/>
                    <a:ext cx="181557" cy="181557"/>
                  </a:xfrm>
                  <a:prstGeom prst="ellipse">
                    <a:avLst/>
                  </a:prstGeom>
                  <a:solidFill>
                    <a:srgbClr val="1C100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4" name="Elipse 33">
                    <a:extLst>
                      <a:ext uri="{FF2B5EF4-FFF2-40B4-BE49-F238E27FC236}">
                        <a16:creationId xmlns:a16="http://schemas.microsoft.com/office/drawing/2014/main" id="{CE0AC89F-101E-4D04-AA56-381EC4ABA1C4}"/>
                      </a:ext>
                    </a:extLst>
                  </p:cNvPr>
                  <p:cNvSpPr/>
                  <p:nvPr/>
                </p:nvSpPr>
                <p:spPr>
                  <a:xfrm>
                    <a:off x="2412783" y="3327407"/>
                    <a:ext cx="108767" cy="108767"/>
                  </a:xfrm>
                  <a:prstGeom prst="ellipse">
                    <a:avLst/>
                  </a:prstGeom>
                  <a:solidFill>
                    <a:srgbClr val="1C100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5" name="Elipse 34">
                    <a:extLst>
                      <a:ext uri="{FF2B5EF4-FFF2-40B4-BE49-F238E27FC236}">
                        <a16:creationId xmlns:a16="http://schemas.microsoft.com/office/drawing/2014/main" id="{2B94D40C-8E29-41E5-B36F-0B3C60C2EA58}"/>
                      </a:ext>
                    </a:extLst>
                  </p:cNvPr>
                  <p:cNvSpPr/>
                  <p:nvPr/>
                </p:nvSpPr>
                <p:spPr>
                  <a:xfrm>
                    <a:off x="1608753" y="2930494"/>
                    <a:ext cx="79095" cy="79095"/>
                  </a:xfrm>
                  <a:prstGeom prst="ellipse">
                    <a:avLst/>
                  </a:prstGeom>
                  <a:solidFill>
                    <a:srgbClr val="1C100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6" name="Elipse 35">
                    <a:extLst>
                      <a:ext uri="{FF2B5EF4-FFF2-40B4-BE49-F238E27FC236}">
                        <a16:creationId xmlns:a16="http://schemas.microsoft.com/office/drawing/2014/main" id="{FB56F5DB-463E-4C2A-A3CC-56001A0A7423}"/>
                      </a:ext>
                    </a:extLst>
                  </p:cNvPr>
                  <p:cNvSpPr/>
                  <p:nvPr/>
                </p:nvSpPr>
                <p:spPr>
                  <a:xfrm>
                    <a:off x="1676624" y="2765132"/>
                    <a:ext cx="136176" cy="136176"/>
                  </a:xfrm>
                  <a:prstGeom prst="ellipse">
                    <a:avLst/>
                  </a:prstGeom>
                  <a:solidFill>
                    <a:srgbClr val="1C100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7" name="Elipse 36">
                    <a:extLst>
                      <a:ext uri="{FF2B5EF4-FFF2-40B4-BE49-F238E27FC236}">
                        <a16:creationId xmlns:a16="http://schemas.microsoft.com/office/drawing/2014/main" id="{AB30DA33-E35E-4BD7-AA40-62510528A045}"/>
                      </a:ext>
                    </a:extLst>
                  </p:cNvPr>
                  <p:cNvSpPr/>
                  <p:nvPr/>
                </p:nvSpPr>
                <p:spPr>
                  <a:xfrm>
                    <a:off x="1136486" y="3345396"/>
                    <a:ext cx="181557" cy="181557"/>
                  </a:xfrm>
                  <a:prstGeom prst="ellipse">
                    <a:avLst/>
                  </a:prstGeom>
                  <a:solidFill>
                    <a:srgbClr val="1C100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8" name="Elipse 37">
                    <a:extLst>
                      <a:ext uri="{FF2B5EF4-FFF2-40B4-BE49-F238E27FC236}">
                        <a16:creationId xmlns:a16="http://schemas.microsoft.com/office/drawing/2014/main" id="{306AAFDB-36B5-4644-A36E-244AB4BD4070}"/>
                      </a:ext>
                    </a:extLst>
                  </p:cNvPr>
                  <p:cNvSpPr/>
                  <p:nvPr/>
                </p:nvSpPr>
                <p:spPr>
                  <a:xfrm>
                    <a:off x="2418928" y="3608838"/>
                    <a:ext cx="139881" cy="139881"/>
                  </a:xfrm>
                  <a:prstGeom prst="ellipse">
                    <a:avLst/>
                  </a:prstGeom>
                  <a:solidFill>
                    <a:srgbClr val="1C100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20" name="Elipse 19">
                  <a:extLst>
                    <a:ext uri="{FF2B5EF4-FFF2-40B4-BE49-F238E27FC236}">
                      <a16:creationId xmlns:a16="http://schemas.microsoft.com/office/drawing/2014/main" id="{CC04F7E0-63F3-403E-9793-A45BC366BFD2}"/>
                    </a:ext>
                  </a:extLst>
                </p:cNvPr>
                <p:cNvSpPr/>
                <p:nvPr/>
              </p:nvSpPr>
              <p:spPr>
                <a:xfrm>
                  <a:off x="5660220" y="3562714"/>
                  <a:ext cx="213181" cy="213181"/>
                </a:xfrm>
                <a:prstGeom prst="ellipse">
                  <a:avLst/>
                </a:prstGeom>
                <a:solidFill>
                  <a:srgbClr val="1C100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" name="Elipse 20">
                  <a:extLst>
                    <a:ext uri="{FF2B5EF4-FFF2-40B4-BE49-F238E27FC236}">
                      <a16:creationId xmlns:a16="http://schemas.microsoft.com/office/drawing/2014/main" id="{7443D582-6F8E-4E29-B8E7-2E3E35369E41}"/>
                    </a:ext>
                  </a:extLst>
                </p:cNvPr>
                <p:cNvSpPr/>
                <p:nvPr/>
              </p:nvSpPr>
              <p:spPr>
                <a:xfrm>
                  <a:off x="5933445" y="2939728"/>
                  <a:ext cx="213181" cy="213181"/>
                </a:xfrm>
                <a:prstGeom prst="ellipse">
                  <a:avLst/>
                </a:prstGeom>
                <a:solidFill>
                  <a:srgbClr val="1C100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" name="Elipse 21">
                  <a:extLst>
                    <a:ext uri="{FF2B5EF4-FFF2-40B4-BE49-F238E27FC236}">
                      <a16:creationId xmlns:a16="http://schemas.microsoft.com/office/drawing/2014/main" id="{B692ADCA-D5E8-4DDD-A3AE-D4546F0B327A}"/>
                    </a:ext>
                  </a:extLst>
                </p:cNvPr>
                <p:cNvSpPr/>
                <p:nvPr/>
              </p:nvSpPr>
              <p:spPr>
                <a:xfrm>
                  <a:off x="6501608" y="3126379"/>
                  <a:ext cx="87847" cy="87847"/>
                </a:xfrm>
                <a:prstGeom prst="ellipse">
                  <a:avLst/>
                </a:prstGeom>
                <a:solidFill>
                  <a:srgbClr val="1C100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54" name="Agrupar 53">
              <a:extLst>
                <a:ext uri="{FF2B5EF4-FFF2-40B4-BE49-F238E27FC236}">
                  <a16:creationId xmlns:a16="http://schemas.microsoft.com/office/drawing/2014/main" id="{A10F5682-1203-445A-8E85-96D36B090FC3}"/>
                </a:ext>
              </a:extLst>
            </p:cNvPr>
            <p:cNvGrpSpPr/>
            <p:nvPr/>
          </p:nvGrpSpPr>
          <p:grpSpPr>
            <a:xfrm>
              <a:off x="2472426" y="2021721"/>
              <a:ext cx="3345535" cy="2978270"/>
              <a:chOff x="4713051" y="2774427"/>
              <a:chExt cx="3567803" cy="3176138"/>
            </a:xfrm>
          </p:grpSpPr>
          <p:sp>
            <p:nvSpPr>
              <p:cNvPr id="55" name="Arco 54">
                <a:extLst>
                  <a:ext uri="{FF2B5EF4-FFF2-40B4-BE49-F238E27FC236}">
                    <a16:creationId xmlns:a16="http://schemas.microsoft.com/office/drawing/2014/main" id="{316324BF-9627-4F91-9D69-21AE88FDCC28}"/>
                  </a:ext>
                </a:extLst>
              </p:cNvPr>
              <p:cNvSpPr/>
              <p:nvPr/>
            </p:nvSpPr>
            <p:spPr>
              <a:xfrm rot="1101965" flipH="1">
                <a:off x="6673788" y="4536257"/>
                <a:ext cx="1607066" cy="1005514"/>
              </a:xfrm>
              <a:prstGeom prst="arc">
                <a:avLst>
                  <a:gd name="adj1" fmla="val 15772118"/>
                  <a:gd name="adj2" fmla="val 21541184"/>
                </a:avLst>
              </a:prstGeom>
              <a:noFill/>
              <a:ln w="127000">
                <a:solidFill>
                  <a:srgbClr val="E2671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56" name="Agrupar 55">
                <a:extLst>
                  <a:ext uri="{FF2B5EF4-FFF2-40B4-BE49-F238E27FC236}">
                    <a16:creationId xmlns:a16="http://schemas.microsoft.com/office/drawing/2014/main" id="{4516E18F-A95B-4695-B743-17A2975A2FE1}"/>
                  </a:ext>
                </a:extLst>
              </p:cNvPr>
              <p:cNvGrpSpPr/>
              <p:nvPr/>
            </p:nvGrpSpPr>
            <p:grpSpPr>
              <a:xfrm>
                <a:off x="4713051" y="2774427"/>
                <a:ext cx="3062991" cy="3176138"/>
                <a:chOff x="4713051" y="2774427"/>
                <a:chExt cx="3062991" cy="3176138"/>
              </a:xfrm>
            </p:grpSpPr>
            <p:sp>
              <p:nvSpPr>
                <p:cNvPr id="57" name="Elipse 56">
                  <a:extLst>
                    <a:ext uri="{FF2B5EF4-FFF2-40B4-BE49-F238E27FC236}">
                      <a16:creationId xmlns:a16="http://schemas.microsoft.com/office/drawing/2014/main" id="{53032176-AB41-4A7D-B299-F01A8E242B7C}"/>
                    </a:ext>
                  </a:extLst>
                </p:cNvPr>
                <p:cNvSpPr/>
                <p:nvPr/>
              </p:nvSpPr>
              <p:spPr>
                <a:xfrm>
                  <a:off x="6176958" y="2824362"/>
                  <a:ext cx="534645" cy="534645"/>
                </a:xfrm>
                <a:prstGeom prst="ellipse">
                  <a:avLst/>
                </a:prstGeom>
                <a:solidFill>
                  <a:srgbClr val="E2671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8" name="Elipse 57">
                  <a:extLst>
                    <a:ext uri="{FF2B5EF4-FFF2-40B4-BE49-F238E27FC236}">
                      <a16:creationId xmlns:a16="http://schemas.microsoft.com/office/drawing/2014/main" id="{BF13890B-B365-4861-814E-5165AE3E44E2}"/>
                    </a:ext>
                  </a:extLst>
                </p:cNvPr>
                <p:cNvSpPr/>
                <p:nvPr/>
              </p:nvSpPr>
              <p:spPr>
                <a:xfrm>
                  <a:off x="6246692" y="2880178"/>
                  <a:ext cx="404410" cy="404410"/>
                </a:xfrm>
                <a:prstGeom prst="ellipse">
                  <a:avLst/>
                </a:prstGeom>
                <a:solidFill>
                  <a:srgbClr val="CC5D1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9" name="Elipse 58">
                  <a:extLst>
                    <a:ext uri="{FF2B5EF4-FFF2-40B4-BE49-F238E27FC236}">
                      <a16:creationId xmlns:a16="http://schemas.microsoft.com/office/drawing/2014/main" id="{E7D3EF89-F296-4147-AB20-042753CCB30B}"/>
                    </a:ext>
                  </a:extLst>
                </p:cNvPr>
                <p:cNvSpPr/>
                <p:nvPr/>
              </p:nvSpPr>
              <p:spPr>
                <a:xfrm>
                  <a:off x="4838573" y="2824361"/>
                  <a:ext cx="534645" cy="534645"/>
                </a:xfrm>
                <a:prstGeom prst="ellipse">
                  <a:avLst/>
                </a:prstGeom>
                <a:solidFill>
                  <a:srgbClr val="E2671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0" name="Elipse 59">
                  <a:extLst>
                    <a:ext uri="{FF2B5EF4-FFF2-40B4-BE49-F238E27FC236}">
                      <a16:creationId xmlns:a16="http://schemas.microsoft.com/office/drawing/2014/main" id="{49747588-08E2-4315-A359-98834AB34BBB}"/>
                    </a:ext>
                  </a:extLst>
                </p:cNvPr>
                <p:cNvSpPr/>
                <p:nvPr/>
              </p:nvSpPr>
              <p:spPr>
                <a:xfrm>
                  <a:off x="4910238" y="2892538"/>
                  <a:ext cx="404410" cy="404410"/>
                </a:xfrm>
                <a:prstGeom prst="ellipse">
                  <a:avLst/>
                </a:prstGeom>
                <a:solidFill>
                  <a:srgbClr val="CC5D1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1" name="Retângulo: Cantos Arredondados 60">
                  <a:extLst>
                    <a:ext uri="{FF2B5EF4-FFF2-40B4-BE49-F238E27FC236}">
                      <a16:creationId xmlns:a16="http://schemas.microsoft.com/office/drawing/2014/main" id="{C71FA9AE-D409-48F1-8942-0FB779EAB860}"/>
                    </a:ext>
                  </a:extLst>
                </p:cNvPr>
                <p:cNvSpPr/>
                <p:nvPr/>
              </p:nvSpPr>
              <p:spPr>
                <a:xfrm>
                  <a:off x="4946447" y="4329825"/>
                  <a:ext cx="1707719" cy="1077516"/>
                </a:xfrm>
                <a:prstGeom prst="roundRect">
                  <a:avLst/>
                </a:prstGeom>
                <a:solidFill>
                  <a:srgbClr val="41414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2" name="Retângulo: Cantos Arredondados 61">
                  <a:extLst>
                    <a:ext uri="{FF2B5EF4-FFF2-40B4-BE49-F238E27FC236}">
                      <a16:creationId xmlns:a16="http://schemas.microsoft.com/office/drawing/2014/main" id="{5764FAA4-5576-49B7-AE3E-14E90AD94DD2}"/>
                    </a:ext>
                  </a:extLst>
                </p:cNvPr>
                <p:cNvSpPr/>
                <p:nvPr/>
              </p:nvSpPr>
              <p:spPr>
                <a:xfrm>
                  <a:off x="4713051" y="3932706"/>
                  <a:ext cx="2124076" cy="46436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41414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3" name="Arco 62">
                  <a:extLst>
                    <a:ext uri="{FF2B5EF4-FFF2-40B4-BE49-F238E27FC236}">
                      <a16:creationId xmlns:a16="http://schemas.microsoft.com/office/drawing/2014/main" id="{E2B33FCD-5331-48A0-B7EF-1D55AAF4B874}"/>
                    </a:ext>
                  </a:extLst>
                </p:cNvPr>
                <p:cNvSpPr/>
                <p:nvPr/>
              </p:nvSpPr>
              <p:spPr>
                <a:xfrm rot="7125564">
                  <a:off x="5468099" y="3993044"/>
                  <a:ext cx="1607066" cy="1034469"/>
                </a:xfrm>
                <a:prstGeom prst="arc">
                  <a:avLst>
                    <a:gd name="adj1" fmla="val 15931928"/>
                    <a:gd name="adj2" fmla="val 0"/>
                  </a:avLst>
                </a:prstGeom>
                <a:noFill/>
                <a:ln w="127000">
                  <a:solidFill>
                    <a:srgbClr val="E2671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64" name="Elipse 63">
                  <a:extLst>
                    <a:ext uri="{FF2B5EF4-FFF2-40B4-BE49-F238E27FC236}">
                      <a16:creationId xmlns:a16="http://schemas.microsoft.com/office/drawing/2014/main" id="{99276B3E-74F7-454F-ABC8-EDCF387C2B1A}"/>
                    </a:ext>
                  </a:extLst>
                </p:cNvPr>
                <p:cNvSpPr/>
                <p:nvPr/>
              </p:nvSpPr>
              <p:spPr>
                <a:xfrm rot="1350054">
                  <a:off x="7627302" y="4520593"/>
                  <a:ext cx="148740" cy="132910"/>
                </a:xfrm>
                <a:prstGeom prst="ellipse">
                  <a:avLst/>
                </a:prstGeom>
                <a:solidFill>
                  <a:srgbClr val="E2671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5" name="Retângulo: Cantos Arredondados 64">
                  <a:extLst>
                    <a:ext uri="{FF2B5EF4-FFF2-40B4-BE49-F238E27FC236}">
                      <a16:creationId xmlns:a16="http://schemas.microsoft.com/office/drawing/2014/main" id="{76BFB45D-3E8A-4995-8402-DBA96AEC64FA}"/>
                    </a:ext>
                  </a:extLst>
                </p:cNvPr>
                <p:cNvSpPr/>
                <p:nvPr/>
              </p:nvSpPr>
              <p:spPr>
                <a:xfrm>
                  <a:off x="5077748" y="5522824"/>
                  <a:ext cx="682426" cy="42621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4602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6" name="Retângulo: Cantos Arredondados 65">
                  <a:extLst>
                    <a:ext uri="{FF2B5EF4-FFF2-40B4-BE49-F238E27FC236}">
                      <a16:creationId xmlns:a16="http://schemas.microsoft.com/office/drawing/2014/main" id="{8E22533F-EACD-49CB-8E49-C06CA77E8B2A}"/>
                    </a:ext>
                  </a:extLst>
                </p:cNvPr>
                <p:cNvSpPr/>
                <p:nvPr/>
              </p:nvSpPr>
              <p:spPr>
                <a:xfrm>
                  <a:off x="5851926" y="5524353"/>
                  <a:ext cx="682426" cy="42621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4602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67" name="Agrupar 66">
                  <a:extLst>
                    <a:ext uri="{FF2B5EF4-FFF2-40B4-BE49-F238E27FC236}">
                      <a16:creationId xmlns:a16="http://schemas.microsoft.com/office/drawing/2014/main" id="{6A864096-1A5C-42DA-89DE-9A04C574FDC9}"/>
                    </a:ext>
                  </a:extLst>
                </p:cNvPr>
                <p:cNvGrpSpPr/>
                <p:nvPr/>
              </p:nvGrpSpPr>
              <p:grpSpPr>
                <a:xfrm>
                  <a:off x="4764316" y="3710434"/>
                  <a:ext cx="2111224" cy="2115801"/>
                  <a:chOff x="8544359" y="2597549"/>
                  <a:chExt cx="1985813" cy="1990118"/>
                </a:xfrm>
              </p:grpSpPr>
              <p:grpSp>
                <p:nvGrpSpPr>
                  <p:cNvPr id="85" name="Agrupar 84">
                    <a:extLst>
                      <a:ext uri="{FF2B5EF4-FFF2-40B4-BE49-F238E27FC236}">
                        <a16:creationId xmlns:a16="http://schemas.microsoft.com/office/drawing/2014/main" id="{6AA1776F-0B33-4B63-90D9-E6AA08F91F7D}"/>
                      </a:ext>
                    </a:extLst>
                  </p:cNvPr>
                  <p:cNvGrpSpPr/>
                  <p:nvPr/>
                </p:nvGrpSpPr>
                <p:grpSpPr>
                  <a:xfrm rot="2049617">
                    <a:off x="8544359" y="3071369"/>
                    <a:ext cx="396166" cy="860013"/>
                    <a:chOff x="7903266" y="3924381"/>
                    <a:chExt cx="562164" cy="1220369"/>
                  </a:xfrm>
                </p:grpSpPr>
                <p:sp>
                  <p:nvSpPr>
                    <p:cNvPr id="96" name="Retângulo: Cantos Arredondados 95">
                      <a:extLst>
                        <a:ext uri="{FF2B5EF4-FFF2-40B4-BE49-F238E27FC236}">
                          <a16:creationId xmlns:a16="http://schemas.microsoft.com/office/drawing/2014/main" id="{16CAF95D-562A-469E-886F-4288577CAA7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957685" y="3957533"/>
                      <a:ext cx="435637" cy="1187217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E26714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97" name="Forma Livre: Forma 96">
                      <a:extLst>
                        <a:ext uri="{FF2B5EF4-FFF2-40B4-BE49-F238E27FC236}">
                          <a16:creationId xmlns:a16="http://schemas.microsoft.com/office/drawing/2014/main" id="{7B8577A6-4FD0-4068-B24B-F5C38DB4838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903266" y="3924381"/>
                      <a:ext cx="562164" cy="436458"/>
                    </a:xfrm>
                    <a:custGeom>
                      <a:avLst/>
                      <a:gdLst>
                        <a:gd name="connsiteX0" fmla="*/ 217819 w 435638"/>
                        <a:gd name="connsiteY0" fmla="*/ 0 h 338225"/>
                        <a:gd name="connsiteX1" fmla="*/ 435638 w 435638"/>
                        <a:gd name="connsiteY1" fmla="*/ 217819 h 338225"/>
                        <a:gd name="connsiteX2" fmla="*/ 435638 w 435638"/>
                        <a:gd name="connsiteY2" fmla="*/ 338225 h 338225"/>
                        <a:gd name="connsiteX3" fmla="*/ 0 w 435638"/>
                        <a:gd name="connsiteY3" fmla="*/ 338225 h 338225"/>
                        <a:gd name="connsiteX4" fmla="*/ 0 w 435638"/>
                        <a:gd name="connsiteY4" fmla="*/ 217819 h 338225"/>
                        <a:gd name="connsiteX5" fmla="*/ 217819 w 435638"/>
                        <a:gd name="connsiteY5" fmla="*/ 0 h 33822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435638" h="338225">
                          <a:moveTo>
                            <a:pt x="217819" y="0"/>
                          </a:moveTo>
                          <a:cubicBezTo>
                            <a:pt x="338117" y="0"/>
                            <a:pt x="435638" y="97521"/>
                            <a:pt x="435638" y="217819"/>
                          </a:cubicBezTo>
                          <a:lnTo>
                            <a:pt x="435638" y="338225"/>
                          </a:lnTo>
                          <a:lnTo>
                            <a:pt x="0" y="338225"/>
                          </a:lnTo>
                          <a:lnTo>
                            <a:pt x="0" y="217819"/>
                          </a:lnTo>
                          <a:cubicBezTo>
                            <a:pt x="0" y="97521"/>
                            <a:pt x="97521" y="0"/>
                            <a:pt x="217819" y="0"/>
                          </a:cubicBezTo>
                          <a:close/>
                        </a:path>
                      </a:pathLst>
                    </a:cu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grpSp>
                <p:nvGrpSpPr>
                  <p:cNvPr id="86" name="Agrupar 85">
                    <a:extLst>
                      <a:ext uri="{FF2B5EF4-FFF2-40B4-BE49-F238E27FC236}">
                        <a16:creationId xmlns:a16="http://schemas.microsoft.com/office/drawing/2014/main" id="{37261A4B-7C98-4308-AD54-4F458EFAFC80}"/>
                      </a:ext>
                    </a:extLst>
                  </p:cNvPr>
                  <p:cNvGrpSpPr/>
                  <p:nvPr/>
                </p:nvGrpSpPr>
                <p:grpSpPr>
                  <a:xfrm rot="19550383" flipH="1">
                    <a:off x="10134006" y="3072806"/>
                    <a:ext cx="396166" cy="860013"/>
                    <a:chOff x="7903266" y="3924381"/>
                    <a:chExt cx="562164" cy="1220369"/>
                  </a:xfrm>
                </p:grpSpPr>
                <p:sp>
                  <p:nvSpPr>
                    <p:cNvPr id="94" name="Retângulo: Cantos Arredondados 93">
                      <a:extLst>
                        <a:ext uri="{FF2B5EF4-FFF2-40B4-BE49-F238E27FC236}">
                          <a16:creationId xmlns:a16="http://schemas.microsoft.com/office/drawing/2014/main" id="{E128CACF-1069-46DD-BB88-CA38A432C0A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957681" y="3957533"/>
                      <a:ext cx="435637" cy="1187217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E26714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95" name="Forma Livre: Forma 94">
                      <a:extLst>
                        <a:ext uri="{FF2B5EF4-FFF2-40B4-BE49-F238E27FC236}">
                          <a16:creationId xmlns:a16="http://schemas.microsoft.com/office/drawing/2014/main" id="{E33D4B65-72BC-48F6-A45C-2FC95D0B275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903266" y="3924381"/>
                      <a:ext cx="562164" cy="436458"/>
                    </a:xfrm>
                    <a:custGeom>
                      <a:avLst/>
                      <a:gdLst>
                        <a:gd name="connsiteX0" fmla="*/ 217819 w 435638"/>
                        <a:gd name="connsiteY0" fmla="*/ 0 h 338225"/>
                        <a:gd name="connsiteX1" fmla="*/ 435638 w 435638"/>
                        <a:gd name="connsiteY1" fmla="*/ 217819 h 338225"/>
                        <a:gd name="connsiteX2" fmla="*/ 435638 w 435638"/>
                        <a:gd name="connsiteY2" fmla="*/ 338225 h 338225"/>
                        <a:gd name="connsiteX3" fmla="*/ 0 w 435638"/>
                        <a:gd name="connsiteY3" fmla="*/ 338225 h 338225"/>
                        <a:gd name="connsiteX4" fmla="*/ 0 w 435638"/>
                        <a:gd name="connsiteY4" fmla="*/ 217819 h 338225"/>
                        <a:gd name="connsiteX5" fmla="*/ 217819 w 435638"/>
                        <a:gd name="connsiteY5" fmla="*/ 0 h 33822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435638" h="338225">
                          <a:moveTo>
                            <a:pt x="217819" y="0"/>
                          </a:moveTo>
                          <a:cubicBezTo>
                            <a:pt x="338117" y="0"/>
                            <a:pt x="435638" y="97521"/>
                            <a:pt x="435638" y="217819"/>
                          </a:cubicBezTo>
                          <a:lnTo>
                            <a:pt x="435638" y="338225"/>
                          </a:lnTo>
                          <a:lnTo>
                            <a:pt x="0" y="338225"/>
                          </a:lnTo>
                          <a:lnTo>
                            <a:pt x="0" y="217819"/>
                          </a:lnTo>
                          <a:cubicBezTo>
                            <a:pt x="0" y="97521"/>
                            <a:pt x="97521" y="0"/>
                            <a:pt x="217819" y="0"/>
                          </a:cubicBezTo>
                          <a:close/>
                        </a:path>
                      </a:pathLst>
                    </a:cu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grpSp>
                <p:nvGrpSpPr>
                  <p:cNvPr id="87" name="Agrupar 86">
                    <a:extLst>
                      <a:ext uri="{FF2B5EF4-FFF2-40B4-BE49-F238E27FC236}">
                        <a16:creationId xmlns:a16="http://schemas.microsoft.com/office/drawing/2014/main" id="{EADFC5BC-AB65-462E-A5F7-5C4D6C59E8D6}"/>
                      </a:ext>
                    </a:extLst>
                  </p:cNvPr>
                  <p:cNvGrpSpPr/>
                  <p:nvPr/>
                </p:nvGrpSpPr>
                <p:grpSpPr>
                  <a:xfrm>
                    <a:off x="8919963" y="2597549"/>
                    <a:ext cx="1221404" cy="1990118"/>
                    <a:chOff x="8597048" y="1895779"/>
                    <a:chExt cx="1850872" cy="2655364"/>
                  </a:xfrm>
                </p:grpSpPr>
                <p:sp>
                  <p:nvSpPr>
                    <p:cNvPr id="92" name="Forma Livre: Forma 91">
                      <a:extLst>
                        <a:ext uri="{FF2B5EF4-FFF2-40B4-BE49-F238E27FC236}">
                          <a16:creationId xmlns:a16="http://schemas.microsoft.com/office/drawing/2014/main" id="{18FA4DE2-CF23-464F-BE96-A53AA190A98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97048" y="3833285"/>
                      <a:ext cx="1850872" cy="717858"/>
                    </a:xfrm>
                    <a:custGeom>
                      <a:avLst/>
                      <a:gdLst>
                        <a:gd name="connsiteX0" fmla="*/ 0 w 1800188"/>
                        <a:gd name="connsiteY0" fmla="*/ 0 h 717859"/>
                        <a:gd name="connsiteX1" fmla="*/ 1800188 w 1800188"/>
                        <a:gd name="connsiteY1" fmla="*/ 0 h 717859"/>
                        <a:gd name="connsiteX2" fmla="*/ 1752805 w 1800188"/>
                        <a:gd name="connsiteY2" fmla="*/ 152645 h 717859"/>
                        <a:gd name="connsiteX3" fmla="*/ 900094 w 1800188"/>
                        <a:gd name="connsiteY3" fmla="*/ 717859 h 717859"/>
                        <a:gd name="connsiteX4" fmla="*/ 47383 w 1800188"/>
                        <a:gd name="connsiteY4" fmla="*/ 152645 h 71785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800188" h="717859">
                          <a:moveTo>
                            <a:pt x="0" y="0"/>
                          </a:moveTo>
                          <a:lnTo>
                            <a:pt x="1800188" y="0"/>
                          </a:lnTo>
                          <a:lnTo>
                            <a:pt x="1752805" y="152645"/>
                          </a:lnTo>
                          <a:cubicBezTo>
                            <a:pt x="1612316" y="484797"/>
                            <a:pt x="1283422" y="717859"/>
                            <a:pt x="900094" y="717859"/>
                          </a:cubicBezTo>
                          <a:cubicBezTo>
                            <a:pt x="516766" y="717859"/>
                            <a:pt x="187872" y="484797"/>
                            <a:pt x="47383" y="152645"/>
                          </a:cubicBezTo>
                          <a:close/>
                        </a:path>
                      </a:pathLst>
                    </a:custGeom>
                    <a:solidFill>
                      <a:srgbClr val="BCA663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93" name="Forma Livre: Forma 92">
                      <a:extLst>
                        <a:ext uri="{FF2B5EF4-FFF2-40B4-BE49-F238E27FC236}">
                          <a16:creationId xmlns:a16="http://schemas.microsoft.com/office/drawing/2014/main" id="{3CC393E6-A551-4C58-B16A-6C3F4366D05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97048" y="1895779"/>
                      <a:ext cx="1850872" cy="1937505"/>
                    </a:xfrm>
                    <a:custGeom>
                      <a:avLst/>
                      <a:gdLst>
                        <a:gd name="connsiteX0" fmla="*/ 925436 w 1850872"/>
                        <a:gd name="connsiteY0" fmla="*/ 0 h 1937505"/>
                        <a:gd name="connsiteX1" fmla="*/ 1850872 w 1850872"/>
                        <a:gd name="connsiteY1" fmla="*/ 925436 h 1937505"/>
                        <a:gd name="connsiteX2" fmla="*/ 1850872 w 1850872"/>
                        <a:gd name="connsiteY2" fmla="*/ 1452055 h 1937505"/>
                        <a:gd name="connsiteX3" fmla="*/ 1850872 w 1850872"/>
                        <a:gd name="connsiteY3" fmla="*/ 1509447 h 1937505"/>
                        <a:gd name="connsiteX4" fmla="*/ 1850872 w 1850872"/>
                        <a:gd name="connsiteY4" fmla="*/ 1937505 h 1937505"/>
                        <a:gd name="connsiteX5" fmla="*/ 0 w 1850872"/>
                        <a:gd name="connsiteY5" fmla="*/ 1937505 h 1937505"/>
                        <a:gd name="connsiteX6" fmla="*/ 0 w 1850872"/>
                        <a:gd name="connsiteY6" fmla="*/ 1509447 h 1937505"/>
                        <a:gd name="connsiteX7" fmla="*/ 0 w 1850872"/>
                        <a:gd name="connsiteY7" fmla="*/ 1452055 h 1937505"/>
                        <a:gd name="connsiteX8" fmla="*/ 0 w 1850872"/>
                        <a:gd name="connsiteY8" fmla="*/ 925436 h 1937505"/>
                        <a:gd name="connsiteX9" fmla="*/ 925436 w 1850872"/>
                        <a:gd name="connsiteY9" fmla="*/ 0 h 193750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</a:cxnLst>
                      <a:rect l="l" t="t" r="r" b="b"/>
                      <a:pathLst>
                        <a:path w="1850872" h="1937505">
                          <a:moveTo>
                            <a:pt x="925436" y="0"/>
                          </a:moveTo>
                          <a:cubicBezTo>
                            <a:pt x="1436540" y="0"/>
                            <a:pt x="1850872" y="414332"/>
                            <a:pt x="1850872" y="925436"/>
                          </a:cubicBezTo>
                          <a:lnTo>
                            <a:pt x="1850872" y="1452055"/>
                          </a:lnTo>
                          <a:lnTo>
                            <a:pt x="1850872" y="1509447"/>
                          </a:lnTo>
                          <a:lnTo>
                            <a:pt x="1850872" y="1937505"/>
                          </a:lnTo>
                          <a:lnTo>
                            <a:pt x="0" y="1937505"/>
                          </a:lnTo>
                          <a:lnTo>
                            <a:pt x="0" y="1509447"/>
                          </a:lnTo>
                          <a:lnTo>
                            <a:pt x="0" y="1452055"/>
                          </a:lnTo>
                          <a:lnTo>
                            <a:pt x="0" y="925436"/>
                          </a:lnTo>
                          <a:cubicBezTo>
                            <a:pt x="0" y="414332"/>
                            <a:pt x="414332" y="0"/>
                            <a:pt x="925436" y="0"/>
                          </a:cubicBezTo>
                          <a:close/>
                        </a:path>
                      </a:pathLst>
                    </a:cu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grpSp>
                <p:nvGrpSpPr>
                  <p:cNvPr id="88" name="Agrupar 87">
                    <a:extLst>
                      <a:ext uri="{FF2B5EF4-FFF2-40B4-BE49-F238E27FC236}">
                        <a16:creationId xmlns:a16="http://schemas.microsoft.com/office/drawing/2014/main" id="{0885D667-CCD4-41E2-A8D0-9CCC286FE441}"/>
                      </a:ext>
                    </a:extLst>
                  </p:cNvPr>
                  <p:cNvGrpSpPr/>
                  <p:nvPr/>
                </p:nvGrpSpPr>
                <p:grpSpPr>
                  <a:xfrm>
                    <a:off x="8908752" y="3075198"/>
                    <a:ext cx="1243826" cy="615488"/>
                    <a:chOff x="8908752" y="3075198"/>
                    <a:chExt cx="1243826" cy="615488"/>
                  </a:xfrm>
                </p:grpSpPr>
                <p:sp>
                  <p:nvSpPr>
                    <p:cNvPr id="89" name="Retângulo 88">
                      <a:extLst>
                        <a:ext uri="{FF2B5EF4-FFF2-40B4-BE49-F238E27FC236}">
                          <a16:creationId xmlns:a16="http://schemas.microsoft.com/office/drawing/2014/main" id="{945594DA-D80D-4D0F-80E2-A911CD7AACA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755248" y="3113298"/>
                      <a:ext cx="207850" cy="551053"/>
                    </a:xfrm>
                    <a:prstGeom prst="rect">
                      <a:avLst/>
                    </a:prstGeom>
                    <a:solidFill>
                      <a:srgbClr val="8C6E14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90" name="Retângulo 89">
                      <a:extLst>
                        <a:ext uri="{FF2B5EF4-FFF2-40B4-BE49-F238E27FC236}">
                          <a16:creationId xmlns:a16="http://schemas.microsoft.com/office/drawing/2014/main" id="{11928669-19BE-4739-B76A-ED7780F51CD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067280" y="3075198"/>
                      <a:ext cx="207850" cy="580445"/>
                    </a:xfrm>
                    <a:prstGeom prst="rect">
                      <a:avLst/>
                    </a:prstGeom>
                    <a:solidFill>
                      <a:srgbClr val="8C6E14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91" name="Retângulo 90">
                      <a:extLst>
                        <a:ext uri="{FF2B5EF4-FFF2-40B4-BE49-F238E27FC236}">
                          <a16:creationId xmlns:a16="http://schemas.microsoft.com/office/drawing/2014/main" id="{003102E6-FDDE-4AA5-8711-1765D6C3C76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908752" y="3590048"/>
                      <a:ext cx="1243826" cy="100638"/>
                    </a:xfrm>
                    <a:prstGeom prst="rect">
                      <a:avLst/>
                    </a:prstGeom>
                    <a:solidFill>
                      <a:srgbClr val="8C6E14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grpSp>
              <p:nvGrpSpPr>
                <p:cNvPr id="68" name="Agrupar 67">
                  <a:extLst>
                    <a:ext uri="{FF2B5EF4-FFF2-40B4-BE49-F238E27FC236}">
                      <a16:creationId xmlns:a16="http://schemas.microsoft.com/office/drawing/2014/main" id="{8B8D2504-C63D-459C-95BE-08EA70A0D65A}"/>
                    </a:ext>
                  </a:extLst>
                </p:cNvPr>
                <p:cNvGrpSpPr/>
                <p:nvPr/>
              </p:nvGrpSpPr>
              <p:grpSpPr>
                <a:xfrm>
                  <a:off x="4887475" y="2774427"/>
                  <a:ext cx="1850872" cy="1850872"/>
                  <a:chOff x="2972193" y="530378"/>
                  <a:chExt cx="1850872" cy="1850872"/>
                </a:xfrm>
              </p:grpSpPr>
              <p:sp>
                <p:nvSpPr>
                  <p:cNvPr id="69" name="Retângulo: Cantos Arredondados 68">
                    <a:extLst>
                      <a:ext uri="{FF2B5EF4-FFF2-40B4-BE49-F238E27FC236}">
                        <a16:creationId xmlns:a16="http://schemas.microsoft.com/office/drawing/2014/main" id="{5A9A0B80-6D3A-4465-AC0A-1991F01CBFB3}"/>
                      </a:ext>
                    </a:extLst>
                  </p:cNvPr>
                  <p:cNvSpPr/>
                  <p:nvPr/>
                </p:nvSpPr>
                <p:spPr>
                  <a:xfrm>
                    <a:off x="2972193" y="530378"/>
                    <a:ext cx="1850872" cy="185087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ED7D3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0" name="Retângulo: Cantos Arredondados 69">
                    <a:extLst>
                      <a:ext uri="{FF2B5EF4-FFF2-40B4-BE49-F238E27FC236}">
                        <a16:creationId xmlns:a16="http://schemas.microsoft.com/office/drawing/2014/main" id="{6E98E6CC-B910-42D9-8DB9-CE1F9C8B4F6B}"/>
                      </a:ext>
                    </a:extLst>
                  </p:cNvPr>
                  <p:cNvSpPr/>
                  <p:nvPr/>
                </p:nvSpPr>
                <p:spPr>
                  <a:xfrm>
                    <a:off x="3084136" y="642321"/>
                    <a:ext cx="1626986" cy="1626986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1" name="Elipse 70">
                    <a:extLst>
                      <a:ext uri="{FF2B5EF4-FFF2-40B4-BE49-F238E27FC236}">
                        <a16:creationId xmlns:a16="http://schemas.microsoft.com/office/drawing/2014/main" id="{B4455709-5FF2-4186-9894-6DF1154738A8}"/>
                      </a:ext>
                    </a:extLst>
                  </p:cNvPr>
                  <p:cNvSpPr/>
                  <p:nvPr/>
                </p:nvSpPr>
                <p:spPr>
                  <a:xfrm>
                    <a:off x="3305588" y="1510443"/>
                    <a:ext cx="1181124" cy="758863"/>
                  </a:xfrm>
                  <a:prstGeom prst="ellipse">
                    <a:avLst/>
                  </a:prstGeom>
                  <a:solidFill>
                    <a:srgbClr val="F0925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2" name="Forma Livre: Forma 71">
                    <a:extLst>
                      <a:ext uri="{FF2B5EF4-FFF2-40B4-BE49-F238E27FC236}">
                        <a16:creationId xmlns:a16="http://schemas.microsoft.com/office/drawing/2014/main" id="{5C892F4F-0690-4410-8976-6BC605BB5F31}"/>
                      </a:ext>
                    </a:extLst>
                  </p:cNvPr>
                  <p:cNvSpPr/>
                  <p:nvPr/>
                </p:nvSpPr>
                <p:spPr>
                  <a:xfrm>
                    <a:off x="3084745" y="1310763"/>
                    <a:ext cx="421247" cy="209835"/>
                  </a:xfrm>
                  <a:custGeom>
                    <a:avLst/>
                    <a:gdLst>
                      <a:gd name="connsiteX0" fmla="*/ 9874 w 421247"/>
                      <a:gd name="connsiteY0" fmla="*/ 0 h 209835"/>
                      <a:gd name="connsiteX1" fmla="*/ 421247 w 421247"/>
                      <a:gd name="connsiteY1" fmla="*/ 104320 h 209835"/>
                      <a:gd name="connsiteX2" fmla="*/ 5163 w 421247"/>
                      <a:gd name="connsiteY2" fmla="*/ 209835 h 209835"/>
                      <a:gd name="connsiteX3" fmla="*/ 4200 w 421247"/>
                      <a:gd name="connsiteY3" fmla="*/ 203524 h 209835"/>
                      <a:gd name="connsiteX4" fmla="*/ 0 w 421247"/>
                      <a:gd name="connsiteY4" fmla="*/ 120349 h 209835"/>
                      <a:gd name="connsiteX5" fmla="*/ 4200 w 421247"/>
                      <a:gd name="connsiteY5" fmla="*/ 37174 h 20983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421247" h="209835">
                        <a:moveTo>
                          <a:pt x="9874" y="0"/>
                        </a:moveTo>
                        <a:lnTo>
                          <a:pt x="421247" y="104320"/>
                        </a:lnTo>
                        <a:lnTo>
                          <a:pt x="5163" y="209835"/>
                        </a:lnTo>
                        <a:lnTo>
                          <a:pt x="4200" y="203524"/>
                        </a:lnTo>
                        <a:cubicBezTo>
                          <a:pt x="1423" y="176177"/>
                          <a:pt x="0" y="148429"/>
                          <a:pt x="0" y="120349"/>
                        </a:cubicBezTo>
                        <a:cubicBezTo>
                          <a:pt x="0" y="92269"/>
                          <a:pt x="1423" y="64521"/>
                          <a:pt x="4200" y="37174"/>
                        </a:cubicBezTo>
                        <a:close/>
                      </a:path>
                    </a:pathLst>
                  </a:custGeom>
                  <a:solidFill>
                    <a:srgbClr val="321D0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73" name="Agrupar 72">
                    <a:extLst>
                      <a:ext uri="{FF2B5EF4-FFF2-40B4-BE49-F238E27FC236}">
                        <a16:creationId xmlns:a16="http://schemas.microsoft.com/office/drawing/2014/main" id="{761F3B23-7086-483C-A503-476E2E7DBF02}"/>
                      </a:ext>
                    </a:extLst>
                  </p:cNvPr>
                  <p:cNvGrpSpPr/>
                  <p:nvPr/>
                </p:nvGrpSpPr>
                <p:grpSpPr>
                  <a:xfrm>
                    <a:off x="3608484" y="1208327"/>
                    <a:ext cx="550550" cy="289640"/>
                    <a:chOff x="9133742" y="2023011"/>
                    <a:chExt cx="787861" cy="414488"/>
                  </a:xfrm>
                </p:grpSpPr>
                <p:sp>
                  <p:nvSpPr>
                    <p:cNvPr id="83" name="Retângulo: Cantos Arredondados 82">
                      <a:extLst>
                        <a:ext uri="{FF2B5EF4-FFF2-40B4-BE49-F238E27FC236}">
                          <a16:creationId xmlns:a16="http://schemas.microsoft.com/office/drawing/2014/main" id="{509F58F5-D3D9-491A-921A-95504CBA607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61787" y="2023011"/>
                      <a:ext cx="259816" cy="408146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r"/>
                      <a:endParaRPr lang="pt-BR"/>
                    </a:p>
                  </p:txBody>
                </p:sp>
                <p:sp>
                  <p:nvSpPr>
                    <p:cNvPr id="84" name="Retângulo: Cantos Arredondados 83">
                      <a:extLst>
                        <a:ext uri="{FF2B5EF4-FFF2-40B4-BE49-F238E27FC236}">
                          <a16:creationId xmlns:a16="http://schemas.microsoft.com/office/drawing/2014/main" id="{2098BFD3-8D84-4247-80D0-77442C96D3F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133742" y="2029353"/>
                      <a:ext cx="259816" cy="408146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74" name="Forma Livre: Forma 73">
                    <a:extLst>
                      <a:ext uri="{FF2B5EF4-FFF2-40B4-BE49-F238E27FC236}">
                        <a16:creationId xmlns:a16="http://schemas.microsoft.com/office/drawing/2014/main" id="{DD5F5C33-0759-4E54-B7FE-19B54D5F2FBA}"/>
                      </a:ext>
                    </a:extLst>
                  </p:cNvPr>
                  <p:cNvSpPr/>
                  <p:nvPr/>
                </p:nvSpPr>
                <p:spPr>
                  <a:xfrm rot="20326220">
                    <a:off x="3117104" y="1520939"/>
                    <a:ext cx="421247" cy="209835"/>
                  </a:xfrm>
                  <a:custGeom>
                    <a:avLst/>
                    <a:gdLst>
                      <a:gd name="connsiteX0" fmla="*/ 9874 w 421247"/>
                      <a:gd name="connsiteY0" fmla="*/ 0 h 209835"/>
                      <a:gd name="connsiteX1" fmla="*/ 421247 w 421247"/>
                      <a:gd name="connsiteY1" fmla="*/ 104320 h 209835"/>
                      <a:gd name="connsiteX2" fmla="*/ 5163 w 421247"/>
                      <a:gd name="connsiteY2" fmla="*/ 209835 h 209835"/>
                      <a:gd name="connsiteX3" fmla="*/ 4200 w 421247"/>
                      <a:gd name="connsiteY3" fmla="*/ 203524 h 209835"/>
                      <a:gd name="connsiteX4" fmla="*/ 0 w 421247"/>
                      <a:gd name="connsiteY4" fmla="*/ 120349 h 209835"/>
                      <a:gd name="connsiteX5" fmla="*/ 4200 w 421247"/>
                      <a:gd name="connsiteY5" fmla="*/ 37174 h 20983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421247" h="209835">
                        <a:moveTo>
                          <a:pt x="9874" y="0"/>
                        </a:moveTo>
                        <a:lnTo>
                          <a:pt x="421247" y="104320"/>
                        </a:lnTo>
                        <a:lnTo>
                          <a:pt x="5163" y="209835"/>
                        </a:lnTo>
                        <a:lnTo>
                          <a:pt x="4200" y="203524"/>
                        </a:lnTo>
                        <a:cubicBezTo>
                          <a:pt x="1423" y="176177"/>
                          <a:pt x="0" y="148429"/>
                          <a:pt x="0" y="120349"/>
                        </a:cubicBezTo>
                        <a:cubicBezTo>
                          <a:pt x="0" y="92269"/>
                          <a:pt x="1423" y="64521"/>
                          <a:pt x="4200" y="37174"/>
                        </a:cubicBezTo>
                        <a:close/>
                      </a:path>
                    </a:pathLst>
                  </a:custGeom>
                  <a:solidFill>
                    <a:srgbClr val="321D0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5" name="Forma Livre: Forma 74">
                    <a:extLst>
                      <a:ext uri="{FF2B5EF4-FFF2-40B4-BE49-F238E27FC236}">
                        <a16:creationId xmlns:a16="http://schemas.microsoft.com/office/drawing/2014/main" id="{A7D726F3-51A1-43F4-8A3D-E93A812AD027}"/>
                      </a:ext>
                    </a:extLst>
                  </p:cNvPr>
                  <p:cNvSpPr/>
                  <p:nvPr/>
                </p:nvSpPr>
                <p:spPr>
                  <a:xfrm flipH="1">
                    <a:off x="4290484" y="1299354"/>
                    <a:ext cx="421247" cy="209835"/>
                  </a:xfrm>
                  <a:custGeom>
                    <a:avLst/>
                    <a:gdLst>
                      <a:gd name="connsiteX0" fmla="*/ 9874 w 421247"/>
                      <a:gd name="connsiteY0" fmla="*/ 0 h 209835"/>
                      <a:gd name="connsiteX1" fmla="*/ 421247 w 421247"/>
                      <a:gd name="connsiteY1" fmla="*/ 104320 h 209835"/>
                      <a:gd name="connsiteX2" fmla="*/ 5163 w 421247"/>
                      <a:gd name="connsiteY2" fmla="*/ 209835 h 209835"/>
                      <a:gd name="connsiteX3" fmla="*/ 4200 w 421247"/>
                      <a:gd name="connsiteY3" fmla="*/ 203524 h 209835"/>
                      <a:gd name="connsiteX4" fmla="*/ 0 w 421247"/>
                      <a:gd name="connsiteY4" fmla="*/ 120349 h 209835"/>
                      <a:gd name="connsiteX5" fmla="*/ 4200 w 421247"/>
                      <a:gd name="connsiteY5" fmla="*/ 37174 h 20983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421247" h="209835">
                        <a:moveTo>
                          <a:pt x="9874" y="0"/>
                        </a:moveTo>
                        <a:lnTo>
                          <a:pt x="421247" y="104320"/>
                        </a:lnTo>
                        <a:lnTo>
                          <a:pt x="5163" y="209835"/>
                        </a:lnTo>
                        <a:lnTo>
                          <a:pt x="4200" y="203524"/>
                        </a:lnTo>
                        <a:cubicBezTo>
                          <a:pt x="1423" y="176177"/>
                          <a:pt x="0" y="148429"/>
                          <a:pt x="0" y="120349"/>
                        </a:cubicBezTo>
                        <a:cubicBezTo>
                          <a:pt x="0" y="92269"/>
                          <a:pt x="1423" y="64521"/>
                          <a:pt x="4200" y="37174"/>
                        </a:cubicBezTo>
                        <a:close/>
                      </a:path>
                    </a:pathLst>
                  </a:custGeom>
                  <a:solidFill>
                    <a:srgbClr val="321D0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6" name="Forma Livre: Forma 75">
                    <a:extLst>
                      <a:ext uri="{FF2B5EF4-FFF2-40B4-BE49-F238E27FC236}">
                        <a16:creationId xmlns:a16="http://schemas.microsoft.com/office/drawing/2014/main" id="{55664757-4321-4987-921D-EDD5FD8BDA6A}"/>
                      </a:ext>
                    </a:extLst>
                  </p:cNvPr>
                  <p:cNvSpPr/>
                  <p:nvPr/>
                </p:nvSpPr>
                <p:spPr>
                  <a:xfrm rot="1273780" flipH="1">
                    <a:off x="4260333" y="1521344"/>
                    <a:ext cx="421247" cy="209835"/>
                  </a:xfrm>
                  <a:custGeom>
                    <a:avLst/>
                    <a:gdLst>
                      <a:gd name="connsiteX0" fmla="*/ 9874 w 421247"/>
                      <a:gd name="connsiteY0" fmla="*/ 0 h 209835"/>
                      <a:gd name="connsiteX1" fmla="*/ 421247 w 421247"/>
                      <a:gd name="connsiteY1" fmla="*/ 104320 h 209835"/>
                      <a:gd name="connsiteX2" fmla="*/ 5163 w 421247"/>
                      <a:gd name="connsiteY2" fmla="*/ 209835 h 209835"/>
                      <a:gd name="connsiteX3" fmla="*/ 4200 w 421247"/>
                      <a:gd name="connsiteY3" fmla="*/ 203524 h 209835"/>
                      <a:gd name="connsiteX4" fmla="*/ 0 w 421247"/>
                      <a:gd name="connsiteY4" fmla="*/ 120349 h 209835"/>
                      <a:gd name="connsiteX5" fmla="*/ 4200 w 421247"/>
                      <a:gd name="connsiteY5" fmla="*/ 37174 h 20983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421247" h="209835">
                        <a:moveTo>
                          <a:pt x="9874" y="0"/>
                        </a:moveTo>
                        <a:lnTo>
                          <a:pt x="421247" y="104320"/>
                        </a:lnTo>
                        <a:lnTo>
                          <a:pt x="5163" y="209835"/>
                        </a:lnTo>
                        <a:lnTo>
                          <a:pt x="4200" y="203524"/>
                        </a:lnTo>
                        <a:cubicBezTo>
                          <a:pt x="1423" y="176177"/>
                          <a:pt x="0" y="148429"/>
                          <a:pt x="0" y="120349"/>
                        </a:cubicBezTo>
                        <a:cubicBezTo>
                          <a:pt x="0" y="92269"/>
                          <a:pt x="1423" y="64521"/>
                          <a:pt x="4200" y="37174"/>
                        </a:cubicBezTo>
                        <a:close/>
                      </a:path>
                    </a:pathLst>
                  </a:custGeom>
                  <a:solidFill>
                    <a:srgbClr val="321D0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7" name="Arco 76">
                    <a:extLst>
                      <a:ext uri="{FF2B5EF4-FFF2-40B4-BE49-F238E27FC236}">
                        <a16:creationId xmlns:a16="http://schemas.microsoft.com/office/drawing/2014/main" id="{05F0D1CA-F1A1-4397-9BE4-849E3EDF15E0}"/>
                      </a:ext>
                    </a:extLst>
                  </p:cNvPr>
                  <p:cNvSpPr/>
                  <p:nvPr/>
                </p:nvSpPr>
                <p:spPr>
                  <a:xfrm rot="5693653">
                    <a:off x="3724091" y="1548797"/>
                    <a:ext cx="171559" cy="171559"/>
                  </a:xfrm>
                  <a:prstGeom prst="arc">
                    <a:avLst>
                      <a:gd name="adj1" fmla="val 16200000"/>
                      <a:gd name="adj2" fmla="val 2865678"/>
                    </a:avLst>
                  </a:prstGeom>
                  <a:ln w="38100">
                    <a:solidFill>
                      <a:srgbClr val="1C100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8" name="Arco 77">
                    <a:extLst>
                      <a:ext uri="{FF2B5EF4-FFF2-40B4-BE49-F238E27FC236}">
                        <a16:creationId xmlns:a16="http://schemas.microsoft.com/office/drawing/2014/main" id="{6F7F5E55-DFFF-41A5-96A8-EFE5555A2A96}"/>
                      </a:ext>
                    </a:extLst>
                  </p:cNvPr>
                  <p:cNvSpPr/>
                  <p:nvPr/>
                </p:nvSpPr>
                <p:spPr>
                  <a:xfrm rot="16477670" flipH="1">
                    <a:off x="3894779" y="1548796"/>
                    <a:ext cx="171559" cy="171559"/>
                  </a:xfrm>
                  <a:prstGeom prst="arc">
                    <a:avLst>
                      <a:gd name="adj1" fmla="val 16200000"/>
                      <a:gd name="adj2" fmla="val 2865678"/>
                    </a:avLst>
                  </a:prstGeom>
                  <a:ln w="38100">
                    <a:solidFill>
                      <a:srgbClr val="1C100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9" name="Forma Livre: Forma 78">
                    <a:extLst>
                      <a:ext uri="{FF2B5EF4-FFF2-40B4-BE49-F238E27FC236}">
                        <a16:creationId xmlns:a16="http://schemas.microsoft.com/office/drawing/2014/main" id="{EAC45917-3B61-4966-926F-523EF22CF513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3793266" y="1411645"/>
                    <a:ext cx="203179" cy="203179"/>
                  </a:xfrm>
                  <a:custGeom>
                    <a:avLst/>
                    <a:gdLst>
                      <a:gd name="connsiteX0" fmla="*/ 51197 w 562936"/>
                      <a:gd name="connsiteY0" fmla="*/ 0 h 562936"/>
                      <a:gd name="connsiteX1" fmla="*/ 562936 w 562936"/>
                      <a:gd name="connsiteY1" fmla="*/ 511739 h 562936"/>
                      <a:gd name="connsiteX2" fmla="*/ 547357 w 562936"/>
                      <a:gd name="connsiteY2" fmla="*/ 534844 h 562936"/>
                      <a:gd name="connsiteX3" fmla="*/ 479539 w 562936"/>
                      <a:gd name="connsiteY3" fmla="*/ 562936 h 562936"/>
                      <a:gd name="connsiteX4" fmla="*/ 95910 w 562936"/>
                      <a:gd name="connsiteY4" fmla="*/ 562936 h 562936"/>
                      <a:gd name="connsiteX5" fmla="*/ 0 w 562936"/>
                      <a:gd name="connsiteY5" fmla="*/ 467026 h 562936"/>
                      <a:gd name="connsiteX6" fmla="*/ 0 w 562936"/>
                      <a:gd name="connsiteY6" fmla="*/ 83397 h 562936"/>
                      <a:gd name="connsiteX7" fmla="*/ 28091 w 562936"/>
                      <a:gd name="connsiteY7" fmla="*/ 15578 h 56293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562936" h="562936">
                        <a:moveTo>
                          <a:pt x="51197" y="0"/>
                        </a:moveTo>
                        <a:lnTo>
                          <a:pt x="562936" y="511739"/>
                        </a:lnTo>
                        <a:lnTo>
                          <a:pt x="547357" y="534844"/>
                        </a:lnTo>
                        <a:cubicBezTo>
                          <a:pt x="530001" y="552201"/>
                          <a:pt x="506024" y="562936"/>
                          <a:pt x="479539" y="562936"/>
                        </a:cubicBezTo>
                        <a:lnTo>
                          <a:pt x="95910" y="562936"/>
                        </a:lnTo>
                        <a:cubicBezTo>
                          <a:pt x="42940" y="562936"/>
                          <a:pt x="0" y="519996"/>
                          <a:pt x="0" y="467026"/>
                        </a:cubicBezTo>
                        <a:lnTo>
                          <a:pt x="0" y="83397"/>
                        </a:lnTo>
                        <a:cubicBezTo>
                          <a:pt x="0" y="56912"/>
                          <a:pt x="10735" y="32935"/>
                          <a:pt x="28091" y="15578"/>
                        </a:cubicBezTo>
                        <a:close/>
                      </a:path>
                    </a:pathLst>
                  </a:custGeom>
                  <a:solidFill>
                    <a:srgbClr val="321D0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80" name="Forma Livre: Forma 79">
                    <a:extLst>
                      <a:ext uri="{FF2B5EF4-FFF2-40B4-BE49-F238E27FC236}">
                        <a16:creationId xmlns:a16="http://schemas.microsoft.com/office/drawing/2014/main" id="{F98724A5-B9CC-49EF-A324-A3A1907E00AD}"/>
                      </a:ext>
                    </a:extLst>
                  </p:cNvPr>
                  <p:cNvSpPr/>
                  <p:nvPr/>
                </p:nvSpPr>
                <p:spPr>
                  <a:xfrm rot="5568744" flipV="1">
                    <a:off x="3694297" y="747662"/>
                    <a:ext cx="421247" cy="209835"/>
                  </a:xfrm>
                  <a:custGeom>
                    <a:avLst/>
                    <a:gdLst>
                      <a:gd name="connsiteX0" fmla="*/ 9874 w 421247"/>
                      <a:gd name="connsiteY0" fmla="*/ 0 h 209835"/>
                      <a:gd name="connsiteX1" fmla="*/ 421247 w 421247"/>
                      <a:gd name="connsiteY1" fmla="*/ 104320 h 209835"/>
                      <a:gd name="connsiteX2" fmla="*/ 5163 w 421247"/>
                      <a:gd name="connsiteY2" fmla="*/ 209835 h 209835"/>
                      <a:gd name="connsiteX3" fmla="*/ 4200 w 421247"/>
                      <a:gd name="connsiteY3" fmla="*/ 203524 h 209835"/>
                      <a:gd name="connsiteX4" fmla="*/ 0 w 421247"/>
                      <a:gd name="connsiteY4" fmla="*/ 120349 h 209835"/>
                      <a:gd name="connsiteX5" fmla="*/ 4200 w 421247"/>
                      <a:gd name="connsiteY5" fmla="*/ 37174 h 20983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421247" h="209835">
                        <a:moveTo>
                          <a:pt x="9874" y="0"/>
                        </a:moveTo>
                        <a:lnTo>
                          <a:pt x="421247" y="104320"/>
                        </a:lnTo>
                        <a:lnTo>
                          <a:pt x="5163" y="209835"/>
                        </a:lnTo>
                        <a:lnTo>
                          <a:pt x="4200" y="203524"/>
                        </a:lnTo>
                        <a:cubicBezTo>
                          <a:pt x="1423" y="176177"/>
                          <a:pt x="0" y="148429"/>
                          <a:pt x="0" y="120349"/>
                        </a:cubicBezTo>
                        <a:cubicBezTo>
                          <a:pt x="0" y="92269"/>
                          <a:pt x="1423" y="64521"/>
                          <a:pt x="4200" y="37174"/>
                        </a:cubicBezTo>
                        <a:close/>
                      </a:path>
                    </a:pathLst>
                  </a:custGeom>
                  <a:solidFill>
                    <a:srgbClr val="321D0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81" name="Forma Livre: Forma 80">
                    <a:extLst>
                      <a:ext uri="{FF2B5EF4-FFF2-40B4-BE49-F238E27FC236}">
                        <a16:creationId xmlns:a16="http://schemas.microsoft.com/office/drawing/2014/main" id="{E907D423-F278-47A5-882B-DA39CD20FE45}"/>
                      </a:ext>
                    </a:extLst>
                  </p:cNvPr>
                  <p:cNvSpPr/>
                  <p:nvPr/>
                </p:nvSpPr>
                <p:spPr>
                  <a:xfrm rot="17555682" flipH="1" flipV="1">
                    <a:off x="4002339" y="776171"/>
                    <a:ext cx="312650" cy="155740"/>
                  </a:xfrm>
                  <a:custGeom>
                    <a:avLst/>
                    <a:gdLst>
                      <a:gd name="connsiteX0" fmla="*/ 9874 w 421247"/>
                      <a:gd name="connsiteY0" fmla="*/ 0 h 209835"/>
                      <a:gd name="connsiteX1" fmla="*/ 421247 w 421247"/>
                      <a:gd name="connsiteY1" fmla="*/ 104320 h 209835"/>
                      <a:gd name="connsiteX2" fmla="*/ 5163 w 421247"/>
                      <a:gd name="connsiteY2" fmla="*/ 209835 h 209835"/>
                      <a:gd name="connsiteX3" fmla="*/ 4200 w 421247"/>
                      <a:gd name="connsiteY3" fmla="*/ 203524 h 209835"/>
                      <a:gd name="connsiteX4" fmla="*/ 0 w 421247"/>
                      <a:gd name="connsiteY4" fmla="*/ 120349 h 209835"/>
                      <a:gd name="connsiteX5" fmla="*/ 4200 w 421247"/>
                      <a:gd name="connsiteY5" fmla="*/ 37174 h 20983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421247" h="209835">
                        <a:moveTo>
                          <a:pt x="9874" y="0"/>
                        </a:moveTo>
                        <a:lnTo>
                          <a:pt x="421247" y="104320"/>
                        </a:lnTo>
                        <a:lnTo>
                          <a:pt x="5163" y="209835"/>
                        </a:lnTo>
                        <a:lnTo>
                          <a:pt x="4200" y="203524"/>
                        </a:lnTo>
                        <a:cubicBezTo>
                          <a:pt x="1423" y="176177"/>
                          <a:pt x="0" y="148429"/>
                          <a:pt x="0" y="120349"/>
                        </a:cubicBezTo>
                        <a:cubicBezTo>
                          <a:pt x="0" y="92269"/>
                          <a:pt x="1423" y="64521"/>
                          <a:pt x="4200" y="37174"/>
                        </a:cubicBezTo>
                        <a:close/>
                      </a:path>
                    </a:pathLst>
                  </a:custGeom>
                  <a:solidFill>
                    <a:srgbClr val="321D0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82" name="Forma Livre: Forma 81">
                    <a:extLst>
                      <a:ext uri="{FF2B5EF4-FFF2-40B4-BE49-F238E27FC236}">
                        <a16:creationId xmlns:a16="http://schemas.microsoft.com/office/drawing/2014/main" id="{787AAF21-8670-4EA4-BEBC-10C45EF33B93}"/>
                      </a:ext>
                    </a:extLst>
                  </p:cNvPr>
                  <p:cNvSpPr/>
                  <p:nvPr/>
                </p:nvSpPr>
                <p:spPr>
                  <a:xfrm rot="3680372" flipV="1">
                    <a:off x="3441467" y="798006"/>
                    <a:ext cx="329476" cy="161596"/>
                  </a:xfrm>
                  <a:custGeom>
                    <a:avLst/>
                    <a:gdLst>
                      <a:gd name="connsiteX0" fmla="*/ 9874 w 421247"/>
                      <a:gd name="connsiteY0" fmla="*/ 0 h 209835"/>
                      <a:gd name="connsiteX1" fmla="*/ 421247 w 421247"/>
                      <a:gd name="connsiteY1" fmla="*/ 104320 h 209835"/>
                      <a:gd name="connsiteX2" fmla="*/ 5163 w 421247"/>
                      <a:gd name="connsiteY2" fmla="*/ 209835 h 209835"/>
                      <a:gd name="connsiteX3" fmla="*/ 4200 w 421247"/>
                      <a:gd name="connsiteY3" fmla="*/ 203524 h 209835"/>
                      <a:gd name="connsiteX4" fmla="*/ 0 w 421247"/>
                      <a:gd name="connsiteY4" fmla="*/ 120349 h 209835"/>
                      <a:gd name="connsiteX5" fmla="*/ 4200 w 421247"/>
                      <a:gd name="connsiteY5" fmla="*/ 37174 h 20983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421247" h="209835">
                        <a:moveTo>
                          <a:pt x="9874" y="0"/>
                        </a:moveTo>
                        <a:lnTo>
                          <a:pt x="421247" y="104320"/>
                        </a:lnTo>
                        <a:lnTo>
                          <a:pt x="5163" y="209835"/>
                        </a:lnTo>
                        <a:lnTo>
                          <a:pt x="4200" y="203524"/>
                        </a:lnTo>
                        <a:cubicBezTo>
                          <a:pt x="1423" y="176177"/>
                          <a:pt x="0" y="148429"/>
                          <a:pt x="0" y="120349"/>
                        </a:cubicBezTo>
                        <a:cubicBezTo>
                          <a:pt x="0" y="92269"/>
                          <a:pt x="1423" y="64521"/>
                          <a:pt x="4200" y="37174"/>
                        </a:cubicBezTo>
                        <a:close/>
                      </a:path>
                    </a:pathLst>
                  </a:custGeom>
                  <a:solidFill>
                    <a:srgbClr val="321D0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98" name="Agrupar 97">
              <a:extLst>
                <a:ext uri="{FF2B5EF4-FFF2-40B4-BE49-F238E27FC236}">
                  <a16:creationId xmlns:a16="http://schemas.microsoft.com/office/drawing/2014/main" id="{36787365-BCC0-4896-9180-332897BDCA8B}"/>
                </a:ext>
              </a:extLst>
            </p:cNvPr>
            <p:cNvGrpSpPr/>
            <p:nvPr/>
          </p:nvGrpSpPr>
          <p:grpSpPr>
            <a:xfrm>
              <a:off x="4641943" y="2188566"/>
              <a:ext cx="2969051" cy="2923445"/>
              <a:chOff x="6021292" y="2129043"/>
              <a:chExt cx="2969051" cy="2923445"/>
            </a:xfrm>
          </p:grpSpPr>
          <p:grpSp>
            <p:nvGrpSpPr>
              <p:cNvPr id="99" name="Agrupar 98">
                <a:extLst>
                  <a:ext uri="{FF2B5EF4-FFF2-40B4-BE49-F238E27FC236}">
                    <a16:creationId xmlns:a16="http://schemas.microsoft.com/office/drawing/2014/main" id="{502427BA-576F-4577-A12C-765F0724513E}"/>
                  </a:ext>
                </a:extLst>
              </p:cNvPr>
              <p:cNvGrpSpPr/>
              <p:nvPr/>
            </p:nvGrpSpPr>
            <p:grpSpPr>
              <a:xfrm>
                <a:off x="6021292" y="2129043"/>
                <a:ext cx="2969051" cy="2923445"/>
                <a:chOff x="8496139" y="1397875"/>
                <a:chExt cx="3242239" cy="3192437"/>
              </a:xfrm>
            </p:grpSpPr>
            <p:grpSp>
              <p:nvGrpSpPr>
                <p:cNvPr id="113" name="Agrupar 112">
                  <a:extLst>
                    <a:ext uri="{FF2B5EF4-FFF2-40B4-BE49-F238E27FC236}">
                      <a16:creationId xmlns:a16="http://schemas.microsoft.com/office/drawing/2014/main" id="{3FAA1B62-5C6D-4A6B-B59E-826E888F3EFA}"/>
                    </a:ext>
                  </a:extLst>
                </p:cNvPr>
                <p:cNvGrpSpPr/>
                <p:nvPr/>
              </p:nvGrpSpPr>
              <p:grpSpPr>
                <a:xfrm>
                  <a:off x="8496139" y="2692318"/>
                  <a:ext cx="1997901" cy="1387039"/>
                  <a:chOff x="8496139" y="2806618"/>
                  <a:chExt cx="1997901" cy="1387039"/>
                </a:xfrm>
              </p:grpSpPr>
              <p:sp>
                <p:nvSpPr>
                  <p:cNvPr id="151" name="Retângulo: Cantos Arredondados 150">
                    <a:extLst>
                      <a:ext uri="{FF2B5EF4-FFF2-40B4-BE49-F238E27FC236}">
                        <a16:creationId xmlns:a16="http://schemas.microsoft.com/office/drawing/2014/main" id="{45E72E3E-05AF-40D0-826E-8A19F26DDCAF}"/>
                      </a:ext>
                    </a:extLst>
                  </p:cNvPr>
                  <p:cNvSpPr/>
                  <p:nvPr/>
                </p:nvSpPr>
                <p:spPr>
                  <a:xfrm>
                    <a:off x="8715671" y="3180147"/>
                    <a:ext cx="1606277" cy="1013510"/>
                  </a:xfrm>
                  <a:prstGeom prst="roundRect">
                    <a:avLst/>
                  </a:prstGeom>
                  <a:solidFill>
                    <a:srgbClr val="70C5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2" name="Retângulo: Cantos Arredondados 151">
                    <a:extLst>
                      <a:ext uri="{FF2B5EF4-FFF2-40B4-BE49-F238E27FC236}">
                        <a16:creationId xmlns:a16="http://schemas.microsoft.com/office/drawing/2014/main" id="{F60FBD4D-21B2-4276-93E1-0A5423300097}"/>
                      </a:ext>
                    </a:extLst>
                  </p:cNvPr>
                  <p:cNvSpPr/>
                  <p:nvPr/>
                </p:nvSpPr>
                <p:spPr>
                  <a:xfrm>
                    <a:off x="8496139" y="2806618"/>
                    <a:ext cx="1997901" cy="436783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E4AF1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14" name="Agrupar 113">
                  <a:extLst>
                    <a:ext uri="{FF2B5EF4-FFF2-40B4-BE49-F238E27FC236}">
                      <a16:creationId xmlns:a16="http://schemas.microsoft.com/office/drawing/2014/main" id="{8F045CE0-EC24-4353-A5DB-04721989329A}"/>
                    </a:ext>
                  </a:extLst>
                </p:cNvPr>
                <p:cNvGrpSpPr/>
                <p:nvPr/>
              </p:nvGrpSpPr>
              <p:grpSpPr>
                <a:xfrm rot="20769997">
                  <a:off x="9513802" y="2323323"/>
                  <a:ext cx="2224576" cy="1982752"/>
                  <a:chOff x="10010203" y="2780896"/>
                  <a:chExt cx="2224576" cy="1982752"/>
                </a:xfrm>
              </p:grpSpPr>
              <p:sp>
                <p:nvSpPr>
                  <p:cNvPr id="148" name="Arco 147">
                    <a:extLst>
                      <a:ext uri="{FF2B5EF4-FFF2-40B4-BE49-F238E27FC236}">
                        <a16:creationId xmlns:a16="http://schemas.microsoft.com/office/drawing/2014/main" id="{5A5F8E7F-36E6-4A1F-98BB-195352E22A99}"/>
                      </a:ext>
                    </a:extLst>
                  </p:cNvPr>
                  <p:cNvSpPr/>
                  <p:nvPr/>
                </p:nvSpPr>
                <p:spPr>
                  <a:xfrm rot="7955567">
                    <a:off x="9740911" y="3050188"/>
                    <a:ext cx="1511603" cy="973020"/>
                  </a:xfrm>
                  <a:prstGeom prst="arc">
                    <a:avLst>
                      <a:gd name="adj1" fmla="val 15931928"/>
                      <a:gd name="adj2" fmla="val 0"/>
                    </a:avLst>
                  </a:prstGeom>
                  <a:noFill/>
                  <a:ln w="127000">
                    <a:solidFill>
                      <a:srgbClr val="BC2E15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49" name="Arco 148">
                    <a:extLst>
                      <a:ext uri="{FF2B5EF4-FFF2-40B4-BE49-F238E27FC236}">
                        <a16:creationId xmlns:a16="http://schemas.microsoft.com/office/drawing/2014/main" id="{E48F30AB-E133-4DE1-B13E-0B8CE24282E2}"/>
                      </a:ext>
                    </a:extLst>
                  </p:cNvPr>
                  <p:cNvSpPr/>
                  <p:nvPr/>
                </p:nvSpPr>
                <p:spPr>
                  <a:xfrm rot="1931968" flipH="1">
                    <a:off x="10723176" y="3817863"/>
                    <a:ext cx="1511603" cy="945785"/>
                  </a:xfrm>
                  <a:prstGeom prst="arc">
                    <a:avLst>
                      <a:gd name="adj1" fmla="val 15772118"/>
                      <a:gd name="adj2" fmla="val 21541184"/>
                    </a:avLst>
                  </a:prstGeom>
                  <a:noFill/>
                  <a:ln w="127000">
                    <a:solidFill>
                      <a:srgbClr val="BC2E15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0" name="Elipse 149">
                    <a:extLst>
                      <a:ext uri="{FF2B5EF4-FFF2-40B4-BE49-F238E27FC236}">
                        <a16:creationId xmlns:a16="http://schemas.microsoft.com/office/drawing/2014/main" id="{687DC529-5D7C-4D9D-B927-C0C120E72AB2}"/>
                      </a:ext>
                    </a:extLst>
                  </p:cNvPr>
                  <p:cNvSpPr/>
                  <p:nvPr/>
                </p:nvSpPr>
                <p:spPr>
                  <a:xfrm rot="2180057">
                    <a:off x="11715574" y="3865916"/>
                    <a:ext cx="139904" cy="125015"/>
                  </a:xfrm>
                  <a:prstGeom prst="ellipse">
                    <a:avLst/>
                  </a:prstGeom>
                  <a:solidFill>
                    <a:srgbClr val="BC2E1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15" name="Agrupar 114">
                  <a:extLst>
                    <a:ext uri="{FF2B5EF4-FFF2-40B4-BE49-F238E27FC236}">
                      <a16:creationId xmlns:a16="http://schemas.microsoft.com/office/drawing/2014/main" id="{95E930F7-2D42-4F3C-BC11-5E6DA82A4B24}"/>
                    </a:ext>
                  </a:extLst>
                </p:cNvPr>
                <p:cNvGrpSpPr/>
                <p:nvPr/>
              </p:nvGrpSpPr>
              <p:grpSpPr>
                <a:xfrm>
                  <a:off x="8544359" y="2483249"/>
                  <a:ext cx="1985813" cy="2107063"/>
                  <a:chOff x="8544359" y="2597549"/>
                  <a:chExt cx="1985813" cy="2107063"/>
                </a:xfrm>
              </p:grpSpPr>
              <p:sp>
                <p:nvSpPr>
                  <p:cNvPr id="132" name="Retângulo: Cantos Arredondados 131">
                    <a:extLst>
                      <a:ext uri="{FF2B5EF4-FFF2-40B4-BE49-F238E27FC236}">
                        <a16:creationId xmlns:a16="http://schemas.microsoft.com/office/drawing/2014/main" id="{E6539002-97F1-41FB-BCA5-4C9E432BA56F}"/>
                      </a:ext>
                    </a:extLst>
                  </p:cNvPr>
                  <p:cNvSpPr/>
                  <p:nvPr/>
                </p:nvSpPr>
                <p:spPr>
                  <a:xfrm>
                    <a:off x="8839173" y="4302280"/>
                    <a:ext cx="641889" cy="40089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4602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3" name="Retângulo: Cantos Arredondados 132">
                    <a:extLst>
                      <a:ext uri="{FF2B5EF4-FFF2-40B4-BE49-F238E27FC236}">
                        <a16:creationId xmlns:a16="http://schemas.microsoft.com/office/drawing/2014/main" id="{F64371D2-091E-4F4C-94F1-895F2FB991E6}"/>
                      </a:ext>
                    </a:extLst>
                  </p:cNvPr>
                  <p:cNvSpPr/>
                  <p:nvPr/>
                </p:nvSpPr>
                <p:spPr>
                  <a:xfrm>
                    <a:off x="9567362" y="4303718"/>
                    <a:ext cx="641889" cy="40089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4602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134" name="Agrupar 133">
                    <a:extLst>
                      <a:ext uri="{FF2B5EF4-FFF2-40B4-BE49-F238E27FC236}">
                        <a16:creationId xmlns:a16="http://schemas.microsoft.com/office/drawing/2014/main" id="{F142D9F2-02A8-4B25-9923-4F9243870791}"/>
                      </a:ext>
                    </a:extLst>
                  </p:cNvPr>
                  <p:cNvGrpSpPr/>
                  <p:nvPr/>
                </p:nvGrpSpPr>
                <p:grpSpPr>
                  <a:xfrm>
                    <a:off x="8544359" y="2597549"/>
                    <a:ext cx="1985813" cy="1990118"/>
                    <a:chOff x="8544359" y="2597549"/>
                    <a:chExt cx="1985813" cy="1990118"/>
                  </a:xfrm>
                </p:grpSpPr>
                <p:grpSp>
                  <p:nvGrpSpPr>
                    <p:cNvPr id="135" name="Agrupar 134">
                      <a:extLst>
                        <a:ext uri="{FF2B5EF4-FFF2-40B4-BE49-F238E27FC236}">
                          <a16:creationId xmlns:a16="http://schemas.microsoft.com/office/drawing/2014/main" id="{11C2A0BD-49F3-443C-8FBC-B3DA257FE93C}"/>
                        </a:ext>
                      </a:extLst>
                    </p:cNvPr>
                    <p:cNvGrpSpPr/>
                    <p:nvPr/>
                  </p:nvGrpSpPr>
                  <p:grpSpPr>
                    <a:xfrm rot="2049617">
                      <a:off x="8544359" y="3071369"/>
                      <a:ext cx="396166" cy="860013"/>
                      <a:chOff x="7903266" y="3924381"/>
                      <a:chExt cx="562164" cy="1220369"/>
                    </a:xfrm>
                  </p:grpSpPr>
                  <p:sp>
                    <p:nvSpPr>
                      <p:cNvPr id="146" name="Retângulo: Cantos Arredondados 145">
                        <a:extLst>
                          <a:ext uri="{FF2B5EF4-FFF2-40B4-BE49-F238E27FC236}">
                            <a16:creationId xmlns:a16="http://schemas.microsoft.com/office/drawing/2014/main" id="{368418D9-6805-46C8-A767-5FF89572852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957685" y="3957533"/>
                        <a:ext cx="435637" cy="1187217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E64226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147" name="Forma Livre: Forma 146">
                        <a:extLst>
                          <a:ext uri="{FF2B5EF4-FFF2-40B4-BE49-F238E27FC236}">
                            <a16:creationId xmlns:a16="http://schemas.microsoft.com/office/drawing/2014/main" id="{BF33E9D8-D5CD-4490-95D5-64D22D9F7E5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903266" y="3924381"/>
                        <a:ext cx="562164" cy="436458"/>
                      </a:xfrm>
                      <a:custGeom>
                        <a:avLst/>
                        <a:gdLst>
                          <a:gd name="connsiteX0" fmla="*/ 217819 w 435638"/>
                          <a:gd name="connsiteY0" fmla="*/ 0 h 338225"/>
                          <a:gd name="connsiteX1" fmla="*/ 435638 w 435638"/>
                          <a:gd name="connsiteY1" fmla="*/ 217819 h 338225"/>
                          <a:gd name="connsiteX2" fmla="*/ 435638 w 435638"/>
                          <a:gd name="connsiteY2" fmla="*/ 338225 h 338225"/>
                          <a:gd name="connsiteX3" fmla="*/ 0 w 435638"/>
                          <a:gd name="connsiteY3" fmla="*/ 338225 h 338225"/>
                          <a:gd name="connsiteX4" fmla="*/ 0 w 435638"/>
                          <a:gd name="connsiteY4" fmla="*/ 217819 h 338225"/>
                          <a:gd name="connsiteX5" fmla="*/ 217819 w 435638"/>
                          <a:gd name="connsiteY5" fmla="*/ 0 h 33822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</a:cxnLst>
                        <a:rect l="l" t="t" r="r" b="b"/>
                        <a:pathLst>
                          <a:path w="435638" h="338225">
                            <a:moveTo>
                              <a:pt x="217819" y="0"/>
                            </a:moveTo>
                            <a:cubicBezTo>
                              <a:pt x="338117" y="0"/>
                              <a:pt x="435638" y="97521"/>
                              <a:pt x="435638" y="217819"/>
                            </a:cubicBezTo>
                            <a:lnTo>
                              <a:pt x="435638" y="338225"/>
                            </a:lnTo>
                            <a:lnTo>
                              <a:pt x="0" y="338225"/>
                            </a:lnTo>
                            <a:lnTo>
                              <a:pt x="0" y="217819"/>
                            </a:lnTo>
                            <a:cubicBezTo>
                              <a:pt x="0" y="97521"/>
                              <a:pt x="97521" y="0"/>
                              <a:pt x="217819" y="0"/>
                            </a:cubicBezTo>
                            <a:close/>
                          </a:path>
                        </a:pathLst>
                      </a:custGeom>
                      <a:solidFill>
                        <a:srgbClr val="92FF0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</p:grpSp>
                <p:grpSp>
                  <p:nvGrpSpPr>
                    <p:cNvPr id="136" name="Agrupar 135">
                      <a:extLst>
                        <a:ext uri="{FF2B5EF4-FFF2-40B4-BE49-F238E27FC236}">
                          <a16:creationId xmlns:a16="http://schemas.microsoft.com/office/drawing/2014/main" id="{37098995-D0AA-4679-8CB4-669EB28EA4C9}"/>
                        </a:ext>
                      </a:extLst>
                    </p:cNvPr>
                    <p:cNvGrpSpPr/>
                    <p:nvPr/>
                  </p:nvGrpSpPr>
                  <p:grpSpPr>
                    <a:xfrm rot="19550383" flipH="1">
                      <a:off x="10134006" y="3072806"/>
                      <a:ext cx="396166" cy="860013"/>
                      <a:chOff x="7903266" y="3924381"/>
                      <a:chExt cx="562164" cy="1220369"/>
                    </a:xfrm>
                  </p:grpSpPr>
                  <p:sp>
                    <p:nvSpPr>
                      <p:cNvPr id="144" name="Retângulo: Cantos Arredondados 143">
                        <a:extLst>
                          <a:ext uri="{FF2B5EF4-FFF2-40B4-BE49-F238E27FC236}">
                            <a16:creationId xmlns:a16="http://schemas.microsoft.com/office/drawing/2014/main" id="{BCEACE19-A810-46B6-BCC8-88FEF3A6847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957681" y="3957533"/>
                        <a:ext cx="435637" cy="1187217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E64226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145" name="Forma Livre: Forma 144">
                        <a:extLst>
                          <a:ext uri="{FF2B5EF4-FFF2-40B4-BE49-F238E27FC236}">
                            <a16:creationId xmlns:a16="http://schemas.microsoft.com/office/drawing/2014/main" id="{70561AA2-3EDD-446C-AF6C-E7AB1BF6694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903266" y="3924381"/>
                        <a:ext cx="562164" cy="436458"/>
                      </a:xfrm>
                      <a:custGeom>
                        <a:avLst/>
                        <a:gdLst>
                          <a:gd name="connsiteX0" fmla="*/ 217819 w 435638"/>
                          <a:gd name="connsiteY0" fmla="*/ 0 h 338225"/>
                          <a:gd name="connsiteX1" fmla="*/ 435638 w 435638"/>
                          <a:gd name="connsiteY1" fmla="*/ 217819 h 338225"/>
                          <a:gd name="connsiteX2" fmla="*/ 435638 w 435638"/>
                          <a:gd name="connsiteY2" fmla="*/ 338225 h 338225"/>
                          <a:gd name="connsiteX3" fmla="*/ 0 w 435638"/>
                          <a:gd name="connsiteY3" fmla="*/ 338225 h 338225"/>
                          <a:gd name="connsiteX4" fmla="*/ 0 w 435638"/>
                          <a:gd name="connsiteY4" fmla="*/ 217819 h 338225"/>
                          <a:gd name="connsiteX5" fmla="*/ 217819 w 435638"/>
                          <a:gd name="connsiteY5" fmla="*/ 0 h 33822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</a:cxnLst>
                        <a:rect l="l" t="t" r="r" b="b"/>
                        <a:pathLst>
                          <a:path w="435638" h="338225">
                            <a:moveTo>
                              <a:pt x="217819" y="0"/>
                            </a:moveTo>
                            <a:cubicBezTo>
                              <a:pt x="338117" y="0"/>
                              <a:pt x="435638" y="97521"/>
                              <a:pt x="435638" y="217819"/>
                            </a:cubicBezTo>
                            <a:lnTo>
                              <a:pt x="435638" y="338225"/>
                            </a:lnTo>
                            <a:lnTo>
                              <a:pt x="0" y="338225"/>
                            </a:lnTo>
                            <a:lnTo>
                              <a:pt x="0" y="217819"/>
                            </a:lnTo>
                            <a:cubicBezTo>
                              <a:pt x="0" y="97521"/>
                              <a:pt x="97521" y="0"/>
                              <a:pt x="217819" y="0"/>
                            </a:cubicBezTo>
                            <a:close/>
                          </a:path>
                        </a:pathLst>
                      </a:custGeom>
                      <a:solidFill>
                        <a:srgbClr val="92FF0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</p:grpSp>
                <p:grpSp>
                  <p:nvGrpSpPr>
                    <p:cNvPr id="137" name="Agrupar 136">
                      <a:extLst>
                        <a:ext uri="{FF2B5EF4-FFF2-40B4-BE49-F238E27FC236}">
                          <a16:creationId xmlns:a16="http://schemas.microsoft.com/office/drawing/2014/main" id="{39D5AE0B-D49F-4878-B93F-66B93FF3C4D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919963" y="2597549"/>
                      <a:ext cx="1221404" cy="1990118"/>
                      <a:chOff x="8597048" y="1895779"/>
                      <a:chExt cx="1850872" cy="2655364"/>
                    </a:xfrm>
                  </p:grpSpPr>
                  <p:sp>
                    <p:nvSpPr>
                      <p:cNvPr id="142" name="Forma Livre: Forma 141">
                        <a:extLst>
                          <a:ext uri="{FF2B5EF4-FFF2-40B4-BE49-F238E27FC236}">
                            <a16:creationId xmlns:a16="http://schemas.microsoft.com/office/drawing/2014/main" id="{64F70225-A642-487C-BB90-C17843BCFF0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597048" y="3833285"/>
                        <a:ext cx="1850872" cy="717858"/>
                      </a:xfrm>
                      <a:custGeom>
                        <a:avLst/>
                        <a:gdLst>
                          <a:gd name="connsiteX0" fmla="*/ 0 w 1800188"/>
                          <a:gd name="connsiteY0" fmla="*/ 0 h 717859"/>
                          <a:gd name="connsiteX1" fmla="*/ 1800188 w 1800188"/>
                          <a:gd name="connsiteY1" fmla="*/ 0 h 717859"/>
                          <a:gd name="connsiteX2" fmla="*/ 1752805 w 1800188"/>
                          <a:gd name="connsiteY2" fmla="*/ 152645 h 717859"/>
                          <a:gd name="connsiteX3" fmla="*/ 900094 w 1800188"/>
                          <a:gd name="connsiteY3" fmla="*/ 717859 h 717859"/>
                          <a:gd name="connsiteX4" fmla="*/ 47383 w 1800188"/>
                          <a:gd name="connsiteY4" fmla="*/ 152645 h 71785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800188" h="717859">
                            <a:moveTo>
                              <a:pt x="0" y="0"/>
                            </a:moveTo>
                            <a:lnTo>
                              <a:pt x="1800188" y="0"/>
                            </a:lnTo>
                            <a:lnTo>
                              <a:pt x="1752805" y="152645"/>
                            </a:lnTo>
                            <a:cubicBezTo>
                              <a:pt x="1612316" y="484797"/>
                              <a:pt x="1283422" y="717859"/>
                              <a:pt x="900094" y="717859"/>
                            </a:cubicBezTo>
                            <a:cubicBezTo>
                              <a:pt x="516766" y="717859"/>
                              <a:pt x="187872" y="484797"/>
                              <a:pt x="47383" y="152645"/>
                            </a:cubicBezTo>
                            <a:close/>
                          </a:path>
                        </a:pathLst>
                      </a:custGeom>
                      <a:solidFill>
                        <a:srgbClr val="BCA663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143" name="Forma Livre: Forma 142">
                        <a:extLst>
                          <a:ext uri="{FF2B5EF4-FFF2-40B4-BE49-F238E27FC236}">
                            <a16:creationId xmlns:a16="http://schemas.microsoft.com/office/drawing/2014/main" id="{E0F32FDB-6D94-4CC1-AE07-56F23A6FC66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597048" y="1895779"/>
                        <a:ext cx="1850872" cy="1937505"/>
                      </a:xfrm>
                      <a:custGeom>
                        <a:avLst/>
                        <a:gdLst>
                          <a:gd name="connsiteX0" fmla="*/ 925436 w 1850872"/>
                          <a:gd name="connsiteY0" fmla="*/ 0 h 1937505"/>
                          <a:gd name="connsiteX1" fmla="*/ 1850872 w 1850872"/>
                          <a:gd name="connsiteY1" fmla="*/ 925436 h 1937505"/>
                          <a:gd name="connsiteX2" fmla="*/ 1850872 w 1850872"/>
                          <a:gd name="connsiteY2" fmla="*/ 1452055 h 1937505"/>
                          <a:gd name="connsiteX3" fmla="*/ 1850872 w 1850872"/>
                          <a:gd name="connsiteY3" fmla="*/ 1509447 h 1937505"/>
                          <a:gd name="connsiteX4" fmla="*/ 1850872 w 1850872"/>
                          <a:gd name="connsiteY4" fmla="*/ 1937505 h 1937505"/>
                          <a:gd name="connsiteX5" fmla="*/ 0 w 1850872"/>
                          <a:gd name="connsiteY5" fmla="*/ 1937505 h 1937505"/>
                          <a:gd name="connsiteX6" fmla="*/ 0 w 1850872"/>
                          <a:gd name="connsiteY6" fmla="*/ 1509447 h 1937505"/>
                          <a:gd name="connsiteX7" fmla="*/ 0 w 1850872"/>
                          <a:gd name="connsiteY7" fmla="*/ 1452055 h 1937505"/>
                          <a:gd name="connsiteX8" fmla="*/ 0 w 1850872"/>
                          <a:gd name="connsiteY8" fmla="*/ 925436 h 1937505"/>
                          <a:gd name="connsiteX9" fmla="*/ 925436 w 1850872"/>
                          <a:gd name="connsiteY9" fmla="*/ 0 h 193750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</a:cxnLst>
                        <a:rect l="l" t="t" r="r" b="b"/>
                        <a:pathLst>
                          <a:path w="1850872" h="1937505">
                            <a:moveTo>
                              <a:pt x="925436" y="0"/>
                            </a:moveTo>
                            <a:cubicBezTo>
                              <a:pt x="1436540" y="0"/>
                              <a:pt x="1850872" y="414332"/>
                              <a:pt x="1850872" y="925436"/>
                            </a:cubicBezTo>
                            <a:lnTo>
                              <a:pt x="1850872" y="1452055"/>
                            </a:lnTo>
                            <a:lnTo>
                              <a:pt x="1850872" y="1509447"/>
                            </a:lnTo>
                            <a:lnTo>
                              <a:pt x="1850872" y="1937505"/>
                            </a:lnTo>
                            <a:lnTo>
                              <a:pt x="0" y="1937505"/>
                            </a:lnTo>
                            <a:lnTo>
                              <a:pt x="0" y="1509447"/>
                            </a:lnTo>
                            <a:lnTo>
                              <a:pt x="0" y="1452055"/>
                            </a:lnTo>
                            <a:lnTo>
                              <a:pt x="0" y="925436"/>
                            </a:lnTo>
                            <a:cubicBezTo>
                              <a:pt x="0" y="414332"/>
                              <a:pt x="414332" y="0"/>
                              <a:pt x="925436" y="0"/>
                            </a:cubicBezTo>
                            <a:close/>
                          </a:path>
                        </a:pathLst>
                      </a:custGeom>
                      <a:solidFill>
                        <a:srgbClr val="92FF0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</p:grpSp>
                <p:grpSp>
                  <p:nvGrpSpPr>
                    <p:cNvPr id="138" name="Agrupar 137">
                      <a:extLst>
                        <a:ext uri="{FF2B5EF4-FFF2-40B4-BE49-F238E27FC236}">
                          <a16:creationId xmlns:a16="http://schemas.microsoft.com/office/drawing/2014/main" id="{A94638F6-B6F1-480F-AD32-F1E3B511BC9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908752" y="3075198"/>
                      <a:ext cx="1243826" cy="615488"/>
                      <a:chOff x="8908752" y="3075198"/>
                      <a:chExt cx="1243826" cy="615488"/>
                    </a:xfrm>
                  </p:grpSpPr>
                  <p:sp>
                    <p:nvSpPr>
                      <p:cNvPr id="139" name="Retângulo 138">
                        <a:extLst>
                          <a:ext uri="{FF2B5EF4-FFF2-40B4-BE49-F238E27FC236}">
                            <a16:creationId xmlns:a16="http://schemas.microsoft.com/office/drawing/2014/main" id="{C7EC6D3A-1CBF-47D9-99DD-A1B3C2B0BB0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755248" y="3113298"/>
                        <a:ext cx="207850" cy="551053"/>
                      </a:xfrm>
                      <a:prstGeom prst="rect">
                        <a:avLst/>
                      </a:prstGeom>
                      <a:solidFill>
                        <a:srgbClr val="8C6E14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140" name="Retângulo 139">
                        <a:extLst>
                          <a:ext uri="{FF2B5EF4-FFF2-40B4-BE49-F238E27FC236}">
                            <a16:creationId xmlns:a16="http://schemas.microsoft.com/office/drawing/2014/main" id="{04DE3157-5686-4A98-86C9-3353E6E86AB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067280" y="3075198"/>
                        <a:ext cx="207850" cy="580445"/>
                      </a:xfrm>
                      <a:prstGeom prst="rect">
                        <a:avLst/>
                      </a:prstGeom>
                      <a:solidFill>
                        <a:srgbClr val="8C6E14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141" name="Retângulo 140">
                        <a:extLst>
                          <a:ext uri="{FF2B5EF4-FFF2-40B4-BE49-F238E27FC236}">
                            <a16:creationId xmlns:a16="http://schemas.microsoft.com/office/drawing/2014/main" id="{8D53BF39-DCE9-45EC-854C-F9597A5BD40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908752" y="3590048"/>
                        <a:ext cx="1243826" cy="100638"/>
                      </a:xfrm>
                      <a:prstGeom prst="rect">
                        <a:avLst/>
                      </a:prstGeom>
                      <a:solidFill>
                        <a:srgbClr val="8C6E14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</p:grpSp>
              </p:grpSp>
            </p:grpSp>
            <p:grpSp>
              <p:nvGrpSpPr>
                <p:cNvPr id="116" name="Agrupar 115">
                  <a:extLst>
                    <a:ext uri="{FF2B5EF4-FFF2-40B4-BE49-F238E27FC236}">
                      <a16:creationId xmlns:a16="http://schemas.microsoft.com/office/drawing/2014/main" id="{EBAEADCB-FFA9-4328-9BD0-4F83AB174396}"/>
                    </a:ext>
                  </a:extLst>
                </p:cNvPr>
                <p:cNvGrpSpPr/>
                <p:nvPr/>
              </p:nvGrpSpPr>
              <p:grpSpPr>
                <a:xfrm>
                  <a:off x="8589380" y="1397875"/>
                  <a:ext cx="1850872" cy="1850872"/>
                  <a:chOff x="8589380" y="1397875"/>
                  <a:chExt cx="1850872" cy="1850872"/>
                </a:xfrm>
              </p:grpSpPr>
              <p:sp>
                <p:nvSpPr>
                  <p:cNvPr id="117" name="Retângulo: Cantos Arredondados 116">
                    <a:extLst>
                      <a:ext uri="{FF2B5EF4-FFF2-40B4-BE49-F238E27FC236}">
                        <a16:creationId xmlns:a16="http://schemas.microsoft.com/office/drawing/2014/main" id="{C9CC43A2-9569-441C-B807-4D3900F522D5}"/>
                      </a:ext>
                    </a:extLst>
                  </p:cNvPr>
                  <p:cNvSpPr/>
                  <p:nvPr/>
                </p:nvSpPr>
                <p:spPr>
                  <a:xfrm>
                    <a:off x="8589380" y="1397875"/>
                    <a:ext cx="1850872" cy="1850872"/>
                  </a:xfrm>
                  <a:prstGeom prst="roundRect">
                    <a:avLst>
                      <a:gd name="adj" fmla="val 36299"/>
                    </a:avLst>
                  </a:prstGeom>
                  <a:solidFill>
                    <a:srgbClr val="E6422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118" name="Agrupar 117">
                    <a:extLst>
                      <a:ext uri="{FF2B5EF4-FFF2-40B4-BE49-F238E27FC236}">
                        <a16:creationId xmlns:a16="http://schemas.microsoft.com/office/drawing/2014/main" id="{3D3FFC01-D2FD-479C-A263-7DC83CDD7249}"/>
                      </a:ext>
                    </a:extLst>
                  </p:cNvPr>
                  <p:cNvGrpSpPr/>
                  <p:nvPr/>
                </p:nvGrpSpPr>
                <p:grpSpPr>
                  <a:xfrm>
                    <a:off x="8818007" y="1754318"/>
                    <a:ext cx="1425317" cy="1241902"/>
                    <a:chOff x="8194640" y="1189136"/>
                    <a:chExt cx="2773895" cy="2416940"/>
                  </a:xfrm>
                </p:grpSpPr>
                <p:sp>
                  <p:nvSpPr>
                    <p:cNvPr id="129" name="Retângulo: Cantos Arredondados 128">
                      <a:extLst>
                        <a:ext uri="{FF2B5EF4-FFF2-40B4-BE49-F238E27FC236}">
                          <a16:creationId xmlns:a16="http://schemas.microsoft.com/office/drawing/2014/main" id="{BEE11F77-1BE8-47C6-8EE2-EFBE9D816D6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94640" y="1189136"/>
                      <a:ext cx="1524677" cy="1569981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F6B2A6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30" name="Retângulo: Cantos Arredondados 129">
                      <a:extLst>
                        <a:ext uri="{FF2B5EF4-FFF2-40B4-BE49-F238E27FC236}">
                          <a16:creationId xmlns:a16="http://schemas.microsoft.com/office/drawing/2014/main" id="{D352E52C-4136-4DF1-8CC4-AC8779B6A2D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443858" y="1189136"/>
                      <a:ext cx="1524677" cy="1569981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F6B2A6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31" name="Retângulo: Cantos Arredondados 130">
                      <a:extLst>
                        <a:ext uri="{FF2B5EF4-FFF2-40B4-BE49-F238E27FC236}">
                          <a16:creationId xmlns:a16="http://schemas.microsoft.com/office/drawing/2014/main" id="{931289F7-21E5-4B3B-AD79-139AABBE5E5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743145" y="1912158"/>
                      <a:ext cx="1645038" cy="1693918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F6B2A6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grpSp>
                <p:nvGrpSpPr>
                  <p:cNvPr id="119" name="Agrupar 118">
                    <a:extLst>
                      <a:ext uri="{FF2B5EF4-FFF2-40B4-BE49-F238E27FC236}">
                        <a16:creationId xmlns:a16="http://schemas.microsoft.com/office/drawing/2014/main" id="{02BA6706-1169-408B-A35A-B104E4F14F84}"/>
                      </a:ext>
                    </a:extLst>
                  </p:cNvPr>
                  <p:cNvGrpSpPr/>
                  <p:nvPr/>
                </p:nvGrpSpPr>
                <p:grpSpPr>
                  <a:xfrm>
                    <a:off x="9133742" y="2023011"/>
                    <a:ext cx="787860" cy="775477"/>
                    <a:chOff x="9133742" y="2023011"/>
                    <a:chExt cx="787860" cy="775477"/>
                  </a:xfrm>
                </p:grpSpPr>
                <p:grpSp>
                  <p:nvGrpSpPr>
                    <p:cNvPr id="120" name="Agrupar 119">
                      <a:extLst>
                        <a:ext uri="{FF2B5EF4-FFF2-40B4-BE49-F238E27FC236}">
                          <a16:creationId xmlns:a16="http://schemas.microsoft.com/office/drawing/2014/main" id="{90B7482C-AC41-43C4-8E93-7B1173486B4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17179" y="2492658"/>
                      <a:ext cx="179542" cy="45719"/>
                      <a:chOff x="9410036" y="2492658"/>
                      <a:chExt cx="179542" cy="45719"/>
                    </a:xfrm>
                  </p:grpSpPr>
                  <p:sp>
                    <p:nvSpPr>
                      <p:cNvPr id="127" name="Elipse 126">
                        <a:extLst>
                          <a:ext uri="{FF2B5EF4-FFF2-40B4-BE49-F238E27FC236}">
                            <a16:creationId xmlns:a16="http://schemas.microsoft.com/office/drawing/2014/main" id="{103FE235-FDAA-446B-AFF3-CD4E9554AE63}"/>
                          </a:ext>
                        </a:extLst>
                      </p:cNvPr>
                      <p:cNvSpPr/>
                      <p:nvPr/>
                    </p:nvSpPr>
                    <p:spPr>
                      <a:xfrm rot="2913196">
                        <a:off x="9423059" y="2479635"/>
                        <a:ext cx="45719" cy="71765"/>
                      </a:xfrm>
                      <a:prstGeom prst="ellipse">
                        <a:avLst/>
                      </a:prstGeom>
                      <a:solidFill>
                        <a:srgbClr val="E68E7E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128" name="Elipse 127">
                        <a:extLst>
                          <a:ext uri="{FF2B5EF4-FFF2-40B4-BE49-F238E27FC236}">
                            <a16:creationId xmlns:a16="http://schemas.microsoft.com/office/drawing/2014/main" id="{1D0A9DC9-06F5-4393-B4D8-07AF15BF75C8}"/>
                          </a:ext>
                        </a:extLst>
                      </p:cNvPr>
                      <p:cNvSpPr/>
                      <p:nvPr/>
                    </p:nvSpPr>
                    <p:spPr>
                      <a:xfrm rot="18686804" flipH="1">
                        <a:off x="9530836" y="2479635"/>
                        <a:ext cx="45719" cy="71765"/>
                      </a:xfrm>
                      <a:prstGeom prst="ellipse">
                        <a:avLst/>
                      </a:prstGeom>
                      <a:solidFill>
                        <a:srgbClr val="E68E7E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</p:grpSp>
                <p:grpSp>
                  <p:nvGrpSpPr>
                    <p:cNvPr id="121" name="Agrupar 120">
                      <a:extLst>
                        <a:ext uri="{FF2B5EF4-FFF2-40B4-BE49-F238E27FC236}">
                          <a16:creationId xmlns:a16="http://schemas.microsoft.com/office/drawing/2014/main" id="{989AA5D7-D4FB-480D-B2EA-2DE64CCDCE0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376066" y="2653960"/>
                      <a:ext cx="286703" cy="144528"/>
                      <a:chOff x="9376066" y="2653960"/>
                      <a:chExt cx="286703" cy="144528"/>
                    </a:xfrm>
                  </p:grpSpPr>
                  <p:sp>
                    <p:nvSpPr>
                      <p:cNvPr id="125" name="Forma Livre: Forma 124">
                        <a:extLst>
                          <a:ext uri="{FF2B5EF4-FFF2-40B4-BE49-F238E27FC236}">
                            <a16:creationId xmlns:a16="http://schemas.microsoft.com/office/drawing/2014/main" id="{BE96614F-D4CC-4B4A-9CB8-295C1D51987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376066" y="2653960"/>
                        <a:ext cx="286703" cy="144528"/>
                      </a:xfrm>
                      <a:custGeom>
                        <a:avLst/>
                        <a:gdLst>
                          <a:gd name="connsiteX0" fmla="*/ 678 w 1637116"/>
                          <a:gd name="connsiteY0" fmla="*/ 0 h 825276"/>
                          <a:gd name="connsiteX1" fmla="*/ 1636439 w 1637116"/>
                          <a:gd name="connsiteY1" fmla="*/ 0 h 825276"/>
                          <a:gd name="connsiteX2" fmla="*/ 1637116 w 1637116"/>
                          <a:gd name="connsiteY2" fmla="*/ 6718 h 825276"/>
                          <a:gd name="connsiteX3" fmla="*/ 818558 w 1637116"/>
                          <a:gd name="connsiteY3" fmla="*/ 825276 h 825276"/>
                          <a:gd name="connsiteX4" fmla="*/ 0 w 1637116"/>
                          <a:gd name="connsiteY4" fmla="*/ 6718 h 825276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637116" h="825276">
                            <a:moveTo>
                              <a:pt x="678" y="0"/>
                            </a:moveTo>
                            <a:lnTo>
                              <a:pt x="1636439" y="0"/>
                            </a:lnTo>
                            <a:lnTo>
                              <a:pt x="1637116" y="6718"/>
                            </a:lnTo>
                            <a:cubicBezTo>
                              <a:pt x="1637116" y="458795"/>
                              <a:pt x="1270635" y="825276"/>
                              <a:pt x="818558" y="825276"/>
                            </a:cubicBezTo>
                            <a:cubicBezTo>
                              <a:pt x="366481" y="825276"/>
                              <a:pt x="0" y="458795"/>
                              <a:pt x="0" y="6718"/>
                            </a:cubicBezTo>
                            <a:close/>
                          </a:path>
                        </a:pathLst>
                      </a:custGeom>
                      <a:solidFill>
                        <a:srgbClr val="C7564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126" name="Elipse 125">
                        <a:extLst>
                          <a:ext uri="{FF2B5EF4-FFF2-40B4-BE49-F238E27FC236}">
                            <a16:creationId xmlns:a16="http://schemas.microsoft.com/office/drawing/2014/main" id="{A0BB724F-4A1B-4A5B-890E-35A7BD5CEDCA}"/>
                          </a:ext>
                        </a:extLst>
                      </p:cNvPr>
                      <p:cNvSpPr/>
                      <p:nvPr/>
                    </p:nvSpPr>
                    <p:spPr>
                      <a:xfrm rot="20829726">
                        <a:off x="9478428" y="2711401"/>
                        <a:ext cx="138158" cy="82086"/>
                      </a:xfrm>
                      <a:prstGeom prst="ellipse">
                        <a:avLst/>
                      </a:prstGeom>
                      <a:solidFill>
                        <a:srgbClr val="FF5B3D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</p:grpSp>
                <p:grpSp>
                  <p:nvGrpSpPr>
                    <p:cNvPr id="122" name="Agrupar 121">
                      <a:extLst>
                        <a:ext uri="{FF2B5EF4-FFF2-40B4-BE49-F238E27FC236}">
                          <a16:creationId xmlns:a16="http://schemas.microsoft.com/office/drawing/2014/main" id="{DA273222-A951-4403-A8FF-24E3FC93301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133742" y="2023011"/>
                      <a:ext cx="787860" cy="414488"/>
                      <a:chOff x="9133742" y="2023011"/>
                      <a:chExt cx="787860" cy="414488"/>
                    </a:xfrm>
                  </p:grpSpPr>
                  <p:sp>
                    <p:nvSpPr>
                      <p:cNvPr id="123" name="Retângulo: Cantos Arredondados 122">
                        <a:extLst>
                          <a:ext uri="{FF2B5EF4-FFF2-40B4-BE49-F238E27FC236}">
                            <a16:creationId xmlns:a16="http://schemas.microsoft.com/office/drawing/2014/main" id="{A1329F9F-F1C8-4170-A4E8-4FA0C80EA61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661786" y="2023011"/>
                        <a:ext cx="259816" cy="408146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r"/>
                        <a:endParaRPr lang="pt-BR"/>
                      </a:p>
                    </p:txBody>
                  </p:sp>
                  <p:sp>
                    <p:nvSpPr>
                      <p:cNvPr id="124" name="Retângulo: Cantos Arredondados 123">
                        <a:extLst>
                          <a:ext uri="{FF2B5EF4-FFF2-40B4-BE49-F238E27FC236}">
                            <a16:creationId xmlns:a16="http://schemas.microsoft.com/office/drawing/2014/main" id="{EB93F6EC-A04C-41C6-B91E-E299586D60F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133742" y="2029353"/>
                        <a:ext cx="259816" cy="408146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</p:grpSp>
              </p:grpSp>
            </p:grpSp>
          </p:grpSp>
          <p:grpSp>
            <p:nvGrpSpPr>
              <p:cNvPr id="100" name="Agrupar 99">
                <a:extLst>
                  <a:ext uri="{FF2B5EF4-FFF2-40B4-BE49-F238E27FC236}">
                    <a16:creationId xmlns:a16="http://schemas.microsoft.com/office/drawing/2014/main" id="{6B267DF0-3D6F-4904-97C3-15BDD402E66C}"/>
                  </a:ext>
                </a:extLst>
              </p:cNvPr>
              <p:cNvGrpSpPr/>
              <p:nvPr/>
            </p:nvGrpSpPr>
            <p:grpSpPr>
              <a:xfrm>
                <a:off x="6111319" y="2652557"/>
                <a:ext cx="1692209" cy="493498"/>
                <a:chOff x="6112479" y="2652557"/>
                <a:chExt cx="2001402" cy="583668"/>
              </a:xfrm>
            </p:grpSpPr>
            <p:sp>
              <p:nvSpPr>
                <p:cNvPr id="111" name="Retângulo 105">
                  <a:extLst>
                    <a:ext uri="{FF2B5EF4-FFF2-40B4-BE49-F238E27FC236}">
                      <a16:creationId xmlns:a16="http://schemas.microsoft.com/office/drawing/2014/main" id="{C8241AB2-4D77-4F11-BBCC-3189C7AA899E}"/>
                    </a:ext>
                  </a:extLst>
                </p:cNvPr>
                <p:cNvSpPr/>
                <p:nvPr/>
              </p:nvSpPr>
              <p:spPr>
                <a:xfrm>
                  <a:off x="6112479" y="2652557"/>
                  <a:ext cx="2001402" cy="5789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1402" h="578923">
                      <a:moveTo>
                        <a:pt x="1" y="0"/>
                      </a:moveTo>
                      <a:lnTo>
                        <a:pt x="2001402" y="0"/>
                      </a:lnTo>
                      <a:lnTo>
                        <a:pt x="2001402" y="4743"/>
                      </a:lnTo>
                      <a:lnTo>
                        <a:pt x="1025931" y="4743"/>
                      </a:lnTo>
                      <a:lnTo>
                        <a:pt x="1025931" y="455545"/>
                      </a:lnTo>
                      <a:lnTo>
                        <a:pt x="1025729" y="455545"/>
                      </a:lnTo>
                      <a:cubicBezTo>
                        <a:pt x="1018831" y="525371"/>
                        <a:pt x="959271" y="578923"/>
                        <a:pt x="887202" y="578923"/>
                      </a:cubicBezTo>
                      <a:lnTo>
                        <a:pt x="142359" y="578922"/>
                      </a:lnTo>
                      <a:cubicBezTo>
                        <a:pt x="70291" y="578922"/>
                        <a:pt x="10731" y="525370"/>
                        <a:pt x="3833" y="455545"/>
                      </a:cubicBezTo>
                      <a:lnTo>
                        <a:pt x="1" y="455545"/>
                      </a:lnTo>
                      <a:lnTo>
                        <a:pt x="1" y="436568"/>
                      </a:lnTo>
                      <a:lnTo>
                        <a:pt x="0" y="436564"/>
                      </a:lnTo>
                      <a:lnTo>
                        <a:pt x="1" y="436559"/>
                      </a:lnTo>
                      <a:close/>
                    </a:path>
                  </a:pathLst>
                </a:custGeom>
                <a:solidFill>
                  <a:srgbClr val="77D000">
                    <a:alpha val="8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2" name="Forma Livre: Forma 138">
                  <a:extLst>
                    <a:ext uri="{FF2B5EF4-FFF2-40B4-BE49-F238E27FC236}">
                      <a16:creationId xmlns:a16="http://schemas.microsoft.com/office/drawing/2014/main" id="{F85FCBF4-3014-4F02-B83E-7C1E93BD189A}"/>
                    </a:ext>
                  </a:extLst>
                </p:cNvPr>
                <p:cNvSpPr/>
                <p:nvPr/>
              </p:nvSpPr>
              <p:spPr>
                <a:xfrm>
                  <a:off x="7138245" y="2657300"/>
                  <a:ext cx="971843" cy="578925"/>
                </a:xfrm>
                <a:custGeom>
                  <a:avLst/>
                  <a:gdLst>
                    <a:gd name="connsiteX0" fmla="*/ 0 w 868876"/>
                    <a:gd name="connsiteY0" fmla="*/ 0 h 581026"/>
                    <a:gd name="connsiteX1" fmla="*/ 868875 w 868876"/>
                    <a:gd name="connsiteY1" fmla="*/ 0 h 581026"/>
                    <a:gd name="connsiteX2" fmla="*/ 868875 w 868876"/>
                    <a:gd name="connsiteY2" fmla="*/ 438146 h 581026"/>
                    <a:gd name="connsiteX3" fmla="*/ 868876 w 868876"/>
                    <a:gd name="connsiteY3" fmla="*/ 438151 h 581026"/>
                    <a:gd name="connsiteX4" fmla="*/ 868875 w 868876"/>
                    <a:gd name="connsiteY4" fmla="*/ 438156 h 581026"/>
                    <a:gd name="connsiteX5" fmla="*/ 868875 w 868876"/>
                    <a:gd name="connsiteY5" fmla="*/ 457198 h 581026"/>
                    <a:gd name="connsiteX6" fmla="*/ 865031 w 868876"/>
                    <a:gd name="connsiteY6" fmla="*/ 457198 h 581026"/>
                    <a:gd name="connsiteX7" fmla="*/ 857648 w 868876"/>
                    <a:gd name="connsiteY7" fmla="*/ 493765 h 581026"/>
                    <a:gd name="connsiteX8" fmla="*/ 726001 w 868876"/>
                    <a:gd name="connsiteY8" fmla="*/ 581026 h 581026"/>
                    <a:gd name="connsiteX9" fmla="*/ 142877 w 868876"/>
                    <a:gd name="connsiteY9" fmla="*/ 581026 h 581026"/>
                    <a:gd name="connsiteX10" fmla="*/ 11230 w 868876"/>
                    <a:gd name="connsiteY10" fmla="*/ 493765 h 581026"/>
                    <a:gd name="connsiteX11" fmla="*/ 3847 w 868876"/>
                    <a:gd name="connsiteY11" fmla="*/ 457198 h 581026"/>
                    <a:gd name="connsiteX12" fmla="*/ 0 w 868876"/>
                    <a:gd name="connsiteY12" fmla="*/ 457198 h 581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868876" h="581026">
                      <a:moveTo>
                        <a:pt x="0" y="0"/>
                      </a:moveTo>
                      <a:lnTo>
                        <a:pt x="868875" y="0"/>
                      </a:lnTo>
                      <a:lnTo>
                        <a:pt x="868875" y="438146"/>
                      </a:lnTo>
                      <a:lnTo>
                        <a:pt x="868876" y="438151"/>
                      </a:lnTo>
                      <a:lnTo>
                        <a:pt x="868875" y="438156"/>
                      </a:lnTo>
                      <a:lnTo>
                        <a:pt x="868875" y="457198"/>
                      </a:lnTo>
                      <a:lnTo>
                        <a:pt x="865031" y="457198"/>
                      </a:lnTo>
                      <a:lnTo>
                        <a:pt x="857648" y="493765"/>
                      </a:lnTo>
                      <a:cubicBezTo>
                        <a:pt x="835959" y="545045"/>
                        <a:pt x="785182" y="581026"/>
                        <a:pt x="726001" y="581026"/>
                      </a:cubicBezTo>
                      <a:lnTo>
                        <a:pt x="142877" y="581026"/>
                      </a:lnTo>
                      <a:cubicBezTo>
                        <a:pt x="83696" y="581026"/>
                        <a:pt x="32919" y="545045"/>
                        <a:pt x="11230" y="493765"/>
                      </a:cubicBezTo>
                      <a:lnTo>
                        <a:pt x="3847" y="457198"/>
                      </a:lnTo>
                      <a:lnTo>
                        <a:pt x="0" y="457198"/>
                      </a:lnTo>
                      <a:close/>
                    </a:path>
                  </a:pathLst>
                </a:custGeom>
                <a:solidFill>
                  <a:srgbClr val="88EE00">
                    <a:alpha val="8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01" name="Agrupar 100">
                <a:extLst>
                  <a:ext uri="{FF2B5EF4-FFF2-40B4-BE49-F238E27FC236}">
                    <a16:creationId xmlns:a16="http://schemas.microsoft.com/office/drawing/2014/main" id="{1E38441F-4C1F-4480-9787-8AA2BA2531AD}"/>
                  </a:ext>
                </a:extLst>
              </p:cNvPr>
              <p:cNvGrpSpPr/>
              <p:nvPr/>
            </p:nvGrpSpPr>
            <p:grpSpPr>
              <a:xfrm>
                <a:off x="6682753" y="3885862"/>
                <a:ext cx="503311" cy="503311"/>
                <a:chOff x="5020367" y="3807261"/>
                <a:chExt cx="599993" cy="599993"/>
              </a:xfrm>
            </p:grpSpPr>
            <p:sp>
              <p:nvSpPr>
                <p:cNvPr id="102" name="Elipse 101">
                  <a:extLst>
                    <a:ext uri="{FF2B5EF4-FFF2-40B4-BE49-F238E27FC236}">
                      <a16:creationId xmlns:a16="http://schemas.microsoft.com/office/drawing/2014/main" id="{88E724E7-5BE2-4B7D-AEB5-170FA0472865}"/>
                    </a:ext>
                  </a:extLst>
                </p:cNvPr>
                <p:cNvSpPr/>
                <p:nvPr/>
              </p:nvSpPr>
              <p:spPr>
                <a:xfrm>
                  <a:off x="5020367" y="3807261"/>
                  <a:ext cx="599993" cy="59999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3" name="Elipse 1">
                  <a:extLst>
                    <a:ext uri="{FF2B5EF4-FFF2-40B4-BE49-F238E27FC236}">
                      <a16:creationId xmlns:a16="http://schemas.microsoft.com/office/drawing/2014/main" id="{BA30ECA0-52EC-4526-8455-7D66FFE97742}"/>
                    </a:ext>
                  </a:extLst>
                </p:cNvPr>
                <p:cNvSpPr/>
                <p:nvPr/>
              </p:nvSpPr>
              <p:spPr>
                <a:xfrm rot="14067763">
                  <a:off x="5205899" y="3936261"/>
                  <a:ext cx="271042" cy="3388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500" h="714375">
                      <a:moveTo>
                        <a:pt x="285750" y="0"/>
                      </a:moveTo>
                      <a:cubicBezTo>
                        <a:pt x="443565" y="0"/>
                        <a:pt x="571500" y="127935"/>
                        <a:pt x="571500" y="285750"/>
                      </a:cubicBezTo>
                      <a:cubicBezTo>
                        <a:pt x="571500" y="312845"/>
                        <a:pt x="567729" y="339059"/>
                        <a:pt x="559424" y="363539"/>
                      </a:cubicBezTo>
                      <a:cubicBezTo>
                        <a:pt x="542624" y="459184"/>
                        <a:pt x="465810" y="582087"/>
                        <a:pt x="285750" y="714375"/>
                      </a:cubicBezTo>
                      <a:cubicBezTo>
                        <a:pt x="105691" y="582087"/>
                        <a:pt x="28877" y="459184"/>
                        <a:pt x="12076" y="363539"/>
                      </a:cubicBezTo>
                      <a:cubicBezTo>
                        <a:pt x="3771" y="339059"/>
                        <a:pt x="0" y="312845"/>
                        <a:pt x="0" y="285750"/>
                      </a:cubicBezTo>
                      <a:cubicBezTo>
                        <a:pt x="0" y="127935"/>
                        <a:pt x="127935" y="0"/>
                        <a:pt x="285750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4" name="Retângulo: Cantos Arredondados 18">
                  <a:extLst>
                    <a:ext uri="{FF2B5EF4-FFF2-40B4-BE49-F238E27FC236}">
                      <a16:creationId xmlns:a16="http://schemas.microsoft.com/office/drawing/2014/main" id="{EEAFD8F4-4871-44C3-805A-8E64201ADDD8}"/>
                    </a:ext>
                  </a:extLst>
                </p:cNvPr>
                <p:cNvSpPr/>
                <p:nvPr/>
              </p:nvSpPr>
              <p:spPr>
                <a:xfrm rot="3267763">
                  <a:off x="5288973" y="3944394"/>
                  <a:ext cx="13419" cy="39188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5" name="Retângulo: Cantos Arredondados 24">
                  <a:extLst>
                    <a:ext uri="{FF2B5EF4-FFF2-40B4-BE49-F238E27FC236}">
                      <a16:creationId xmlns:a16="http://schemas.microsoft.com/office/drawing/2014/main" id="{110CD990-2696-413B-9E7A-DC11731D168E}"/>
                    </a:ext>
                  </a:extLst>
                </p:cNvPr>
                <p:cNvSpPr/>
                <p:nvPr/>
              </p:nvSpPr>
              <p:spPr>
                <a:xfrm rot="5967763">
                  <a:off x="5332911" y="4101008"/>
                  <a:ext cx="14924" cy="8617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6" name="Retângulo: Cantos Arredondados 25">
                  <a:extLst>
                    <a:ext uri="{FF2B5EF4-FFF2-40B4-BE49-F238E27FC236}">
                      <a16:creationId xmlns:a16="http://schemas.microsoft.com/office/drawing/2014/main" id="{F62BCFAA-5724-46B0-AF61-AA91BBF7E56F}"/>
                    </a:ext>
                  </a:extLst>
                </p:cNvPr>
                <p:cNvSpPr/>
                <p:nvPr/>
              </p:nvSpPr>
              <p:spPr>
                <a:xfrm rot="5967763">
                  <a:off x="5269349" y="4146409"/>
                  <a:ext cx="14924" cy="8617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7" name="Retângulo: Cantos Arredondados 27">
                  <a:extLst>
                    <a:ext uri="{FF2B5EF4-FFF2-40B4-BE49-F238E27FC236}">
                      <a16:creationId xmlns:a16="http://schemas.microsoft.com/office/drawing/2014/main" id="{BA98A684-59A8-4F2A-BFFA-73159CFA0CB7}"/>
                    </a:ext>
                  </a:extLst>
                </p:cNvPr>
                <p:cNvSpPr/>
                <p:nvPr/>
              </p:nvSpPr>
              <p:spPr>
                <a:xfrm rot="567763" flipH="1">
                  <a:off x="5298396" y="4054303"/>
                  <a:ext cx="14924" cy="8617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8" name="Retângulo: Cantos Arredondados 28">
                  <a:extLst>
                    <a:ext uri="{FF2B5EF4-FFF2-40B4-BE49-F238E27FC236}">
                      <a16:creationId xmlns:a16="http://schemas.microsoft.com/office/drawing/2014/main" id="{4A4E0E71-83BA-4A25-9B6D-0C0D66797D2A}"/>
                    </a:ext>
                  </a:extLst>
                </p:cNvPr>
                <p:cNvSpPr/>
                <p:nvPr/>
              </p:nvSpPr>
              <p:spPr>
                <a:xfrm rot="567763" flipH="1">
                  <a:off x="5234834" y="4099704"/>
                  <a:ext cx="14924" cy="8617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9" name="Retângulo: Cantos Arredondados 22">
                  <a:extLst>
                    <a:ext uri="{FF2B5EF4-FFF2-40B4-BE49-F238E27FC236}">
                      <a16:creationId xmlns:a16="http://schemas.microsoft.com/office/drawing/2014/main" id="{DB0A4D4C-2EFC-4829-9A8D-F06515961191}"/>
                    </a:ext>
                  </a:extLst>
                </p:cNvPr>
                <p:cNvSpPr/>
                <p:nvPr/>
              </p:nvSpPr>
              <p:spPr>
                <a:xfrm rot="5967763">
                  <a:off x="5398186" y="4054531"/>
                  <a:ext cx="14924" cy="8617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0" name="Retângulo: Cantos Arredondados 23">
                  <a:extLst>
                    <a:ext uri="{FF2B5EF4-FFF2-40B4-BE49-F238E27FC236}">
                      <a16:creationId xmlns:a16="http://schemas.microsoft.com/office/drawing/2014/main" id="{38517C09-C2B9-4F1A-8DFC-8BCAC2352D38}"/>
                    </a:ext>
                  </a:extLst>
                </p:cNvPr>
                <p:cNvSpPr/>
                <p:nvPr/>
              </p:nvSpPr>
              <p:spPr>
                <a:xfrm rot="567763" flipH="1">
                  <a:off x="5363671" y="4007825"/>
                  <a:ext cx="14924" cy="8617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153" name="Agrupar 152">
              <a:extLst>
                <a:ext uri="{FF2B5EF4-FFF2-40B4-BE49-F238E27FC236}">
                  <a16:creationId xmlns:a16="http://schemas.microsoft.com/office/drawing/2014/main" id="{8E8B8D96-479D-484D-A48D-BAED08B6C533}"/>
                </a:ext>
              </a:extLst>
            </p:cNvPr>
            <p:cNvGrpSpPr/>
            <p:nvPr/>
          </p:nvGrpSpPr>
          <p:grpSpPr>
            <a:xfrm>
              <a:off x="3454899" y="3742411"/>
              <a:ext cx="1962906" cy="1627321"/>
              <a:chOff x="3382127" y="4003271"/>
              <a:chExt cx="1962906" cy="1627321"/>
            </a:xfrm>
          </p:grpSpPr>
          <p:grpSp>
            <p:nvGrpSpPr>
              <p:cNvPr id="154" name="Agrupar 153">
                <a:extLst>
                  <a:ext uri="{FF2B5EF4-FFF2-40B4-BE49-F238E27FC236}">
                    <a16:creationId xmlns:a16="http://schemas.microsoft.com/office/drawing/2014/main" id="{544A5FFB-0702-4B05-85BE-DAFE16965704}"/>
                  </a:ext>
                </a:extLst>
              </p:cNvPr>
              <p:cNvGrpSpPr/>
              <p:nvPr/>
            </p:nvGrpSpPr>
            <p:grpSpPr>
              <a:xfrm>
                <a:off x="3549811" y="4003271"/>
                <a:ext cx="1626986" cy="1626986"/>
                <a:chOff x="3082578" y="2795345"/>
                <a:chExt cx="1626986" cy="1626986"/>
              </a:xfrm>
            </p:grpSpPr>
            <p:sp>
              <p:nvSpPr>
                <p:cNvPr id="159" name="Retângulo: Cantos Arredondados 158">
                  <a:extLst>
                    <a:ext uri="{FF2B5EF4-FFF2-40B4-BE49-F238E27FC236}">
                      <a16:creationId xmlns:a16="http://schemas.microsoft.com/office/drawing/2014/main" id="{2BB722F8-A2DD-4550-B632-72CF1EB35699}"/>
                    </a:ext>
                  </a:extLst>
                </p:cNvPr>
                <p:cNvSpPr/>
                <p:nvPr/>
              </p:nvSpPr>
              <p:spPr>
                <a:xfrm>
                  <a:off x="3082578" y="2795345"/>
                  <a:ext cx="1626986" cy="1626986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4FB79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60" name="Agrupar 159">
                  <a:extLst>
                    <a:ext uri="{FF2B5EF4-FFF2-40B4-BE49-F238E27FC236}">
                      <a16:creationId xmlns:a16="http://schemas.microsoft.com/office/drawing/2014/main" id="{4CEF8A53-027A-44D0-BF43-D200324051B3}"/>
                    </a:ext>
                  </a:extLst>
                </p:cNvPr>
                <p:cNvGrpSpPr/>
                <p:nvPr/>
              </p:nvGrpSpPr>
              <p:grpSpPr>
                <a:xfrm>
                  <a:off x="3518472" y="3238595"/>
                  <a:ext cx="739329" cy="388955"/>
                  <a:chOff x="9133742" y="2023011"/>
                  <a:chExt cx="787861" cy="414488"/>
                </a:xfrm>
              </p:grpSpPr>
              <p:sp>
                <p:nvSpPr>
                  <p:cNvPr id="165" name="Retângulo: Cantos Arredondados 164">
                    <a:extLst>
                      <a:ext uri="{FF2B5EF4-FFF2-40B4-BE49-F238E27FC236}">
                        <a16:creationId xmlns:a16="http://schemas.microsoft.com/office/drawing/2014/main" id="{B7A38BC0-0D8B-4C86-AE69-DA19360E0115}"/>
                      </a:ext>
                    </a:extLst>
                  </p:cNvPr>
                  <p:cNvSpPr/>
                  <p:nvPr/>
                </p:nvSpPr>
                <p:spPr>
                  <a:xfrm>
                    <a:off x="9661787" y="2023011"/>
                    <a:ext cx="259816" cy="408146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r"/>
                    <a:endParaRPr lang="pt-BR"/>
                  </a:p>
                </p:txBody>
              </p:sp>
              <p:sp>
                <p:nvSpPr>
                  <p:cNvPr id="166" name="Retângulo: Cantos Arredondados 165">
                    <a:extLst>
                      <a:ext uri="{FF2B5EF4-FFF2-40B4-BE49-F238E27FC236}">
                        <a16:creationId xmlns:a16="http://schemas.microsoft.com/office/drawing/2014/main" id="{47287B8B-651A-4E48-BD80-4A72536CF16C}"/>
                      </a:ext>
                    </a:extLst>
                  </p:cNvPr>
                  <p:cNvSpPr/>
                  <p:nvPr/>
                </p:nvSpPr>
                <p:spPr>
                  <a:xfrm>
                    <a:off x="9133742" y="2029353"/>
                    <a:ext cx="259816" cy="408146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61" name="Forma Livre: Forma 160">
                  <a:extLst>
                    <a:ext uri="{FF2B5EF4-FFF2-40B4-BE49-F238E27FC236}">
                      <a16:creationId xmlns:a16="http://schemas.microsoft.com/office/drawing/2014/main" id="{4CB06914-26FB-452A-9772-6465A74CC095}"/>
                    </a:ext>
                  </a:extLst>
                </p:cNvPr>
                <p:cNvSpPr/>
                <p:nvPr/>
              </p:nvSpPr>
              <p:spPr>
                <a:xfrm rot="18900000">
                  <a:off x="3814233" y="3597713"/>
                  <a:ext cx="158817" cy="158817"/>
                </a:xfrm>
                <a:custGeom>
                  <a:avLst/>
                  <a:gdLst>
                    <a:gd name="connsiteX0" fmla="*/ 51197 w 562936"/>
                    <a:gd name="connsiteY0" fmla="*/ 0 h 562936"/>
                    <a:gd name="connsiteX1" fmla="*/ 562936 w 562936"/>
                    <a:gd name="connsiteY1" fmla="*/ 511739 h 562936"/>
                    <a:gd name="connsiteX2" fmla="*/ 547357 w 562936"/>
                    <a:gd name="connsiteY2" fmla="*/ 534844 h 562936"/>
                    <a:gd name="connsiteX3" fmla="*/ 479539 w 562936"/>
                    <a:gd name="connsiteY3" fmla="*/ 562936 h 562936"/>
                    <a:gd name="connsiteX4" fmla="*/ 95910 w 562936"/>
                    <a:gd name="connsiteY4" fmla="*/ 562936 h 562936"/>
                    <a:gd name="connsiteX5" fmla="*/ 0 w 562936"/>
                    <a:gd name="connsiteY5" fmla="*/ 467026 h 562936"/>
                    <a:gd name="connsiteX6" fmla="*/ 0 w 562936"/>
                    <a:gd name="connsiteY6" fmla="*/ 83397 h 562936"/>
                    <a:gd name="connsiteX7" fmla="*/ 28091 w 562936"/>
                    <a:gd name="connsiteY7" fmla="*/ 15578 h 562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562936" h="562936">
                      <a:moveTo>
                        <a:pt x="51197" y="0"/>
                      </a:moveTo>
                      <a:lnTo>
                        <a:pt x="562936" y="511739"/>
                      </a:lnTo>
                      <a:lnTo>
                        <a:pt x="547357" y="534844"/>
                      </a:lnTo>
                      <a:cubicBezTo>
                        <a:pt x="530001" y="552201"/>
                        <a:pt x="506024" y="562936"/>
                        <a:pt x="479539" y="562936"/>
                      </a:cubicBezTo>
                      <a:lnTo>
                        <a:pt x="95910" y="562936"/>
                      </a:lnTo>
                      <a:cubicBezTo>
                        <a:pt x="42940" y="562936"/>
                        <a:pt x="0" y="519996"/>
                        <a:pt x="0" y="467026"/>
                      </a:cubicBezTo>
                      <a:lnTo>
                        <a:pt x="0" y="83397"/>
                      </a:lnTo>
                      <a:cubicBezTo>
                        <a:pt x="0" y="56912"/>
                        <a:pt x="10735" y="32935"/>
                        <a:pt x="28091" y="15578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2" name="Forma Livre: Forma 161">
                  <a:extLst>
                    <a:ext uri="{FF2B5EF4-FFF2-40B4-BE49-F238E27FC236}">
                      <a16:creationId xmlns:a16="http://schemas.microsoft.com/office/drawing/2014/main" id="{5D00BA6B-510A-4BF6-9C7B-A71189A24945}"/>
                    </a:ext>
                  </a:extLst>
                </p:cNvPr>
                <p:cNvSpPr/>
                <p:nvPr/>
              </p:nvSpPr>
              <p:spPr>
                <a:xfrm rot="18900000">
                  <a:off x="3826445" y="3611399"/>
                  <a:ext cx="131359" cy="131359"/>
                </a:xfrm>
                <a:custGeom>
                  <a:avLst/>
                  <a:gdLst>
                    <a:gd name="connsiteX0" fmla="*/ 51197 w 562936"/>
                    <a:gd name="connsiteY0" fmla="*/ 0 h 562936"/>
                    <a:gd name="connsiteX1" fmla="*/ 562936 w 562936"/>
                    <a:gd name="connsiteY1" fmla="*/ 511739 h 562936"/>
                    <a:gd name="connsiteX2" fmla="*/ 547357 w 562936"/>
                    <a:gd name="connsiteY2" fmla="*/ 534844 h 562936"/>
                    <a:gd name="connsiteX3" fmla="*/ 479539 w 562936"/>
                    <a:gd name="connsiteY3" fmla="*/ 562936 h 562936"/>
                    <a:gd name="connsiteX4" fmla="*/ 95910 w 562936"/>
                    <a:gd name="connsiteY4" fmla="*/ 562936 h 562936"/>
                    <a:gd name="connsiteX5" fmla="*/ 0 w 562936"/>
                    <a:gd name="connsiteY5" fmla="*/ 467026 h 562936"/>
                    <a:gd name="connsiteX6" fmla="*/ 0 w 562936"/>
                    <a:gd name="connsiteY6" fmla="*/ 83397 h 562936"/>
                    <a:gd name="connsiteX7" fmla="*/ 28091 w 562936"/>
                    <a:gd name="connsiteY7" fmla="*/ 15578 h 562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562936" h="562936">
                      <a:moveTo>
                        <a:pt x="51197" y="0"/>
                      </a:moveTo>
                      <a:lnTo>
                        <a:pt x="562936" y="511739"/>
                      </a:lnTo>
                      <a:lnTo>
                        <a:pt x="547357" y="534844"/>
                      </a:lnTo>
                      <a:cubicBezTo>
                        <a:pt x="530001" y="552201"/>
                        <a:pt x="506024" y="562936"/>
                        <a:pt x="479539" y="562936"/>
                      </a:cubicBezTo>
                      <a:lnTo>
                        <a:pt x="95910" y="562936"/>
                      </a:lnTo>
                      <a:cubicBezTo>
                        <a:pt x="42940" y="562936"/>
                        <a:pt x="0" y="519996"/>
                        <a:pt x="0" y="467026"/>
                      </a:cubicBezTo>
                      <a:lnTo>
                        <a:pt x="0" y="83397"/>
                      </a:lnTo>
                      <a:cubicBezTo>
                        <a:pt x="0" y="56912"/>
                        <a:pt x="10735" y="32935"/>
                        <a:pt x="28091" y="15578"/>
                      </a:cubicBezTo>
                      <a:close/>
                    </a:path>
                  </a:pathLst>
                </a:custGeom>
                <a:solidFill>
                  <a:srgbClr val="FF3B3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3" name="Forma Livre: Forma 162">
                  <a:extLst>
                    <a:ext uri="{FF2B5EF4-FFF2-40B4-BE49-F238E27FC236}">
                      <a16:creationId xmlns:a16="http://schemas.microsoft.com/office/drawing/2014/main" id="{149AB5E7-3929-4D86-83BB-E71F788DAAE8}"/>
                    </a:ext>
                  </a:extLst>
                </p:cNvPr>
                <p:cNvSpPr/>
                <p:nvPr/>
              </p:nvSpPr>
              <p:spPr>
                <a:xfrm>
                  <a:off x="3295501" y="3902312"/>
                  <a:ext cx="1222090" cy="514860"/>
                </a:xfrm>
                <a:custGeom>
                  <a:avLst/>
                  <a:gdLst>
                    <a:gd name="connsiteX0" fmla="*/ 628135 w 1222090"/>
                    <a:gd name="connsiteY0" fmla="*/ 0 h 514860"/>
                    <a:gd name="connsiteX1" fmla="*/ 1149629 w 1222090"/>
                    <a:gd name="connsiteY1" fmla="*/ 159294 h 514860"/>
                    <a:gd name="connsiteX2" fmla="*/ 1222090 w 1222090"/>
                    <a:gd name="connsiteY2" fmla="*/ 219081 h 514860"/>
                    <a:gd name="connsiteX3" fmla="*/ 1174638 w 1222090"/>
                    <a:gd name="connsiteY3" fmla="*/ 276594 h 514860"/>
                    <a:gd name="connsiteX4" fmla="*/ 599411 w 1222090"/>
                    <a:gd name="connsiteY4" fmla="*/ 514860 h 514860"/>
                    <a:gd name="connsiteX5" fmla="*/ 24185 w 1222090"/>
                    <a:gd name="connsiteY5" fmla="*/ 276594 h 514860"/>
                    <a:gd name="connsiteX6" fmla="*/ 0 w 1222090"/>
                    <a:gd name="connsiteY6" fmla="*/ 247282 h 514860"/>
                    <a:gd name="connsiteX7" fmla="*/ 106641 w 1222090"/>
                    <a:gd name="connsiteY7" fmla="*/ 159294 h 514860"/>
                    <a:gd name="connsiteX8" fmla="*/ 628135 w 1222090"/>
                    <a:gd name="connsiteY8" fmla="*/ 0 h 5148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222090" h="514860">
                      <a:moveTo>
                        <a:pt x="628135" y="0"/>
                      </a:moveTo>
                      <a:cubicBezTo>
                        <a:pt x="821308" y="0"/>
                        <a:pt x="1000766" y="58724"/>
                        <a:pt x="1149629" y="159294"/>
                      </a:cubicBezTo>
                      <a:lnTo>
                        <a:pt x="1222090" y="219081"/>
                      </a:lnTo>
                      <a:lnTo>
                        <a:pt x="1174638" y="276594"/>
                      </a:lnTo>
                      <a:cubicBezTo>
                        <a:pt x="1027425" y="423807"/>
                        <a:pt x="824051" y="514860"/>
                        <a:pt x="599411" y="514860"/>
                      </a:cubicBezTo>
                      <a:cubicBezTo>
                        <a:pt x="374771" y="514860"/>
                        <a:pt x="171398" y="423807"/>
                        <a:pt x="24185" y="276594"/>
                      </a:cubicBezTo>
                      <a:lnTo>
                        <a:pt x="0" y="247282"/>
                      </a:lnTo>
                      <a:lnTo>
                        <a:pt x="106641" y="159294"/>
                      </a:lnTo>
                      <a:cubicBezTo>
                        <a:pt x="255505" y="58724"/>
                        <a:pt x="434962" y="0"/>
                        <a:pt x="628135" y="0"/>
                      </a:cubicBezTo>
                      <a:close/>
                    </a:path>
                  </a:pathLst>
                </a:custGeom>
                <a:solidFill>
                  <a:srgbClr val="6AC2A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4" name="Forma Livre: Forma 163">
                  <a:extLst>
                    <a:ext uri="{FF2B5EF4-FFF2-40B4-BE49-F238E27FC236}">
                      <a16:creationId xmlns:a16="http://schemas.microsoft.com/office/drawing/2014/main" id="{64D605FA-A4A7-4E7F-8894-495F67D7CA21}"/>
                    </a:ext>
                  </a:extLst>
                </p:cNvPr>
                <p:cNvSpPr/>
                <p:nvPr/>
              </p:nvSpPr>
              <p:spPr>
                <a:xfrm rot="8100000">
                  <a:off x="3780315" y="3549788"/>
                  <a:ext cx="226653" cy="226653"/>
                </a:xfrm>
                <a:custGeom>
                  <a:avLst/>
                  <a:gdLst>
                    <a:gd name="connsiteX0" fmla="*/ 51197 w 562936"/>
                    <a:gd name="connsiteY0" fmla="*/ 0 h 562936"/>
                    <a:gd name="connsiteX1" fmla="*/ 562936 w 562936"/>
                    <a:gd name="connsiteY1" fmla="*/ 511739 h 562936"/>
                    <a:gd name="connsiteX2" fmla="*/ 547357 w 562936"/>
                    <a:gd name="connsiteY2" fmla="*/ 534844 h 562936"/>
                    <a:gd name="connsiteX3" fmla="*/ 479539 w 562936"/>
                    <a:gd name="connsiteY3" fmla="*/ 562936 h 562936"/>
                    <a:gd name="connsiteX4" fmla="*/ 95910 w 562936"/>
                    <a:gd name="connsiteY4" fmla="*/ 562936 h 562936"/>
                    <a:gd name="connsiteX5" fmla="*/ 0 w 562936"/>
                    <a:gd name="connsiteY5" fmla="*/ 467026 h 562936"/>
                    <a:gd name="connsiteX6" fmla="*/ 0 w 562936"/>
                    <a:gd name="connsiteY6" fmla="*/ 83397 h 562936"/>
                    <a:gd name="connsiteX7" fmla="*/ 28091 w 562936"/>
                    <a:gd name="connsiteY7" fmla="*/ 15578 h 562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562936" h="562936">
                      <a:moveTo>
                        <a:pt x="51197" y="0"/>
                      </a:moveTo>
                      <a:lnTo>
                        <a:pt x="562936" y="511739"/>
                      </a:lnTo>
                      <a:lnTo>
                        <a:pt x="547357" y="534844"/>
                      </a:lnTo>
                      <a:cubicBezTo>
                        <a:pt x="530001" y="552201"/>
                        <a:pt x="506024" y="562936"/>
                        <a:pt x="479539" y="562936"/>
                      </a:cubicBezTo>
                      <a:lnTo>
                        <a:pt x="95910" y="562936"/>
                      </a:lnTo>
                      <a:cubicBezTo>
                        <a:pt x="42940" y="562936"/>
                        <a:pt x="0" y="519996"/>
                        <a:pt x="0" y="467026"/>
                      </a:cubicBezTo>
                      <a:lnTo>
                        <a:pt x="0" y="83397"/>
                      </a:lnTo>
                      <a:cubicBezTo>
                        <a:pt x="0" y="56912"/>
                        <a:pt x="10735" y="32935"/>
                        <a:pt x="28091" y="15578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55" name="Retângulo: Cantos Arredondados 154">
                <a:extLst>
                  <a:ext uri="{FF2B5EF4-FFF2-40B4-BE49-F238E27FC236}">
                    <a16:creationId xmlns:a16="http://schemas.microsoft.com/office/drawing/2014/main" id="{AE47C38E-A5E6-4D24-B65F-8617F0F53F2A}"/>
                  </a:ext>
                </a:extLst>
              </p:cNvPr>
              <p:cNvSpPr/>
              <p:nvPr/>
            </p:nvSpPr>
            <p:spPr>
              <a:xfrm rot="20251272">
                <a:off x="4921478" y="4707291"/>
                <a:ext cx="423555" cy="514860"/>
              </a:xfrm>
              <a:prstGeom prst="roundRect">
                <a:avLst>
                  <a:gd name="adj" fmla="val 50000"/>
                </a:avLst>
              </a:prstGeom>
              <a:solidFill>
                <a:srgbClr val="7FCBB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6" name="Retângulo: Cantos Arredondados 155">
                <a:extLst>
                  <a:ext uri="{FF2B5EF4-FFF2-40B4-BE49-F238E27FC236}">
                    <a16:creationId xmlns:a16="http://schemas.microsoft.com/office/drawing/2014/main" id="{D3A55CE8-F27E-4FF1-A5EA-DCCF6EA32776}"/>
                  </a:ext>
                </a:extLst>
              </p:cNvPr>
              <p:cNvSpPr/>
              <p:nvPr/>
            </p:nvSpPr>
            <p:spPr>
              <a:xfrm rot="1286890" flipH="1">
                <a:off x="3382127" y="4739919"/>
                <a:ext cx="423555" cy="514860"/>
              </a:xfrm>
              <a:prstGeom prst="roundRect">
                <a:avLst>
                  <a:gd name="adj" fmla="val 50000"/>
                </a:avLst>
              </a:prstGeom>
              <a:solidFill>
                <a:srgbClr val="7FCBB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7" name="Retângulo: Cantos Arredondados 156">
                <a:extLst>
                  <a:ext uri="{FF2B5EF4-FFF2-40B4-BE49-F238E27FC236}">
                    <a16:creationId xmlns:a16="http://schemas.microsoft.com/office/drawing/2014/main" id="{EA8365E2-5E5C-40EB-8761-B718DB398824}"/>
                  </a:ext>
                </a:extLst>
              </p:cNvPr>
              <p:cNvSpPr/>
              <p:nvPr/>
            </p:nvSpPr>
            <p:spPr>
              <a:xfrm>
                <a:off x="3934735" y="5533323"/>
                <a:ext cx="294781" cy="97269"/>
              </a:xfrm>
              <a:prstGeom prst="roundRect">
                <a:avLst>
                  <a:gd name="adj" fmla="val 50000"/>
                </a:avLst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8" name="Retângulo: Cantos Arredondados 157">
                <a:extLst>
                  <a:ext uri="{FF2B5EF4-FFF2-40B4-BE49-F238E27FC236}">
                    <a16:creationId xmlns:a16="http://schemas.microsoft.com/office/drawing/2014/main" id="{07462156-659B-4A4F-8AE3-B5B9725CBA57}"/>
                  </a:ext>
                </a:extLst>
              </p:cNvPr>
              <p:cNvSpPr/>
              <p:nvPr/>
            </p:nvSpPr>
            <p:spPr>
              <a:xfrm>
                <a:off x="4499014" y="5533323"/>
                <a:ext cx="294781" cy="97269"/>
              </a:xfrm>
              <a:prstGeom prst="roundRect">
                <a:avLst>
                  <a:gd name="adj" fmla="val 50000"/>
                </a:avLst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236" name="CaixaDeTexto 235">
            <a:extLst>
              <a:ext uri="{FF2B5EF4-FFF2-40B4-BE49-F238E27FC236}">
                <a16:creationId xmlns:a16="http://schemas.microsoft.com/office/drawing/2014/main" id="{E60875F8-0206-4377-9DD2-D39FB576CD1F}"/>
              </a:ext>
            </a:extLst>
          </p:cNvPr>
          <p:cNvSpPr txBox="1"/>
          <p:nvPr/>
        </p:nvSpPr>
        <p:spPr>
          <a:xfrm>
            <a:off x="2436544" y="1464820"/>
            <a:ext cx="748749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dirty="0">
                <a:solidFill>
                  <a:schemeClr val="bg1"/>
                </a:solidFill>
                <a:latin typeface="Mikado Black" panose="02000000000000000000" pitchFamily="50" charset="0"/>
              </a:rPr>
              <a:t>JOGUE COM SEUS AMIGOS!</a:t>
            </a:r>
          </a:p>
        </p:txBody>
      </p:sp>
    </p:spTree>
    <p:extLst>
      <p:ext uri="{BB962C8B-B14F-4D97-AF65-F5344CB8AC3E}">
        <p14:creationId xmlns:p14="http://schemas.microsoft.com/office/powerpoint/2010/main" val="42373413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4.81481E-6 L 0.07943 -4.81481E-6 " pathEditMode="relative" rAng="0" ptsTypes="AA">
                                      <p:cBhvr>
                                        <p:cTn id="10" dur="50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7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" name="Agrupar 336">
            <a:extLst>
              <a:ext uri="{FF2B5EF4-FFF2-40B4-BE49-F238E27FC236}">
                <a16:creationId xmlns:a16="http://schemas.microsoft.com/office/drawing/2014/main" id="{7E5F814A-38CD-4663-93ED-5E994967B2D3}"/>
              </a:ext>
            </a:extLst>
          </p:cNvPr>
          <p:cNvGrpSpPr/>
          <p:nvPr/>
        </p:nvGrpSpPr>
        <p:grpSpPr>
          <a:xfrm>
            <a:off x="-1447528" y="-1257300"/>
            <a:ext cx="15668114" cy="9372600"/>
            <a:chOff x="0" y="0"/>
            <a:chExt cx="12192000" cy="6858000"/>
          </a:xfrm>
        </p:grpSpPr>
        <p:grpSp>
          <p:nvGrpSpPr>
            <p:cNvPr id="329" name="Agrupar 328">
              <a:extLst>
                <a:ext uri="{FF2B5EF4-FFF2-40B4-BE49-F238E27FC236}">
                  <a16:creationId xmlns:a16="http://schemas.microsoft.com/office/drawing/2014/main" id="{8D6D9A10-240B-4749-8B26-E29B796C2D32}"/>
                </a:ext>
              </a:extLst>
            </p:cNvPr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pic>
            <p:nvPicPr>
              <p:cNvPr id="324" name="Imagem 323">
                <a:extLst>
                  <a:ext uri="{FF2B5EF4-FFF2-40B4-BE49-F238E27FC236}">
                    <a16:creationId xmlns:a16="http://schemas.microsoft.com/office/drawing/2014/main" id="{FD3BE331-C000-4D38-A863-A9D6882822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  <p:grpSp>
            <p:nvGrpSpPr>
              <p:cNvPr id="328" name="Agrupar 327">
                <a:extLst>
                  <a:ext uri="{FF2B5EF4-FFF2-40B4-BE49-F238E27FC236}">
                    <a16:creationId xmlns:a16="http://schemas.microsoft.com/office/drawing/2014/main" id="{6B64E567-706A-4CE9-AA4A-BB2E6B7E4D10}"/>
                  </a:ext>
                </a:extLst>
              </p:cNvPr>
              <p:cNvGrpSpPr/>
              <p:nvPr/>
            </p:nvGrpSpPr>
            <p:grpSpPr>
              <a:xfrm>
                <a:off x="4685205" y="0"/>
                <a:ext cx="7506795" cy="6858000"/>
                <a:chOff x="4685205" y="0"/>
                <a:chExt cx="7506795" cy="6858000"/>
              </a:xfrm>
            </p:grpSpPr>
            <p:sp>
              <p:nvSpPr>
                <p:cNvPr id="325" name="Retângulo 324">
                  <a:extLst>
                    <a:ext uri="{FF2B5EF4-FFF2-40B4-BE49-F238E27FC236}">
                      <a16:creationId xmlns:a16="http://schemas.microsoft.com/office/drawing/2014/main" id="{0B27743D-05B0-4BF4-9CF6-78C085535D4C}"/>
                    </a:ext>
                  </a:extLst>
                </p:cNvPr>
                <p:cNvSpPr/>
                <p:nvPr/>
              </p:nvSpPr>
              <p:spPr>
                <a:xfrm>
                  <a:off x="6457950" y="0"/>
                  <a:ext cx="5734050" cy="3048000"/>
                </a:xfrm>
                <a:prstGeom prst="rect">
                  <a:avLst/>
                </a:prstGeom>
                <a:solidFill>
                  <a:srgbClr val="49149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26" name="Retângulo 325">
                  <a:extLst>
                    <a:ext uri="{FF2B5EF4-FFF2-40B4-BE49-F238E27FC236}">
                      <a16:creationId xmlns:a16="http://schemas.microsoft.com/office/drawing/2014/main" id="{BC32D056-6F2F-4D77-A196-DB72BB59AFF9}"/>
                    </a:ext>
                  </a:extLst>
                </p:cNvPr>
                <p:cNvSpPr/>
                <p:nvPr/>
              </p:nvSpPr>
              <p:spPr>
                <a:xfrm>
                  <a:off x="7021442" y="3047950"/>
                  <a:ext cx="5170558" cy="3810050"/>
                </a:xfrm>
                <a:prstGeom prst="rect">
                  <a:avLst/>
                </a:prstGeom>
                <a:solidFill>
                  <a:srgbClr val="3D107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327" name="Retângulo 326">
                  <a:extLst>
                    <a:ext uri="{FF2B5EF4-FFF2-40B4-BE49-F238E27FC236}">
                      <a16:creationId xmlns:a16="http://schemas.microsoft.com/office/drawing/2014/main" id="{27C93E81-705C-4CC6-9937-08645698A8B5}"/>
                    </a:ext>
                  </a:extLst>
                </p:cNvPr>
                <p:cNvSpPr/>
                <p:nvPr/>
              </p:nvSpPr>
              <p:spPr>
                <a:xfrm>
                  <a:off x="4685205" y="4781550"/>
                  <a:ext cx="3353895" cy="2076450"/>
                </a:xfrm>
                <a:prstGeom prst="rect">
                  <a:avLst/>
                </a:prstGeom>
                <a:solidFill>
                  <a:srgbClr val="3D107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sp>
          <p:nvSpPr>
            <p:cNvPr id="330" name="Retângulo: Cantos Arredondados 329">
              <a:extLst>
                <a:ext uri="{FF2B5EF4-FFF2-40B4-BE49-F238E27FC236}">
                  <a16:creationId xmlns:a16="http://schemas.microsoft.com/office/drawing/2014/main" id="{94FF9BD0-9488-45DE-BAD7-44626DCA3D02}"/>
                </a:ext>
              </a:extLst>
            </p:cNvPr>
            <p:cNvSpPr/>
            <p:nvPr/>
          </p:nvSpPr>
          <p:spPr>
            <a:xfrm>
              <a:off x="4831384" y="4978225"/>
              <a:ext cx="3968836" cy="841550"/>
            </a:xfrm>
            <a:prstGeom prst="roundRect">
              <a:avLst>
                <a:gd name="adj" fmla="val 50000"/>
              </a:avLst>
            </a:prstGeom>
            <a:solidFill>
              <a:srgbClr val="4914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1" name="Elipse 330">
              <a:extLst>
                <a:ext uri="{FF2B5EF4-FFF2-40B4-BE49-F238E27FC236}">
                  <a16:creationId xmlns:a16="http://schemas.microsoft.com/office/drawing/2014/main" id="{EC871DB5-9941-4FDE-A5C9-73F396395441}"/>
                </a:ext>
              </a:extLst>
            </p:cNvPr>
            <p:cNvSpPr/>
            <p:nvPr/>
          </p:nvSpPr>
          <p:spPr>
            <a:xfrm>
              <a:off x="10191750" y="1038225"/>
              <a:ext cx="438150" cy="40887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2" name="Elipse 331">
              <a:extLst>
                <a:ext uri="{FF2B5EF4-FFF2-40B4-BE49-F238E27FC236}">
                  <a16:creationId xmlns:a16="http://schemas.microsoft.com/office/drawing/2014/main" id="{30A921A7-66FC-4F7E-8302-A2E374469E49}"/>
                </a:ext>
              </a:extLst>
            </p:cNvPr>
            <p:cNvSpPr/>
            <p:nvPr/>
          </p:nvSpPr>
          <p:spPr>
            <a:xfrm>
              <a:off x="9266308" y="2091463"/>
              <a:ext cx="211820" cy="19766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3" name="Elipse 332">
              <a:extLst>
                <a:ext uri="{FF2B5EF4-FFF2-40B4-BE49-F238E27FC236}">
                  <a16:creationId xmlns:a16="http://schemas.microsoft.com/office/drawing/2014/main" id="{C6EF9881-0601-486B-A82C-2FBF4A2F900C}"/>
                </a:ext>
              </a:extLst>
            </p:cNvPr>
            <p:cNvSpPr/>
            <p:nvPr/>
          </p:nvSpPr>
          <p:spPr>
            <a:xfrm>
              <a:off x="10191750" y="4047884"/>
              <a:ext cx="167210" cy="1560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4" name="Elipse 333">
              <a:extLst>
                <a:ext uri="{FF2B5EF4-FFF2-40B4-BE49-F238E27FC236}">
                  <a16:creationId xmlns:a16="http://schemas.microsoft.com/office/drawing/2014/main" id="{43B8B029-086C-4E84-80EF-E1D188E929F4}"/>
                </a:ext>
              </a:extLst>
            </p:cNvPr>
            <p:cNvSpPr/>
            <p:nvPr/>
          </p:nvSpPr>
          <p:spPr>
            <a:xfrm>
              <a:off x="9478128" y="5666758"/>
              <a:ext cx="233966" cy="21833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5" name="Elipse 334">
              <a:extLst>
                <a:ext uri="{FF2B5EF4-FFF2-40B4-BE49-F238E27FC236}">
                  <a16:creationId xmlns:a16="http://schemas.microsoft.com/office/drawing/2014/main" id="{87E2044B-1320-4194-B899-D483738C5803}"/>
                </a:ext>
              </a:extLst>
            </p:cNvPr>
            <p:cNvSpPr/>
            <p:nvPr/>
          </p:nvSpPr>
          <p:spPr>
            <a:xfrm>
              <a:off x="11136456" y="5014326"/>
              <a:ext cx="459219" cy="42853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6" name="Elipse 335">
              <a:extLst>
                <a:ext uri="{FF2B5EF4-FFF2-40B4-BE49-F238E27FC236}">
                  <a16:creationId xmlns:a16="http://schemas.microsoft.com/office/drawing/2014/main" id="{C161BF62-38EE-466A-9F2D-30654516B57C}"/>
                </a:ext>
              </a:extLst>
            </p:cNvPr>
            <p:cNvSpPr/>
            <p:nvPr/>
          </p:nvSpPr>
          <p:spPr>
            <a:xfrm flipH="1">
              <a:off x="8227898" y="724930"/>
              <a:ext cx="131118" cy="1223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08" name="Agrupar 307">
            <a:extLst>
              <a:ext uri="{FF2B5EF4-FFF2-40B4-BE49-F238E27FC236}">
                <a16:creationId xmlns:a16="http://schemas.microsoft.com/office/drawing/2014/main" id="{C6C3EC9A-AD3E-4DC7-8429-448A481648A7}"/>
              </a:ext>
            </a:extLst>
          </p:cNvPr>
          <p:cNvGrpSpPr/>
          <p:nvPr/>
        </p:nvGrpSpPr>
        <p:grpSpPr>
          <a:xfrm>
            <a:off x="4745734" y="750650"/>
            <a:ext cx="2942417" cy="2942417"/>
            <a:chOff x="4727268" y="6576696"/>
            <a:chExt cx="2494512" cy="2494512"/>
          </a:xfrm>
        </p:grpSpPr>
        <p:sp>
          <p:nvSpPr>
            <p:cNvPr id="311" name="Elipse 310">
              <a:extLst>
                <a:ext uri="{FF2B5EF4-FFF2-40B4-BE49-F238E27FC236}">
                  <a16:creationId xmlns:a16="http://schemas.microsoft.com/office/drawing/2014/main" id="{85D522D8-98E5-444E-988E-5819C6B697EA}"/>
                </a:ext>
              </a:extLst>
            </p:cNvPr>
            <p:cNvSpPr/>
            <p:nvPr/>
          </p:nvSpPr>
          <p:spPr>
            <a:xfrm>
              <a:off x="4727268" y="6576696"/>
              <a:ext cx="2494512" cy="2494512"/>
            </a:xfrm>
            <a:prstGeom prst="ellipse">
              <a:avLst/>
            </a:prstGeom>
            <a:solidFill>
              <a:srgbClr val="3A83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12" name="Elipse 311">
              <a:extLst>
                <a:ext uri="{FF2B5EF4-FFF2-40B4-BE49-F238E27FC236}">
                  <a16:creationId xmlns:a16="http://schemas.microsoft.com/office/drawing/2014/main" id="{BCEB9081-B07B-470A-93FE-0E4699CD88AD}"/>
                </a:ext>
              </a:extLst>
            </p:cNvPr>
            <p:cNvSpPr/>
            <p:nvPr/>
          </p:nvSpPr>
          <p:spPr>
            <a:xfrm>
              <a:off x="4897021" y="6813118"/>
              <a:ext cx="2233147" cy="2233147"/>
            </a:xfrm>
            <a:prstGeom prst="ellipse">
              <a:avLst/>
            </a:prstGeom>
            <a:solidFill>
              <a:srgbClr val="1167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13" name="Elipse 312">
              <a:extLst>
                <a:ext uri="{FF2B5EF4-FFF2-40B4-BE49-F238E27FC236}">
                  <a16:creationId xmlns:a16="http://schemas.microsoft.com/office/drawing/2014/main" id="{75ADADFF-EAFC-4158-B01E-E5FD18C958A8}"/>
                </a:ext>
              </a:extLst>
            </p:cNvPr>
            <p:cNvSpPr/>
            <p:nvPr/>
          </p:nvSpPr>
          <p:spPr>
            <a:xfrm>
              <a:off x="5055778" y="7040915"/>
              <a:ext cx="2012370" cy="2012370"/>
            </a:xfrm>
            <a:prstGeom prst="ellipse">
              <a:avLst/>
            </a:prstGeom>
            <a:solidFill>
              <a:srgbClr val="0A55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14" name="Forma Livre: Forma 313">
              <a:extLst>
                <a:ext uri="{FF2B5EF4-FFF2-40B4-BE49-F238E27FC236}">
                  <a16:creationId xmlns:a16="http://schemas.microsoft.com/office/drawing/2014/main" id="{BF4983C5-9B6B-4E25-A044-9DA54BEF25E4}"/>
                </a:ext>
              </a:extLst>
            </p:cNvPr>
            <p:cNvSpPr/>
            <p:nvPr/>
          </p:nvSpPr>
          <p:spPr>
            <a:xfrm>
              <a:off x="4727268" y="7155258"/>
              <a:ext cx="1520379" cy="566776"/>
            </a:xfrm>
            <a:custGeom>
              <a:avLst/>
              <a:gdLst>
                <a:gd name="connsiteX0" fmla="*/ 162483 w 1350960"/>
                <a:gd name="connsiteY0" fmla="*/ 0 h 503619"/>
                <a:gd name="connsiteX1" fmla="*/ 1017496 w 1350960"/>
                <a:gd name="connsiteY1" fmla="*/ 0 h 503619"/>
                <a:gd name="connsiteX2" fmla="*/ 1199636 w 1350960"/>
                <a:gd name="connsiteY2" fmla="*/ 147367 h 503619"/>
                <a:gd name="connsiteX3" fmla="*/ 1185323 w 1350960"/>
                <a:gd name="connsiteY3" fmla="*/ 204729 h 503619"/>
                <a:gd name="connsiteX4" fmla="*/ 1180297 w 1350960"/>
                <a:gd name="connsiteY4" fmla="*/ 210760 h 503619"/>
                <a:gd name="connsiteX5" fmla="*/ 1239717 w 1350960"/>
                <a:gd name="connsiteY5" fmla="*/ 220466 h 503619"/>
                <a:gd name="connsiteX6" fmla="*/ 1350960 w 1350960"/>
                <a:gd name="connsiteY6" fmla="*/ 356252 h 503619"/>
                <a:gd name="connsiteX7" fmla="*/ 1168820 w 1350960"/>
                <a:gd name="connsiteY7" fmla="*/ 503619 h 503619"/>
                <a:gd name="connsiteX8" fmla="*/ 0 w 1350960"/>
                <a:gd name="connsiteY8" fmla="*/ 503619 h 503619"/>
                <a:gd name="connsiteX9" fmla="*/ 1761 w 1350960"/>
                <a:gd name="connsiteY9" fmla="*/ 468749 h 503619"/>
                <a:gd name="connsiteX10" fmla="*/ 129802 w 1350960"/>
                <a:gd name="connsiteY10" fmla="*/ 53795 h 503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50960" h="503619">
                  <a:moveTo>
                    <a:pt x="162483" y="0"/>
                  </a:moveTo>
                  <a:lnTo>
                    <a:pt x="1017496" y="0"/>
                  </a:lnTo>
                  <a:cubicBezTo>
                    <a:pt x="1118090" y="0"/>
                    <a:pt x="1199636" y="65978"/>
                    <a:pt x="1199636" y="147367"/>
                  </a:cubicBezTo>
                  <a:cubicBezTo>
                    <a:pt x="1199636" y="167714"/>
                    <a:pt x="1194541" y="187098"/>
                    <a:pt x="1185323" y="204729"/>
                  </a:cubicBezTo>
                  <a:lnTo>
                    <a:pt x="1180297" y="210760"/>
                  </a:lnTo>
                  <a:lnTo>
                    <a:pt x="1239717" y="220466"/>
                  </a:lnTo>
                  <a:cubicBezTo>
                    <a:pt x="1305091" y="242837"/>
                    <a:pt x="1350960" y="295210"/>
                    <a:pt x="1350960" y="356252"/>
                  </a:cubicBezTo>
                  <a:cubicBezTo>
                    <a:pt x="1350960" y="437641"/>
                    <a:pt x="1269414" y="503619"/>
                    <a:pt x="1168820" y="503619"/>
                  </a:cubicBezTo>
                  <a:lnTo>
                    <a:pt x="0" y="503619"/>
                  </a:lnTo>
                  <a:lnTo>
                    <a:pt x="1761" y="468749"/>
                  </a:lnTo>
                  <a:cubicBezTo>
                    <a:pt x="16896" y="319721"/>
                    <a:pt x="61557" y="179423"/>
                    <a:pt x="129802" y="53795"/>
                  </a:cubicBezTo>
                  <a:close/>
                </a:path>
              </a:pathLst>
            </a:custGeom>
            <a:solidFill>
              <a:srgbClr val="88E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5" name="Forma Livre: Forma 314">
              <a:extLst>
                <a:ext uri="{FF2B5EF4-FFF2-40B4-BE49-F238E27FC236}">
                  <a16:creationId xmlns:a16="http://schemas.microsoft.com/office/drawing/2014/main" id="{36177E62-8643-4028-BE75-F0CD2186EE1B}"/>
                </a:ext>
              </a:extLst>
            </p:cNvPr>
            <p:cNvSpPr/>
            <p:nvPr/>
          </p:nvSpPr>
          <p:spPr>
            <a:xfrm flipH="1" flipV="1">
              <a:off x="5693243" y="7926251"/>
              <a:ext cx="1520379" cy="566776"/>
            </a:xfrm>
            <a:custGeom>
              <a:avLst/>
              <a:gdLst>
                <a:gd name="connsiteX0" fmla="*/ 162483 w 1350960"/>
                <a:gd name="connsiteY0" fmla="*/ 0 h 503619"/>
                <a:gd name="connsiteX1" fmla="*/ 1017496 w 1350960"/>
                <a:gd name="connsiteY1" fmla="*/ 0 h 503619"/>
                <a:gd name="connsiteX2" fmla="*/ 1199636 w 1350960"/>
                <a:gd name="connsiteY2" fmla="*/ 147367 h 503619"/>
                <a:gd name="connsiteX3" fmla="*/ 1185323 w 1350960"/>
                <a:gd name="connsiteY3" fmla="*/ 204729 h 503619"/>
                <a:gd name="connsiteX4" fmla="*/ 1180297 w 1350960"/>
                <a:gd name="connsiteY4" fmla="*/ 210760 h 503619"/>
                <a:gd name="connsiteX5" fmla="*/ 1239717 w 1350960"/>
                <a:gd name="connsiteY5" fmla="*/ 220466 h 503619"/>
                <a:gd name="connsiteX6" fmla="*/ 1350960 w 1350960"/>
                <a:gd name="connsiteY6" fmla="*/ 356252 h 503619"/>
                <a:gd name="connsiteX7" fmla="*/ 1168820 w 1350960"/>
                <a:gd name="connsiteY7" fmla="*/ 503619 h 503619"/>
                <a:gd name="connsiteX8" fmla="*/ 0 w 1350960"/>
                <a:gd name="connsiteY8" fmla="*/ 503619 h 503619"/>
                <a:gd name="connsiteX9" fmla="*/ 1761 w 1350960"/>
                <a:gd name="connsiteY9" fmla="*/ 468749 h 503619"/>
                <a:gd name="connsiteX10" fmla="*/ 129802 w 1350960"/>
                <a:gd name="connsiteY10" fmla="*/ 53795 h 503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50960" h="503619">
                  <a:moveTo>
                    <a:pt x="162483" y="0"/>
                  </a:moveTo>
                  <a:lnTo>
                    <a:pt x="1017496" y="0"/>
                  </a:lnTo>
                  <a:cubicBezTo>
                    <a:pt x="1118090" y="0"/>
                    <a:pt x="1199636" y="65978"/>
                    <a:pt x="1199636" y="147367"/>
                  </a:cubicBezTo>
                  <a:cubicBezTo>
                    <a:pt x="1199636" y="167714"/>
                    <a:pt x="1194541" y="187098"/>
                    <a:pt x="1185323" y="204729"/>
                  </a:cubicBezTo>
                  <a:lnTo>
                    <a:pt x="1180297" y="210760"/>
                  </a:lnTo>
                  <a:lnTo>
                    <a:pt x="1239717" y="220466"/>
                  </a:lnTo>
                  <a:cubicBezTo>
                    <a:pt x="1305091" y="242837"/>
                    <a:pt x="1350960" y="295210"/>
                    <a:pt x="1350960" y="356252"/>
                  </a:cubicBezTo>
                  <a:cubicBezTo>
                    <a:pt x="1350960" y="437641"/>
                    <a:pt x="1269414" y="503619"/>
                    <a:pt x="1168820" y="503619"/>
                  </a:cubicBezTo>
                  <a:lnTo>
                    <a:pt x="0" y="503619"/>
                  </a:lnTo>
                  <a:lnTo>
                    <a:pt x="1761" y="468749"/>
                  </a:lnTo>
                  <a:cubicBezTo>
                    <a:pt x="16896" y="319721"/>
                    <a:pt x="61557" y="179423"/>
                    <a:pt x="129802" y="53795"/>
                  </a:cubicBezTo>
                  <a:close/>
                </a:path>
              </a:pathLst>
            </a:custGeom>
            <a:solidFill>
              <a:srgbClr val="88E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6" name="Retângulo: Cantos Arredondados 315">
              <a:extLst>
                <a:ext uri="{FF2B5EF4-FFF2-40B4-BE49-F238E27FC236}">
                  <a16:creationId xmlns:a16="http://schemas.microsoft.com/office/drawing/2014/main" id="{BCC5C879-B046-4689-B575-D75BCE5ADE1D}"/>
                </a:ext>
              </a:extLst>
            </p:cNvPr>
            <p:cNvSpPr/>
            <p:nvPr/>
          </p:nvSpPr>
          <p:spPr>
            <a:xfrm>
              <a:off x="4924956" y="7246919"/>
              <a:ext cx="725923" cy="222885"/>
            </a:xfrm>
            <a:prstGeom prst="roundRect">
              <a:avLst>
                <a:gd name="adj" fmla="val 50000"/>
              </a:avLst>
            </a:prstGeom>
            <a:solidFill>
              <a:srgbClr val="B5FF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7" name="Retângulo: Cantos Arredondados 316">
              <a:extLst>
                <a:ext uri="{FF2B5EF4-FFF2-40B4-BE49-F238E27FC236}">
                  <a16:creationId xmlns:a16="http://schemas.microsoft.com/office/drawing/2014/main" id="{D9BCAED8-2768-452B-B90E-41BCA491A58A}"/>
                </a:ext>
              </a:extLst>
            </p:cNvPr>
            <p:cNvSpPr/>
            <p:nvPr/>
          </p:nvSpPr>
          <p:spPr>
            <a:xfrm>
              <a:off x="5671558" y="7504922"/>
              <a:ext cx="383540" cy="157446"/>
            </a:xfrm>
            <a:prstGeom prst="roundRect">
              <a:avLst>
                <a:gd name="adj" fmla="val 50000"/>
              </a:avLst>
            </a:prstGeom>
            <a:solidFill>
              <a:srgbClr val="B5FF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8" name="Retângulo: Cantos Arredondados 317">
              <a:extLst>
                <a:ext uri="{FF2B5EF4-FFF2-40B4-BE49-F238E27FC236}">
                  <a16:creationId xmlns:a16="http://schemas.microsoft.com/office/drawing/2014/main" id="{DC6331D2-A5B4-4975-B6CD-595DAE5BB196}"/>
                </a:ext>
              </a:extLst>
            </p:cNvPr>
            <p:cNvSpPr/>
            <p:nvPr/>
          </p:nvSpPr>
          <p:spPr>
            <a:xfrm>
              <a:off x="6291831" y="8170480"/>
              <a:ext cx="725923" cy="222885"/>
            </a:xfrm>
            <a:prstGeom prst="roundRect">
              <a:avLst>
                <a:gd name="adj" fmla="val 50000"/>
              </a:avLst>
            </a:prstGeom>
            <a:solidFill>
              <a:srgbClr val="B5FF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9" name="Retângulo: Cantos Arredondados 318">
              <a:extLst>
                <a:ext uri="{FF2B5EF4-FFF2-40B4-BE49-F238E27FC236}">
                  <a16:creationId xmlns:a16="http://schemas.microsoft.com/office/drawing/2014/main" id="{F45051BE-21CE-46D2-971A-BF332DB69B2B}"/>
                </a:ext>
              </a:extLst>
            </p:cNvPr>
            <p:cNvSpPr/>
            <p:nvPr/>
          </p:nvSpPr>
          <p:spPr>
            <a:xfrm>
              <a:off x="4836375" y="8140432"/>
              <a:ext cx="415460" cy="208695"/>
            </a:xfrm>
            <a:prstGeom prst="roundRect">
              <a:avLst>
                <a:gd name="adj" fmla="val 50000"/>
              </a:avLst>
            </a:prstGeom>
            <a:solidFill>
              <a:srgbClr val="3A83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0" name="Retângulo: Cantos Arredondados 319">
              <a:extLst>
                <a:ext uri="{FF2B5EF4-FFF2-40B4-BE49-F238E27FC236}">
                  <a16:creationId xmlns:a16="http://schemas.microsoft.com/office/drawing/2014/main" id="{1B69D043-9385-467A-BEA1-79D3EE1BC83F}"/>
                </a:ext>
              </a:extLst>
            </p:cNvPr>
            <p:cNvSpPr/>
            <p:nvPr/>
          </p:nvSpPr>
          <p:spPr>
            <a:xfrm>
              <a:off x="5306570" y="8433051"/>
              <a:ext cx="415460" cy="208695"/>
            </a:xfrm>
            <a:prstGeom prst="roundRect">
              <a:avLst>
                <a:gd name="adj" fmla="val 50000"/>
              </a:avLst>
            </a:prstGeom>
            <a:solidFill>
              <a:srgbClr val="3A83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6" name="Agrupar 5">
            <a:extLst>
              <a:ext uri="{FF2B5EF4-FFF2-40B4-BE49-F238E27FC236}">
                <a16:creationId xmlns:a16="http://schemas.microsoft.com/office/drawing/2014/main" id="{F9EC9363-3A72-4E2A-BD25-AEF28B814D6B}"/>
              </a:ext>
            </a:extLst>
          </p:cNvPr>
          <p:cNvGrpSpPr/>
          <p:nvPr/>
        </p:nvGrpSpPr>
        <p:grpSpPr>
          <a:xfrm>
            <a:off x="3931402" y="4008465"/>
            <a:ext cx="4571079" cy="1587147"/>
            <a:chOff x="4065736" y="4391461"/>
            <a:chExt cx="4571079" cy="1587147"/>
          </a:xfrm>
        </p:grpSpPr>
        <p:grpSp>
          <p:nvGrpSpPr>
            <p:cNvPr id="5" name="Agrupar 4">
              <a:extLst>
                <a:ext uri="{FF2B5EF4-FFF2-40B4-BE49-F238E27FC236}">
                  <a16:creationId xmlns:a16="http://schemas.microsoft.com/office/drawing/2014/main" id="{6705D1D4-015A-4FD6-BB29-3BBB09966AA2}"/>
                </a:ext>
              </a:extLst>
            </p:cNvPr>
            <p:cNvGrpSpPr/>
            <p:nvPr/>
          </p:nvGrpSpPr>
          <p:grpSpPr>
            <a:xfrm>
              <a:off x="4065736" y="4391461"/>
              <a:ext cx="4571079" cy="1587147"/>
              <a:chOff x="4065736" y="4391461"/>
              <a:chExt cx="4571079" cy="1587147"/>
            </a:xfrm>
          </p:grpSpPr>
          <p:sp>
            <p:nvSpPr>
              <p:cNvPr id="112" name="Retângulo 111">
                <a:extLst>
                  <a:ext uri="{FF2B5EF4-FFF2-40B4-BE49-F238E27FC236}">
                    <a16:creationId xmlns:a16="http://schemas.microsoft.com/office/drawing/2014/main" id="{0823767B-9D8E-4EB3-8615-F2EFDED32C3F}"/>
                  </a:ext>
                </a:extLst>
              </p:cNvPr>
              <p:cNvSpPr/>
              <p:nvPr/>
            </p:nvSpPr>
            <p:spPr>
              <a:xfrm>
                <a:off x="4065736" y="4391462"/>
                <a:ext cx="93817" cy="1239525"/>
              </a:xfrm>
              <a:prstGeom prst="rect">
                <a:avLst/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8" name="Forma Livre: Forma 127">
                <a:extLst>
                  <a:ext uri="{FF2B5EF4-FFF2-40B4-BE49-F238E27FC236}">
                    <a16:creationId xmlns:a16="http://schemas.microsoft.com/office/drawing/2014/main" id="{00D5EBA8-1628-4108-AE4E-FC9A483A60F1}"/>
                  </a:ext>
                </a:extLst>
              </p:cNvPr>
              <p:cNvSpPr/>
              <p:nvPr/>
            </p:nvSpPr>
            <p:spPr>
              <a:xfrm>
                <a:off x="4159771" y="4391461"/>
                <a:ext cx="690918" cy="592128"/>
              </a:xfrm>
              <a:custGeom>
                <a:avLst/>
                <a:gdLst>
                  <a:gd name="connsiteX0" fmla="*/ 0 w 690918"/>
                  <a:gd name="connsiteY0" fmla="*/ 0 h 592128"/>
                  <a:gd name="connsiteX1" fmla="*/ 345459 w 690918"/>
                  <a:gd name="connsiteY1" fmla="*/ 0 h 592128"/>
                  <a:gd name="connsiteX2" fmla="*/ 690918 w 690918"/>
                  <a:gd name="connsiteY2" fmla="*/ 296064 h 592128"/>
                  <a:gd name="connsiteX3" fmla="*/ 589736 w 690918"/>
                  <a:gd name="connsiteY3" fmla="*/ 505413 h 592128"/>
                  <a:gd name="connsiteX4" fmla="*/ 585158 w 690918"/>
                  <a:gd name="connsiteY4" fmla="*/ 508650 h 592128"/>
                  <a:gd name="connsiteX5" fmla="*/ 580754 w 690918"/>
                  <a:gd name="connsiteY5" fmla="*/ 497600 h 592128"/>
                  <a:gd name="connsiteX6" fmla="*/ 539935 w 690918"/>
                  <a:gd name="connsiteY6" fmla="*/ 449590 h 592128"/>
                  <a:gd name="connsiteX7" fmla="*/ 527924 w 690918"/>
                  <a:gd name="connsiteY7" fmla="*/ 438010 h 592128"/>
                  <a:gd name="connsiteX8" fmla="*/ 516035 w 690918"/>
                  <a:gd name="connsiteY8" fmla="*/ 427448 h 592128"/>
                  <a:gd name="connsiteX9" fmla="*/ 525243 w 690918"/>
                  <a:gd name="connsiteY9" fmla="*/ 416258 h 592128"/>
                  <a:gd name="connsiteX10" fmla="*/ 528999 w 690918"/>
                  <a:gd name="connsiteY10" fmla="*/ 401016 h 592128"/>
                  <a:gd name="connsiteX11" fmla="*/ 532428 w 690918"/>
                  <a:gd name="connsiteY11" fmla="*/ 403912 h 592128"/>
                  <a:gd name="connsiteX12" fmla="*/ 558702 w 690918"/>
                  <a:gd name="connsiteY12" fmla="*/ 317061 h 592128"/>
                  <a:gd name="connsiteX13" fmla="*/ 348510 w 690918"/>
                  <a:gd name="connsiteY13" fmla="*/ 136924 h 592128"/>
                  <a:gd name="connsiteX14" fmla="*/ 63251 w 690918"/>
                  <a:gd name="connsiteY14" fmla="*/ 98323 h 592128"/>
                  <a:gd name="connsiteX15" fmla="*/ 244165 w 690918"/>
                  <a:gd name="connsiteY15" fmla="*/ 474037 h 592128"/>
                  <a:gd name="connsiteX16" fmla="*/ 348510 w 690918"/>
                  <a:gd name="connsiteY16" fmla="*/ 497841 h 592128"/>
                  <a:gd name="connsiteX17" fmla="*/ 374193 w 690918"/>
                  <a:gd name="connsiteY17" fmla="*/ 493890 h 592128"/>
                  <a:gd name="connsiteX18" fmla="*/ 380410 w 690918"/>
                  <a:gd name="connsiteY18" fmla="*/ 494918 h 592128"/>
                  <a:gd name="connsiteX19" fmla="*/ 441593 w 690918"/>
                  <a:gd name="connsiteY19" fmla="*/ 484797 h 592128"/>
                  <a:gd name="connsiteX20" fmla="*/ 488935 w 690918"/>
                  <a:gd name="connsiteY20" fmla="*/ 458644 h 592128"/>
                  <a:gd name="connsiteX21" fmla="*/ 533084 w 690918"/>
                  <a:gd name="connsiteY21" fmla="*/ 504033 h 592128"/>
                  <a:gd name="connsiteX22" fmla="*/ 546468 w 690918"/>
                  <a:gd name="connsiteY22" fmla="*/ 522861 h 592128"/>
                  <a:gd name="connsiteX23" fmla="*/ 550140 w 690918"/>
                  <a:gd name="connsiteY23" fmla="*/ 533411 h 592128"/>
                  <a:gd name="connsiteX24" fmla="*/ 538609 w 690918"/>
                  <a:gd name="connsiteY24" fmla="*/ 541565 h 592128"/>
                  <a:gd name="connsiteX25" fmla="*/ 345459 w 690918"/>
                  <a:gd name="connsiteY25" fmla="*/ 592128 h 592128"/>
                  <a:gd name="connsiteX26" fmla="*/ 0 w 690918"/>
                  <a:gd name="connsiteY26" fmla="*/ 592127 h 5921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90918" h="592128">
                    <a:moveTo>
                      <a:pt x="0" y="0"/>
                    </a:moveTo>
                    <a:lnTo>
                      <a:pt x="345459" y="0"/>
                    </a:lnTo>
                    <a:cubicBezTo>
                      <a:pt x="536251" y="0"/>
                      <a:pt x="690918" y="132552"/>
                      <a:pt x="690918" y="296064"/>
                    </a:cubicBezTo>
                    <a:cubicBezTo>
                      <a:pt x="690918" y="377820"/>
                      <a:pt x="652251" y="451836"/>
                      <a:pt x="589736" y="505413"/>
                    </a:cubicBezTo>
                    <a:lnTo>
                      <a:pt x="585158" y="508650"/>
                    </a:lnTo>
                    <a:lnTo>
                      <a:pt x="580754" y="497600"/>
                    </a:lnTo>
                    <a:cubicBezTo>
                      <a:pt x="570901" y="482883"/>
                      <a:pt x="556826" y="466639"/>
                      <a:pt x="539935" y="449590"/>
                    </a:cubicBezTo>
                    <a:cubicBezTo>
                      <a:pt x="536181" y="445730"/>
                      <a:pt x="527924" y="438010"/>
                      <a:pt x="527924" y="438010"/>
                    </a:cubicBezTo>
                    <a:lnTo>
                      <a:pt x="516035" y="427448"/>
                    </a:lnTo>
                    <a:lnTo>
                      <a:pt x="525243" y="416258"/>
                    </a:lnTo>
                    <a:lnTo>
                      <a:pt x="528999" y="401016"/>
                    </a:lnTo>
                    <a:lnTo>
                      <a:pt x="532428" y="403912"/>
                    </a:lnTo>
                    <a:cubicBezTo>
                      <a:pt x="548943" y="378178"/>
                      <a:pt x="558702" y="348585"/>
                      <a:pt x="558702" y="317061"/>
                    </a:cubicBezTo>
                    <a:cubicBezTo>
                      <a:pt x="558702" y="217342"/>
                      <a:pt x="464867" y="136924"/>
                      <a:pt x="348510" y="136924"/>
                    </a:cubicBezTo>
                    <a:cubicBezTo>
                      <a:pt x="238160" y="139497"/>
                      <a:pt x="63251" y="98323"/>
                      <a:pt x="63251" y="98323"/>
                    </a:cubicBezTo>
                    <a:cubicBezTo>
                      <a:pt x="63251" y="256586"/>
                      <a:pt x="83520" y="397479"/>
                      <a:pt x="244165" y="474037"/>
                    </a:cubicBezTo>
                    <a:cubicBezTo>
                      <a:pt x="274943" y="489477"/>
                      <a:pt x="310976" y="497841"/>
                      <a:pt x="348510" y="497841"/>
                    </a:cubicBezTo>
                    <a:lnTo>
                      <a:pt x="374193" y="493890"/>
                    </a:lnTo>
                    <a:lnTo>
                      <a:pt x="380410" y="494918"/>
                    </a:lnTo>
                    <a:cubicBezTo>
                      <a:pt x="402113" y="494918"/>
                      <a:pt x="422788" y="491314"/>
                      <a:pt x="441593" y="484797"/>
                    </a:cubicBezTo>
                    <a:lnTo>
                      <a:pt x="488935" y="458644"/>
                    </a:lnTo>
                    <a:lnTo>
                      <a:pt x="533084" y="504033"/>
                    </a:lnTo>
                    <a:cubicBezTo>
                      <a:pt x="538856" y="511070"/>
                      <a:pt x="543384" y="517403"/>
                      <a:pt x="546468" y="522861"/>
                    </a:cubicBezTo>
                    <a:lnTo>
                      <a:pt x="550140" y="533411"/>
                    </a:lnTo>
                    <a:lnTo>
                      <a:pt x="538609" y="541565"/>
                    </a:lnTo>
                    <a:cubicBezTo>
                      <a:pt x="483473" y="573488"/>
                      <a:pt x="417006" y="592128"/>
                      <a:pt x="345459" y="592128"/>
                    </a:cubicBezTo>
                    <a:lnTo>
                      <a:pt x="0" y="592127"/>
                    </a:lnTo>
                    <a:close/>
                  </a:path>
                </a:pathLst>
              </a:cu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pt-BR"/>
              </a:p>
            </p:txBody>
          </p:sp>
          <p:sp>
            <p:nvSpPr>
              <p:cNvPr id="121" name="Forma Livre: Forma 120">
                <a:extLst>
                  <a:ext uri="{FF2B5EF4-FFF2-40B4-BE49-F238E27FC236}">
                    <a16:creationId xmlns:a16="http://schemas.microsoft.com/office/drawing/2014/main" id="{C97019EB-54B9-4555-94F3-E9626F0BCB25}"/>
                  </a:ext>
                </a:extLst>
              </p:cNvPr>
              <p:cNvSpPr/>
              <p:nvPr/>
            </p:nvSpPr>
            <p:spPr>
              <a:xfrm>
                <a:off x="4159468" y="4970043"/>
                <a:ext cx="771216" cy="660944"/>
              </a:xfrm>
              <a:custGeom>
                <a:avLst/>
                <a:gdLst>
                  <a:gd name="connsiteX0" fmla="*/ 113899 w 771216"/>
                  <a:gd name="connsiteY0" fmla="*/ 119246 h 660944"/>
                  <a:gd name="connsiteX1" fmla="*/ 113899 w 771216"/>
                  <a:gd name="connsiteY1" fmla="*/ 511860 h 660944"/>
                  <a:gd name="connsiteX2" fmla="*/ 342958 w 771216"/>
                  <a:gd name="connsiteY2" fmla="*/ 511860 h 660944"/>
                  <a:gd name="connsiteX3" fmla="*/ 572017 w 771216"/>
                  <a:gd name="connsiteY3" fmla="*/ 315553 h 660944"/>
                  <a:gd name="connsiteX4" fmla="*/ 342958 w 771216"/>
                  <a:gd name="connsiteY4" fmla="*/ 119246 h 660944"/>
                  <a:gd name="connsiteX5" fmla="*/ 0 w 771216"/>
                  <a:gd name="connsiteY5" fmla="*/ 0 h 660944"/>
                  <a:gd name="connsiteX6" fmla="*/ 385608 w 771216"/>
                  <a:gd name="connsiteY6" fmla="*/ 0 h 660944"/>
                  <a:gd name="connsiteX7" fmla="*/ 771216 w 771216"/>
                  <a:gd name="connsiteY7" fmla="*/ 330472 h 660944"/>
                  <a:gd name="connsiteX8" fmla="*/ 385608 w 771216"/>
                  <a:gd name="connsiteY8" fmla="*/ 660944 h 660944"/>
                  <a:gd name="connsiteX9" fmla="*/ 0 w 771216"/>
                  <a:gd name="connsiteY9" fmla="*/ 660944 h 6609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71216" h="660944">
                    <a:moveTo>
                      <a:pt x="113899" y="119246"/>
                    </a:moveTo>
                    <a:lnTo>
                      <a:pt x="113899" y="511860"/>
                    </a:lnTo>
                    <a:lnTo>
                      <a:pt x="342958" y="511860"/>
                    </a:lnTo>
                    <a:cubicBezTo>
                      <a:pt x="469464" y="511860"/>
                      <a:pt x="572017" y="423970"/>
                      <a:pt x="572017" y="315553"/>
                    </a:cubicBezTo>
                    <a:cubicBezTo>
                      <a:pt x="572017" y="207136"/>
                      <a:pt x="469464" y="119246"/>
                      <a:pt x="342958" y="119246"/>
                    </a:cubicBezTo>
                    <a:close/>
                    <a:moveTo>
                      <a:pt x="0" y="0"/>
                    </a:moveTo>
                    <a:lnTo>
                      <a:pt x="385608" y="0"/>
                    </a:lnTo>
                    <a:cubicBezTo>
                      <a:pt x="598573" y="0"/>
                      <a:pt x="771216" y="147957"/>
                      <a:pt x="771216" y="330472"/>
                    </a:cubicBezTo>
                    <a:cubicBezTo>
                      <a:pt x="771216" y="512987"/>
                      <a:pt x="598573" y="660944"/>
                      <a:pt x="385608" y="660944"/>
                    </a:cubicBezTo>
                    <a:lnTo>
                      <a:pt x="0" y="660944"/>
                    </a:lnTo>
                    <a:close/>
                  </a:path>
                </a:pathLst>
              </a:cu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pt-BR"/>
              </a:p>
            </p:txBody>
          </p:sp>
          <p:sp>
            <p:nvSpPr>
              <p:cNvPr id="109" name="Retângulo 108">
                <a:extLst>
                  <a:ext uri="{FF2B5EF4-FFF2-40B4-BE49-F238E27FC236}">
                    <a16:creationId xmlns:a16="http://schemas.microsoft.com/office/drawing/2014/main" id="{4582061F-D7F0-4DC4-BA82-E15E7E5B1313}"/>
                  </a:ext>
                </a:extLst>
              </p:cNvPr>
              <p:cNvSpPr/>
              <p:nvPr/>
            </p:nvSpPr>
            <p:spPr>
              <a:xfrm>
                <a:off x="6216943" y="5263127"/>
                <a:ext cx="136355" cy="71548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23" name="Forma Livre: Forma 122">
                <a:extLst>
                  <a:ext uri="{FF2B5EF4-FFF2-40B4-BE49-F238E27FC236}">
                    <a16:creationId xmlns:a16="http://schemas.microsoft.com/office/drawing/2014/main" id="{29A375D2-6050-4531-81B2-AC4757D51110}"/>
                  </a:ext>
                </a:extLst>
              </p:cNvPr>
              <p:cNvSpPr/>
              <p:nvPr/>
            </p:nvSpPr>
            <p:spPr>
              <a:xfrm>
                <a:off x="6216944" y="4902695"/>
                <a:ext cx="715482" cy="715482"/>
              </a:xfrm>
              <a:custGeom>
                <a:avLst/>
                <a:gdLst>
                  <a:gd name="connsiteX0" fmla="*/ 357741 w 715482"/>
                  <a:gd name="connsiteY0" fmla="*/ 138972 h 715482"/>
                  <a:gd name="connsiteX1" fmla="*/ 138972 w 715482"/>
                  <a:gd name="connsiteY1" fmla="*/ 357741 h 715482"/>
                  <a:gd name="connsiteX2" fmla="*/ 357741 w 715482"/>
                  <a:gd name="connsiteY2" fmla="*/ 576510 h 715482"/>
                  <a:gd name="connsiteX3" fmla="*/ 576510 w 715482"/>
                  <a:gd name="connsiteY3" fmla="*/ 357741 h 715482"/>
                  <a:gd name="connsiteX4" fmla="*/ 357741 w 715482"/>
                  <a:gd name="connsiteY4" fmla="*/ 138972 h 715482"/>
                  <a:gd name="connsiteX5" fmla="*/ 357741 w 715482"/>
                  <a:gd name="connsiteY5" fmla="*/ 0 h 715482"/>
                  <a:gd name="connsiteX6" fmla="*/ 715482 w 715482"/>
                  <a:gd name="connsiteY6" fmla="*/ 357741 h 715482"/>
                  <a:gd name="connsiteX7" fmla="*/ 357741 w 715482"/>
                  <a:gd name="connsiteY7" fmla="*/ 715482 h 715482"/>
                  <a:gd name="connsiteX8" fmla="*/ 0 w 715482"/>
                  <a:gd name="connsiteY8" fmla="*/ 357741 h 715482"/>
                  <a:gd name="connsiteX9" fmla="*/ 357741 w 715482"/>
                  <a:gd name="connsiteY9" fmla="*/ 0 h 7154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15482" h="715482">
                    <a:moveTo>
                      <a:pt x="357741" y="138972"/>
                    </a:moveTo>
                    <a:cubicBezTo>
                      <a:pt x="236918" y="138972"/>
                      <a:pt x="138972" y="236918"/>
                      <a:pt x="138972" y="357741"/>
                    </a:cubicBezTo>
                    <a:cubicBezTo>
                      <a:pt x="138972" y="478564"/>
                      <a:pt x="236918" y="576510"/>
                      <a:pt x="357741" y="576510"/>
                    </a:cubicBezTo>
                    <a:cubicBezTo>
                      <a:pt x="478564" y="576510"/>
                      <a:pt x="576510" y="478564"/>
                      <a:pt x="576510" y="357741"/>
                    </a:cubicBezTo>
                    <a:cubicBezTo>
                      <a:pt x="576510" y="236918"/>
                      <a:pt x="478564" y="138972"/>
                      <a:pt x="357741" y="138972"/>
                    </a:cubicBezTo>
                    <a:close/>
                    <a:moveTo>
                      <a:pt x="357741" y="0"/>
                    </a:moveTo>
                    <a:cubicBezTo>
                      <a:pt x="555316" y="0"/>
                      <a:pt x="715482" y="160166"/>
                      <a:pt x="715482" y="357741"/>
                    </a:cubicBezTo>
                    <a:cubicBezTo>
                      <a:pt x="715482" y="555316"/>
                      <a:pt x="555316" y="715482"/>
                      <a:pt x="357741" y="715482"/>
                    </a:cubicBezTo>
                    <a:cubicBezTo>
                      <a:pt x="160166" y="715482"/>
                      <a:pt x="0" y="555316"/>
                      <a:pt x="0" y="357741"/>
                    </a:cubicBezTo>
                    <a:cubicBezTo>
                      <a:pt x="0" y="160166"/>
                      <a:pt x="160166" y="0"/>
                      <a:pt x="357741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pt-BR"/>
              </a:p>
            </p:txBody>
          </p:sp>
          <p:sp>
            <p:nvSpPr>
              <p:cNvPr id="90" name="Retângulo 89">
                <a:extLst>
                  <a:ext uri="{FF2B5EF4-FFF2-40B4-BE49-F238E27FC236}">
                    <a16:creationId xmlns:a16="http://schemas.microsoft.com/office/drawing/2014/main" id="{3CC35744-EF64-4CA6-BA71-9D3FDEB02983}"/>
                  </a:ext>
                </a:extLst>
              </p:cNvPr>
              <p:cNvSpPr/>
              <p:nvPr/>
            </p:nvSpPr>
            <p:spPr>
              <a:xfrm>
                <a:off x="7055291" y="4739016"/>
                <a:ext cx="138452" cy="9015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4" name="Forma Livre: Forma 123">
                <a:extLst>
                  <a:ext uri="{FF2B5EF4-FFF2-40B4-BE49-F238E27FC236}">
                    <a16:creationId xmlns:a16="http://schemas.microsoft.com/office/drawing/2014/main" id="{CF64E393-EBC4-44C9-8939-D2E710F088FA}"/>
                  </a:ext>
                </a:extLst>
              </p:cNvPr>
              <p:cNvSpPr/>
              <p:nvPr/>
            </p:nvSpPr>
            <p:spPr>
              <a:xfrm>
                <a:off x="7316607" y="5014297"/>
                <a:ext cx="598834" cy="598824"/>
              </a:xfrm>
              <a:custGeom>
                <a:avLst/>
                <a:gdLst>
                  <a:gd name="connsiteX0" fmla="*/ 299416 w 598834"/>
                  <a:gd name="connsiteY0" fmla="*/ 133504 h 598824"/>
                  <a:gd name="connsiteX1" fmla="*/ 133505 w 598834"/>
                  <a:gd name="connsiteY1" fmla="*/ 299412 h 598824"/>
                  <a:gd name="connsiteX2" fmla="*/ 299416 w 598834"/>
                  <a:gd name="connsiteY2" fmla="*/ 465320 h 598824"/>
                  <a:gd name="connsiteX3" fmla="*/ 465327 w 598834"/>
                  <a:gd name="connsiteY3" fmla="*/ 299412 h 598824"/>
                  <a:gd name="connsiteX4" fmla="*/ 299416 w 598834"/>
                  <a:gd name="connsiteY4" fmla="*/ 133504 h 598824"/>
                  <a:gd name="connsiteX5" fmla="*/ 299417 w 598834"/>
                  <a:gd name="connsiteY5" fmla="*/ 0 h 598824"/>
                  <a:gd name="connsiteX6" fmla="*/ 598834 w 598834"/>
                  <a:gd name="connsiteY6" fmla="*/ 299412 h 598824"/>
                  <a:gd name="connsiteX7" fmla="*/ 299417 w 598834"/>
                  <a:gd name="connsiteY7" fmla="*/ 598824 h 598824"/>
                  <a:gd name="connsiteX8" fmla="*/ 0 w 598834"/>
                  <a:gd name="connsiteY8" fmla="*/ 299412 h 598824"/>
                  <a:gd name="connsiteX9" fmla="*/ 299417 w 598834"/>
                  <a:gd name="connsiteY9" fmla="*/ 0 h 59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98834" h="598824">
                    <a:moveTo>
                      <a:pt x="299416" y="133504"/>
                    </a:moveTo>
                    <a:cubicBezTo>
                      <a:pt x="207786" y="133504"/>
                      <a:pt x="133505" y="207784"/>
                      <a:pt x="133505" y="299412"/>
                    </a:cubicBezTo>
                    <a:cubicBezTo>
                      <a:pt x="133505" y="391040"/>
                      <a:pt x="207786" y="465320"/>
                      <a:pt x="299416" y="465320"/>
                    </a:cubicBezTo>
                    <a:cubicBezTo>
                      <a:pt x="391046" y="465320"/>
                      <a:pt x="465327" y="391040"/>
                      <a:pt x="465327" y="299412"/>
                    </a:cubicBezTo>
                    <a:cubicBezTo>
                      <a:pt x="465327" y="207784"/>
                      <a:pt x="391046" y="133504"/>
                      <a:pt x="299416" y="133504"/>
                    </a:cubicBezTo>
                    <a:close/>
                    <a:moveTo>
                      <a:pt x="299417" y="0"/>
                    </a:moveTo>
                    <a:cubicBezTo>
                      <a:pt x="464780" y="0"/>
                      <a:pt x="598834" y="134051"/>
                      <a:pt x="598834" y="299412"/>
                    </a:cubicBezTo>
                    <a:cubicBezTo>
                      <a:pt x="598834" y="464773"/>
                      <a:pt x="464780" y="598824"/>
                      <a:pt x="299417" y="598824"/>
                    </a:cubicBezTo>
                    <a:cubicBezTo>
                      <a:pt x="134054" y="598824"/>
                      <a:pt x="0" y="464773"/>
                      <a:pt x="0" y="299412"/>
                    </a:cubicBezTo>
                    <a:cubicBezTo>
                      <a:pt x="0" y="134051"/>
                      <a:pt x="134054" y="0"/>
                      <a:pt x="299417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pt-BR"/>
              </a:p>
            </p:txBody>
          </p:sp>
          <p:sp>
            <p:nvSpPr>
              <p:cNvPr id="107" name="Retângulo 106">
                <a:extLst>
                  <a:ext uri="{FF2B5EF4-FFF2-40B4-BE49-F238E27FC236}">
                    <a16:creationId xmlns:a16="http://schemas.microsoft.com/office/drawing/2014/main" id="{B313C6E4-CC44-4E89-A22C-E112407C9321}"/>
                  </a:ext>
                </a:extLst>
              </p:cNvPr>
              <p:cNvSpPr/>
              <p:nvPr/>
            </p:nvSpPr>
            <p:spPr>
              <a:xfrm>
                <a:off x="7817895" y="5043784"/>
                <a:ext cx="105316" cy="56933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8" name="Retângulo 107">
                <a:extLst>
                  <a:ext uri="{FF2B5EF4-FFF2-40B4-BE49-F238E27FC236}">
                    <a16:creationId xmlns:a16="http://schemas.microsoft.com/office/drawing/2014/main" id="{083EE62C-7E6F-4E8D-9722-FE4D007CBF38}"/>
                  </a:ext>
                </a:extLst>
              </p:cNvPr>
              <p:cNvSpPr/>
              <p:nvPr/>
            </p:nvSpPr>
            <p:spPr>
              <a:xfrm rot="16200000">
                <a:off x="7792596" y="5494551"/>
                <a:ext cx="99158" cy="13863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99" name="Grupo 28">
                <a:extLst>
                  <a:ext uri="{FF2B5EF4-FFF2-40B4-BE49-F238E27FC236}">
                    <a16:creationId xmlns:a16="http://schemas.microsoft.com/office/drawing/2014/main" id="{572D6F54-7122-4937-9C96-FC0AAC29B64D}"/>
                  </a:ext>
                </a:extLst>
              </p:cNvPr>
              <p:cNvGrpSpPr/>
              <p:nvPr/>
            </p:nvGrpSpPr>
            <p:grpSpPr>
              <a:xfrm>
                <a:off x="8046077" y="5058937"/>
                <a:ext cx="586221" cy="599983"/>
                <a:chOff x="6437471" y="2391677"/>
                <a:chExt cx="1657686" cy="1696602"/>
              </a:xfrm>
            </p:grpSpPr>
            <p:sp>
              <p:nvSpPr>
                <p:cNvPr id="102" name="Elipse 21">
                  <a:extLst>
                    <a:ext uri="{FF2B5EF4-FFF2-40B4-BE49-F238E27FC236}">
                      <a16:creationId xmlns:a16="http://schemas.microsoft.com/office/drawing/2014/main" id="{E3272569-42DC-4C36-83ED-3D1A0DAB5EF9}"/>
                    </a:ext>
                  </a:extLst>
                </p:cNvPr>
                <p:cNvSpPr/>
                <p:nvPr/>
              </p:nvSpPr>
              <p:spPr>
                <a:xfrm>
                  <a:off x="6437471" y="2609500"/>
                  <a:ext cx="1646608" cy="14787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2154" h="1478779">
                      <a:moveTo>
                        <a:pt x="1327086" y="0"/>
                      </a:moveTo>
                      <a:cubicBezTo>
                        <a:pt x="1525543" y="148399"/>
                        <a:pt x="1652154" y="385765"/>
                        <a:pt x="1652154" y="652702"/>
                      </a:cubicBezTo>
                      <a:cubicBezTo>
                        <a:pt x="1652154" y="1108932"/>
                        <a:pt x="1282307" y="1478779"/>
                        <a:pt x="826077" y="1478779"/>
                      </a:cubicBezTo>
                      <a:cubicBezTo>
                        <a:pt x="369847" y="1478779"/>
                        <a:pt x="0" y="1108932"/>
                        <a:pt x="0" y="652702"/>
                      </a:cubicBezTo>
                      <a:cubicBezTo>
                        <a:pt x="0" y="385766"/>
                        <a:pt x="126611" y="148401"/>
                        <a:pt x="325067" y="2"/>
                      </a:cubicBezTo>
                      <a:lnTo>
                        <a:pt x="321439" y="35986"/>
                      </a:lnTo>
                      <a:lnTo>
                        <a:pt x="321439" y="585351"/>
                      </a:lnTo>
                      <a:cubicBezTo>
                        <a:pt x="321439" y="864054"/>
                        <a:pt x="547373" y="1089988"/>
                        <a:pt x="826076" y="1089988"/>
                      </a:cubicBezTo>
                      <a:cubicBezTo>
                        <a:pt x="1104779" y="1089988"/>
                        <a:pt x="1330713" y="864054"/>
                        <a:pt x="1330713" y="585351"/>
                      </a:cubicBezTo>
                      <a:lnTo>
                        <a:pt x="1330713" y="35986"/>
                      </a:lnTo>
                      <a:cubicBezTo>
                        <a:pt x="1330713" y="23830"/>
                        <a:pt x="1330283" y="11774"/>
                        <a:pt x="1327086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3" name="Retângulo de cantos arredondados 25">
                  <a:extLst>
                    <a:ext uri="{FF2B5EF4-FFF2-40B4-BE49-F238E27FC236}">
                      <a16:creationId xmlns:a16="http://schemas.microsoft.com/office/drawing/2014/main" id="{06B1D11F-207B-470C-8FCD-07F0A381A9F6}"/>
                    </a:ext>
                  </a:extLst>
                </p:cNvPr>
                <p:cNvSpPr/>
                <p:nvPr/>
              </p:nvSpPr>
              <p:spPr>
                <a:xfrm rot="188833">
                  <a:off x="6456521" y="2391677"/>
                  <a:ext cx="311727" cy="96038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4" name="Retângulo de cantos arredondados 26">
                  <a:extLst>
                    <a:ext uri="{FF2B5EF4-FFF2-40B4-BE49-F238E27FC236}">
                      <a16:creationId xmlns:a16="http://schemas.microsoft.com/office/drawing/2014/main" id="{B0F813AB-49F8-4432-84CC-24403F638C12}"/>
                    </a:ext>
                  </a:extLst>
                </p:cNvPr>
                <p:cNvSpPr/>
                <p:nvPr/>
              </p:nvSpPr>
              <p:spPr>
                <a:xfrm rot="21411167" flipH="1">
                  <a:off x="7751745" y="2395464"/>
                  <a:ext cx="343412" cy="96038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00" name="Semicírculo 99">
                <a:extLst>
                  <a:ext uri="{FF2B5EF4-FFF2-40B4-BE49-F238E27FC236}">
                    <a16:creationId xmlns:a16="http://schemas.microsoft.com/office/drawing/2014/main" id="{52B9ABF8-708E-4145-8FE2-A9749B08A4F8}"/>
                  </a:ext>
                </a:extLst>
              </p:cNvPr>
              <p:cNvSpPr/>
              <p:nvPr/>
            </p:nvSpPr>
            <p:spPr>
              <a:xfrm rot="10800000">
                <a:off x="8158361" y="5481753"/>
                <a:ext cx="478454" cy="490233"/>
              </a:xfrm>
              <a:prstGeom prst="blockArc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101" name="Retângulo 100">
                <a:extLst>
                  <a:ext uri="{FF2B5EF4-FFF2-40B4-BE49-F238E27FC236}">
                    <a16:creationId xmlns:a16="http://schemas.microsoft.com/office/drawing/2014/main" id="{96DB6B64-F34A-4290-B771-7FF3586F4C15}"/>
                  </a:ext>
                </a:extLst>
              </p:cNvPr>
              <p:cNvSpPr/>
              <p:nvPr/>
            </p:nvSpPr>
            <p:spPr>
              <a:xfrm>
                <a:off x="8517027" y="5265731"/>
                <a:ext cx="119788" cy="47195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2" name="Forma Livre: Forma 121">
                <a:extLst>
                  <a:ext uri="{FF2B5EF4-FFF2-40B4-BE49-F238E27FC236}">
                    <a16:creationId xmlns:a16="http://schemas.microsoft.com/office/drawing/2014/main" id="{8FC03DA4-89FA-4249-9FB0-70E423C00E28}"/>
                  </a:ext>
                </a:extLst>
              </p:cNvPr>
              <p:cNvSpPr/>
              <p:nvPr/>
            </p:nvSpPr>
            <p:spPr>
              <a:xfrm>
                <a:off x="5350843" y="4902696"/>
                <a:ext cx="743234" cy="743234"/>
              </a:xfrm>
              <a:custGeom>
                <a:avLst/>
                <a:gdLst>
                  <a:gd name="connsiteX0" fmla="*/ 372226 w 743234"/>
                  <a:gd name="connsiteY0" fmla="*/ 135801 h 743234"/>
                  <a:gd name="connsiteX1" fmla="*/ 138452 w 743234"/>
                  <a:gd name="connsiteY1" fmla="*/ 369575 h 743234"/>
                  <a:gd name="connsiteX2" fmla="*/ 372226 w 743234"/>
                  <a:gd name="connsiteY2" fmla="*/ 603349 h 743234"/>
                  <a:gd name="connsiteX3" fmla="*/ 606000 w 743234"/>
                  <a:gd name="connsiteY3" fmla="*/ 369575 h 743234"/>
                  <a:gd name="connsiteX4" fmla="*/ 372226 w 743234"/>
                  <a:gd name="connsiteY4" fmla="*/ 135801 h 743234"/>
                  <a:gd name="connsiteX5" fmla="*/ 371617 w 743234"/>
                  <a:gd name="connsiteY5" fmla="*/ 0 h 743234"/>
                  <a:gd name="connsiteX6" fmla="*/ 743234 w 743234"/>
                  <a:gd name="connsiteY6" fmla="*/ 371617 h 743234"/>
                  <a:gd name="connsiteX7" fmla="*/ 371617 w 743234"/>
                  <a:gd name="connsiteY7" fmla="*/ 743234 h 743234"/>
                  <a:gd name="connsiteX8" fmla="*/ 0 w 743234"/>
                  <a:gd name="connsiteY8" fmla="*/ 371617 h 743234"/>
                  <a:gd name="connsiteX9" fmla="*/ 371617 w 743234"/>
                  <a:gd name="connsiteY9" fmla="*/ 0 h 7432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43234" h="743234">
                    <a:moveTo>
                      <a:pt x="372226" y="135801"/>
                    </a:moveTo>
                    <a:cubicBezTo>
                      <a:pt x="243116" y="135801"/>
                      <a:pt x="138452" y="240465"/>
                      <a:pt x="138452" y="369575"/>
                    </a:cubicBezTo>
                    <a:cubicBezTo>
                      <a:pt x="138452" y="498685"/>
                      <a:pt x="243116" y="603349"/>
                      <a:pt x="372226" y="603349"/>
                    </a:cubicBezTo>
                    <a:cubicBezTo>
                      <a:pt x="501336" y="603349"/>
                      <a:pt x="606000" y="498685"/>
                      <a:pt x="606000" y="369575"/>
                    </a:cubicBezTo>
                    <a:cubicBezTo>
                      <a:pt x="606000" y="240465"/>
                      <a:pt x="501336" y="135801"/>
                      <a:pt x="372226" y="135801"/>
                    </a:cubicBezTo>
                    <a:close/>
                    <a:moveTo>
                      <a:pt x="371617" y="0"/>
                    </a:moveTo>
                    <a:cubicBezTo>
                      <a:pt x="576855" y="0"/>
                      <a:pt x="743234" y="166379"/>
                      <a:pt x="743234" y="371617"/>
                    </a:cubicBezTo>
                    <a:cubicBezTo>
                      <a:pt x="743234" y="576855"/>
                      <a:pt x="576855" y="743234"/>
                      <a:pt x="371617" y="743234"/>
                    </a:cubicBezTo>
                    <a:cubicBezTo>
                      <a:pt x="166379" y="743234"/>
                      <a:pt x="0" y="576855"/>
                      <a:pt x="0" y="371617"/>
                    </a:cubicBezTo>
                    <a:cubicBezTo>
                      <a:pt x="0" y="166379"/>
                      <a:pt x="166379" y="0"/>
                      <a:pt x="371617" y="0"/>
                    </a:cubicBezTo>
                    <a:close/>
                  </a:path>
                </a:pathLst>
              </a:cu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pt-BR"/>
              </a:p>
            </p:txBody>
          </p:sp>
          <p:sp>
            <p:nvSpPr>
              <p:cNvPr id="95" name="Retângulo: Cantos Arredondados 94">
                <a:extLst>
                  <a:ext uri="{FF2B5EF4-FFF2-40B4-BE49-F238E27FC236}">
                    <a16:creationId xmlns:a16="http://schemas.microsoft.com/office/drawing/2014/main" id="{57EA83B2-9875-4C82-913F-34E90BA44978}"/>
                  </a:ext>
                </a:extLst>
              </p:cNvPr>
              <p:cNvSpPr/>
              <p:nvPr/>
            </p:nvSpPr>
            <p:spPr>
              <a:xfrm>
                <a:off x="5050124" y="4990858"/>
                <a:ext cx="177855" cy="605428"/>
              </a:xfrm>
              <a:prstGeom prst="roundRect">
                <a:avLst>
                  <a:gd name="adj" fmla="val 48985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6" name="Retângulo: Cantos Arredondados 95">
                <a:extLst>
                  <a:ext uri="{FF2B5EF4-FFF2-40B4-BE49-F238E27FC236}">
                    <a16:creationId xmlns:a16="http://schemas.microsoft.com/office/drawing/2014/main" id="{9C014BF5-FB14-4A36-BBAE-D214A5460750}"/>
                  </a:ext>
                </a:extLst>
              </p:cNvPr>
              <p:cNvSpPr/>
              <p:nvPr/>
            </p:nvSpPr>
            <p:spPr>
              <a:xfrm>
                <a:off x="5050124" y="4731576"/>
                <a:ext cx="177855" cy="176955"/>
              </a:xfrm>
              <a:prstGeom prst="roundRect">
                <a:avLst>
                  <a:gd name="adj" fmla="val 33179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pic>
          <p:nvPicPr>
            <p:cNvPr id="130" name="Gráfico 8" descr="Folha">
              <a:extLst>
                <a:ext uri="{FF2B5EF4-FFF2-40B4-BE49-F238E27FC236}">
                  <a16:creationId xmlns:a16="http://schemas.microsoft.com/office/drawing/2014/main" id="{CD264357-885A-451A-9BC1-4AAD17CA757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21440817" flipH="1">
              <a:off x="4241374" y="4491279"/>
              <a:ext cx="488977" cy="4190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358037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 advTm="3000">
        <p159:morph option="byObject"/>
      </p:transition>
    </mc:Choice>
    <mc:Fallback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0 L -0.11589 0 " pathEditMode="relative" rAng="0" ptsTypes="AA">
                                      <p:cBhvr>
                                        <p:cTn id="6" dur="4000" fill="hold"/>
                                        <p:tgtEl>
                                          <p:spTgt spid="3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79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Agrupar 5">
            <a:extLst>
              <a:ext uri="{FF2B5EF4-FFF2-40B4-BE49-F238E27FC236}">
                <a16:creationId xmlns:a16="http://schemas.microsoft.com/office/drawing/2014/main" id="{AC082F66-FDD0-4EBD-8635-87FDC4572D84}"/>
              </a:ext>
            </a:extLst>
          </p:cNvPr>
          <p:cNvGrpSpPr/>
          <p:nvPr/>
        </p:nvGrpSpPr>
        <p:grpSpPr>
          <a:xfrm>
            <a:off x="5109807" y="1388659"/>
            <a:ext cx="5614524" cy="1949446"/>
            <a:chOff x="4065736" y="4391461"/>
            <a:chExt cx="4571079" cy="1587147"/>
          </a:xfrm>
        </p:grpSpPr>
        <p:grpSp>
          <p:nvGrpSpPr>
            <p:cNvPr id="9" name="Agrupar 8">
              <a:extLst>
                <a:ext uri="{FF2B5EF4-FFF2-40B4-BE49-F238E27FC236}">
                  <a16:creationId xmlns:a16="http://schemas.microsoft.com/office/drawing/2014/main" id="{2F5B42DC-1AD1-41C0-AD8F-B02CAE3EEDBF}"/>
                </a:ext>
              </a:extLst>
            </p:cNvPr>
            <p:cNvGrpSpPr/>
            <p:nvPr/>
          </p:nvGrpSpPr>
          <p:grpSpPr>
            <a:xfrm>
              <a:off x="4065736" y="4391461"/>
              <a:ext cx="4571079" cy="1587147"/>
              <a:chOff x="4065736" y="4391461"/>
              <a:chExt cx="4571079" cy="1587147"/>
            </a:xfrm>
          </p:grpSpPr>
          <p:sp>
            <p:nvSpPr>
              <p:cNvPr id="11" name="Retângulo 10">
                <a:extLst>
                  <a:ext uri="{FF2B5EF4-FFF2-40B4-BE49-F238E27FC236}">
                    <a16:creationId xmlns:a16="http://schemas.microsoft.com/office/drawing/2014/main" id="{157F4A9A-E687-4CEE-81F6-3731A2B90DBB}"/>
                  </a:ext>
                </a:extLst>
              </p:cNvPr>
              <p:cNvSpPr/>
              <p:nvPr/>
            </p:nvSpPr>
            <p:spPr>
              <a:xfrm>
                <a:off x="4065736" y="4391462"/>
                <a:ext cx="93817" cy="1239525"/>
              </a:xfrm>
              <a:prstGeom prst="rect">
                <a:avLst/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" name="Forma Livre: Forma 11">
                <a:extLst>
                  <a:ext uri="{FF2B5EF4-FFF2-40B4-BE49-F238E27FC236}">
                    <a16:creationId xmlns:a16="http://schemas.microsoft.com/office/drawing/2014/main" id="{6094EB17-F048-4D68-9E01-3C075F674D4C}"/>
                  </a:ext>
                </a:extLst>
              </p:cNvPr>
              <p:cNvSpPr/>
              <p:nvPr/>
            </p:nvSpPr>
            <p:spPr>
              <a:xfrm>
                <a:off x="4159771" y="4391461"/>
                <a:ext cx="690918" cy="592128"/>
              </a:xfrm>
              <a:custGeom>
                <a:avLst/>
                <a:gdLst>
                  <a:gd name="connsiteX0" fmla="*/ 0 w 690918"/>
                  <a:gd name="connsiteY0" fmla="*/ 0 h 592128"/>
                  <a:gd name="connsiteX1" fmla="*/ 345459 w 690918"/>
                  <a:gd name="connsiteY1" fmla="*/ 0 h 592128"/>
                  <a:gd name="connsiteX2" fmla="*/ 690918 w 690918"/>
                  <a:gd name="connsiteY2" fmla="*/ 296064 h 592128"/>
                  <a:gd name="connsiteX3" fmla="*/ 589736 w 690918"/>
                  <a:gd name="connsiteY3" fmla="*/ 505413 h 592128"/>
                  <a:gd name="connsiteX4" fmla="*/ 585158 w 690918"/>
                  <a:gd name="connsiteY4" fmla="*/ 508650 h 592128"/>
                  <a:gd name="connsiteX5" fmla="*/ 580754 w 690918"/>
                  <a:gd name="connsiteY5" fmla="*/ 497600 h 592128"/>
                  <a:gd name="connsiteX6" fmla="*/ 539935 w 690918"/>
                  <a:gd name="connsiteY6" fmla="*/ 449590 h 592128"/>
                  <a:gd name="connsiteX7" fmla="*/ 527924 w 690918"/>
                  <a:gd name="connsiteY7" fmla="*/ 438010 h 592128"/>
                  <a:gd name="connsiteX8" fmla="*/ 516035 w 690918"/>
                  <a:gd name="connsiteY8" fmla="*/ 427448 h 592128"/>
                  <a:gd name="connsiteX9" fmla="*/ 525243 w 690918"/>
                  <a:gd name="connsiteY9" fmla="*/ 416258 h 592128"/>
                  <a:gd name="connsiteX10" fmla="*/ 528999 w 690918"/>
                  <a:gd name="connsiteY10" fmla="*/ 401016 h 592128"/>
                  <a:gd name="connsiteX11" fmla="*/ 532428 w 690918"/>
                  <a:gd name="connsiteY11" fmla="*/ 403912 h 592128"/>
                  <a:gd name="connsiteX12" fmla="*/ 558702 w 690918"/>
                  <a:gd name="connsiteY12" fmla="*/ 317061 h 592128"/>
                  <a:gd name="connsiteX13" fmla="*/ 348510 w 690918"/>
                  <a:gd name="connsiteY13" fmla="*/ 136924 h 592128"/>
                  <a:gd name="connsiteX14" fmla="*/ 63251 w 690918"/>
                  <a:gd name="connsiteY14" fmla="*/ 98323 h 592128"/>
                  <a:gd name="connsiteX15" fmla="*/ 244165 w 690918"/>
                  <a:gd name="connsiteY15" fmla="*/ 474037 h 592128"/>
                  <a:gd name="connsiteX16" fmla="*/ 348510 w 690918"/>
                  <a:gd name="connsiteY16" fmla="*/ 497841 h 592128"/>
                  <a:gd name="connsiteX17" fmla="*/ 374193 w 690918"/>
                  <a:gd name="connsiteY17" fmla="*/ 493890 h 592128"/>
                  <a:gd name="connsiteX18" fmla="*/ 380410 w 690918"/>
                  <a:gd name="connsiteY18" fmla="*/ 494918 h 592128"/>
                  <a:gd name="connsiteX19" fmla="*/ 441593 w 690918"/>
                  <a:gd name="connsiteY19" fmla="*/ 484797 h 592128"/>
                  <a:gd name="connsiteX20" fmla="*/ 488935 w 690918"/>
                  <a:gd name="connsiteY20" fmla="*/ 458644 h 592128"/>
                  <a:gd name="connsiteX21" fmla="*/ 533084 w 690918"/>
                  <a:gd name="connsiteY21" fmla="*/ 504033 h 592128"/>
                  <a:gd name="connsiteX22" fmla="*/ 546468 w 690918"/>
                  <a:gd name="connsiteY22" fmla="*/ 522861 h 592128"/>
                  <a:gd name="connsiteX23" fmla="*/ 550140 w 690918"/>
                  <a:gd name="connsiteY23" fmla="*/ 533411 h 592128"/>
                  <a:gd name="connsiteX24" fmla="*/ 538609 w 690918"/>
                  <a:gd name="connsiteY24" fmla="*/ 541565 h 592128"/>
                  <a:gd name="connsiteX25" fmla="*/ 345459 w 690918"/>
                  <a:gd name="connsiteY25" fmla="*/ 592128 h 592128"/>
                  <a:gd name="connsiteX26" fmla="*/ 0 w 690918"/>
                  <a:gd name="connsiteY26" fmla="*/ 592127 h 5921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90918" h="592128">
                    <a:moveTo>
                      <a:pt x="0" y="0"/>
                    </a:moveTo>
                    <a:lnTo>
                      <a:pt x="345459" y="0"/>
                    </a:lnTo>
                    <a:cubicBezTo>
                      <a:pt x="536251" y="0"/>
                      <a:pt x="690918" y="132552"/>
                      <a:pt x="690918" y="296064"/>
                    </a:cubicBezTo>
                    <a:cubicBezTo>
                      <a:pt x="690918" y="377820"/>
                      <a:pt x="652251" y="451836"/>
                      <a:pt x="589736" y="505413"/>
                    </a:cubicBezTo>
                    <a:lnTo>
                      <a:pt x="585158" y="508650"/>
                    </a:lnTo>
                    <a:lnTo>
                      <a:pt x="580754" y="497600"/>
                    </a:lnTo>
                    <a:cubicBezTo>
                      <a:pt x="570901" y="482883"/>
                      <a:pt x="556826" y="466639"/>
                      <a:pt x="539935" y="449590"/>
                    </a:cubicBezTo>
                    <a:cubicBezTo>
                      <a:pt x="536181" y="445730"/>
                      <a:pt x="527924" y="438010"/>
                      <a:pt x="527924" y="438010"/>
                    </a:cubicBezTo>
                    <a:lnTo>
                      <a:pt x="516035" y="427448"/>
                    </a:lnTo>
                    <a:lnTo>
                      <a:pt x="525243" y="416258"/>
                    </a:lnTo>
                    <a:lnTo>
                      <a:pt x="528999" y="401016"/>
                    </a:lnTo>
                    <a:lnTo>
                      <a:pt x="532428" y="403912"/>
                    </a:lnTo>
                    <a:cubicBezTo>
                      <a:pt x="548943" y="378178"/>
                      <a:pt x="558702" y="348585"/>
                      <a:pt x="558702" y="317061"/>
                    </a:cubicBezTo>
                    <a:cubicBezTo>
                      <a:pt x="558702" y="217342"/>
                      <a:pt x="464867" y="136924"/>
                      <a:pt x="348510" y="136924"/>
                    </a:cubicBezTo>
                    <a:cubicBezTo>
                      <a:pt x="238160" y="139497"/>
                      <a:pt x="63251" y="98323"/>
                      <a:pt x="63251" y="98323"/>
                    </a:cubicBezTo>
                    <a:cubicBezTo>
                      <a:pt x="63251" y="256586"/>
                      <a:pt x="83520" y="397479"/>
                      <a:pt x="244165" y="474037"/>
                    </a:cubicBezTo>
                    <a:cubicBezTo>
                      <a:pt x="274943" y="489477"/>
                      <a:pt x="310976" y="497841"/>
                      <a:pt x="348510" y="497841"/>
                    </a:cubicBezTo>
                    <a:lnTo>
                      <a:pt x="374193" y="493890"/>
                    </a:lnTo>
                    <a:lnTo>
                      <a:pt x="380410" y="494918"/>
                    </a:lnTo>
                    <a:cubicBezTo>
                      <a:pt x="402113" y="494918"/>
                      <a:pt x="422788" y="491314"/>
                      <a:pt x="441593" y="484797"/>
                    </a:cubicBezTo>
                    <a:lnTo>
                      <a:pt x="488935" y="458644"/>
                    </a:lnTo>
                    <a:lnTo>
                      <a:pt x="533084" y="504033"/>
                    </a:lnTo>
                    <a:cubicBezTo>
                      <a:pt x="538856" y="511070"/>
                      <a:pt x="543384" y="517403"/>
                      <a:pt x="546468" y="522861"/>
                    </a:cubicBezTo>
                    <a:lnTo>
                      <a:pt x="550140" y="533411"/>
                    </a:lnTo>
                    <a:lnTo>
                      <a:pt x="538609" y="541565"/>
                    </a:lnTo>
                    <a:cubicBezTo>
                      <a:pt x="483473" y="573488"/>
                      <a:pt x="417006" y="592128"/>
                      <a:pt x="345459" y="592128"/>
                    </a:cubicBezTo>
                    <a:lnTo>
                      <a:pt x="0" y="592127"/>
                    </a:lnTo>
                    <a:close/>
                  </a:path>
                </a:pathLst>
              </a:cu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pt-BR"/>
              </a:p>
            </p:txBody>
          </p:sp>
          <p:sp>
            <p:nvSpPr>
              <p:cNvPr id="13" name="Forma Livre: Forma 12">
                <a:extLst>
                  <a:ext uri="{FF2B5EF4-FFF2-40B4-BE49-F238E27FC236}">
                    <a16:creationId xmlns:a16="http://schemas.microsoft.com/office/drawing/2014/main" id="{A3DD002B-D88F-4AA4-8C49-DD1A087609DA}"/>
                  </a:ext>
                </a:extLst>
              </p:cNvPr>
              <p:cNvSpPr/>
              <p:nvPr/>
            </p:nvSpPr>
            <p:spPr>
              <a:xfrm>
                <a:off x="4159468" y="4970043"/>
                <a:ext cx="771216" cy="660944"/>
              </a:xfrm>
              <a:custGeom>
                <a:avLst/>
                <a:gdLst>
                  <a:gd name="connsiteX0" fmla="*/ 113899 w 771216"/>
                  <a:gd name="connsiteY0" fmla="*/ 119246 h 660944"/>
                  <a:gd name="connsiteX1" fmla="*/ 113899 w 771216"/>
                  <a:gd name="connsiteY1" fmla="*/ 511860 h 660944"/>
                  <a:gd name="connsiteX2" fmla="*/ 342958 w 771216"/>
                  <a:gd name="connsiteY2" fmla="*/ 511860 h 660944"/>
                  <a:gd name="connsiteX3" fmla="*/ 572017 w 771216"/>
                  <a:gd name="connsiteY3" fmla="*/ 315553 h 660944"/>
                  <a:gd name="connsiteX4" fmla="*/ 342958 w 771216"/>
                  <a:gd name="connsiteY4" fmla="*/ 119246 h 660944"/>
                  <a:gd name="connsiteX5" fmla="*/ 0 w 771216"/>
                  <a:gd name="connsiteY5" fmla="*/ 0 h 660944"/>
                  <a:gd name="connsiteX6" fmla="*/ 385608 w 771216"/>
                  <a:gd name="connsiteY6" fmla="*/ 0 h 660944"/>
                  <a:gd name="connsiteX7" fmla="*/ 771216 w 771216"/>
                  <a:gd name="connsiteY7" fmla="*/ 330472 h 660944"/>
                  <a:gd name="connsiteX8" fmla="*/ 385608 w 771216"/>
                  <a:gd name="connsiteY8" fmla="*/ 660944 h 660944"/>
                  <a:gd name="connsiteX9" fmla="*/ 0 w 771216"/>
                  <a:gd name="connsiteY9" fmla="*/ 660944 h 6609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71216" h="660944">
                    <a:moveTo>
                      <a:pt x="113899" y="119246"/>
                    </a:moveTo>
                    <a:lnTo>
                      <a:pt x="113899" y="511860"/>
                    </a:lnTo>
                    <a:lnTo>
                      <a:pt x="342958" y="511860"/>
                    </a:lnTo>
                    <a:cubicBezTo>
                      <a:pt x="469464" y="511860"/>
                      <a:pt x="572017" y="423970"/>
                      <a:pt x="572017" y="315553"/>
                    </a:cubicBezTo>
                    <a:cubicBezTo>
                      <a:pt x="572017" y="207136"/>
                      <a:pt x="469464" y="119246"/>
                      <a:pt x="342958" y="119246"/>
                    </a:cubicBezTo>
                    <a:close/>
                    <a:moveTo>
                      <a:pt x="0" y="0"/>
                    </a:moveTo>
                    <a:lnTo>
                      <a:pt x="385608" y="0"/>
                    </a:lnTo>
                    <a:cubicBezTo>
                      <a:pt x="598573" y="0"/>
                      <a:pt x="771216" y="147957"/>
                      <a:pt x="771216" y="330472"/>
                    </a:cubicBezTo>
                    <a:cubicBezTo>
                      <a:pt x="771216" y="512987"/>
                      <a:pt x="598573" y="660944"/>
                      <a:pt x="385608" y="660944"/>
                    </a:cubicBezTo>
                    <a:lnTo>
                      <a:pt x="0" y="660944"/>
                    </a:lnTo>
                    <a:close/>
                  </a:path>
                </a:pathLst>
              </a:cu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pt-BR"/>
              </a:p>
            </p:txBody>
          </p:sp>
          <p:sp>
            <p:nvSpPr>
              <p:cNvPr id="14" name="Retângulo 13">
                <a:extLst>
                  <a:ext uri="{FF2B5EF4-FFF2-40B4-BE49-F238E27FC236}">
                    <a16:creationId xmlns:a16="http://schemas.microsoft.com/office/drawing/2014/main" id="{D2A08645-1125-4A5F-A0C4-DA63495BCBD1}"/>
                  </a:ext>
                </a:extLst>
              </p:cNvPr>
              <p:cNvSpPr/>
              <p:nvPr/>
            </p:nvSpPr>
            <p:spPr>
              <a:xfrm>
                <a:off x="6216943" y="5263127"/>
                <a:ext cx="136355" cy="715481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5" name="Forma Livre: Forma 14">
                <a:extLst>
                  <a:ext uri="{FF2B5EF4-FFF2-40B4-BE49-F238E27FC236}">
                    <a16:creationId xmlns:a16="http://schemas.microsoft.com/office/drawing/2014/main" id="{1F992A89-9704-4766-A6F3-705DD85FCA4C}"/>
                  </a:ext>
                </a:extLst>
              </p:cNvPr>
              <p:cNvSpPr/>
              <p:nvPr/>
            </p:nvSpPr>
            <p:spPr>
              <a:xfrm>
                <a:off x="6216944" y="4902695"/>
                <a:ext cx="715482" cy="715482"/>
              </a:xfrm>
              <a:custGeom>
                <a:avLst/>
                <a:gdLst>
                  <a:gd name="connsiteX0" fmla="*/ 357741 w 715482"/>
                  <a:gd name="connsiteY0" fmla="*/ 138972 h 715482"/>
                  <a:gd name="connsiteX1" fmla="*/ 138972 w 715482"/>
                  <a:gd name="connsiteY1" fmla="*/ 357741 h 715482"/>
                  <a:gd name="connsiteX2" fmla="*/ 357741 w 715482"/>
                  <a:gd name="connsiteY2" fmla="*/ 576510 h 715482"/>
                  <a:gd name="connsiteX3" fmla="*/ 576510 w 715482"/>
                  <a:gd name="connsiteY3" fmla="*/ 357741 h 715482"/>
                  <a:gd name="connsiteX4" fmla="*/ 357741 w 715482"/>
                  <a:gd name="connsiteY4" fmla="*/ 138972 h 715482"/>
                  <a:gd name="connsiteX5" fmla="*/ 357741 w 715482"/>
                  <a:gd name="connsiteY5" fmla="*/ 0 h 715482"/>
                  <a:gd name="connsiteX6" fmla="*/ 715482 w 715482"/>
                  <a:gd name="connsiteY6" fmla="*/ 357741 h 715482"/>
                  <a:gd name="connsiteX7" fmla="*/ 357741 w 715482"/>
                  <a:gd name="connsiteY7" fmla="*/ 715482 h 715482"/>
                  <a:gd name="connsiteX8" fmla="*/ 0 w 715482"/>
                  <a:gd name="connsiteY8" fmla="*/ 357741 h 715482"/>
                  <a:gd name="connsiteX9" fmla="*/ 357741 w 715482"/>
                  <a:gd name="connsiteY9" fmla="*/ 0 h 7154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15482" h="715482">
                    <a:moveTo>
                      <a:pt x="357741" y="138972"/>
                    </a:moveTo>
                    <a:cubicBezTo>
                      <a:pt x="236918" y="138972"/>
                      <a:pt x="138972" y="236918"/>
                      <a:pt x="138972" y="357741"/>
                    </a:cubicBezTo>
                    <a:cubicBezTo>
                      <a:pt x="138972" y="478564"/>
                      <a:pt x="236918" y="576510"/>
                      <a:pt x="357741" y="576510"/>
                    </a:cubicBezTo>
                    <a:cubicBezTo>
                      <a:pt x="478564" y="576510"/>
                      <a:pt x="576510" y="478564"/>
                      <a:pt x="576510" y="357741"/>
                    </a:cubicBezTo>
                    <a:cubicBezTo>
                      <a:pt x="576510" y="236918"/>
                      <a:pt x="478564" y="138972"/>
                      <a:pt x="357741" y="138972"/>
                    </a:cubicBezTo>
                    <a:close/>
                    <a:moveTo>
                      <a:pt x="357741" y="0"/>
                    </a:moveTo>
                    <a:cubicBezTo>
                      <a:pt x="555316" y="0"/>
                      <a:pt x="715482" y="160166"/>
                      <a:pt x="715482" y="357741"/>
                    </a:cubicBezTo>
                    <a:cubicBezTo>
                      <a:pt x="715482" y="555316"/>
                      <a:pt x="555316" y="715482"/>
                      <a:pt x="357741" y="715482"/>
                    </a:cubicBezTo>
                    <a:cubicBezTo>
                      <a:pt x="160166" y="715482"/>
                      <a:pt x="0" y="555316"/>
                      <a:pt x="0" y="357741"/>
                    </a:cubicBezTo>
                    <a:cubicBezTo>
                      <a:pt x="0" y="160166"/>
                      <a:pt x="160166" y="0"/>
                      <a:pt x="357741" y="0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pt-BR"/>
              </a:p>
            </p:txBody>
          </p:sp>
          <p:sp>
            <p:nvSpPr>
              <p:cNvPr id="16" name="Retângulo 15">
                <a:extLst>
                  <a:ext uri="{FF2B5EF4-FFF2-40B4-BE49-F238E27FC236}">
                    <a16:creationId xmlns:a16="http://schemas.microsoft.com/office/drawing/2014/main" id="{1A437F21-FF90-420E-8512-4AF5844CFC39}"/>
                  </a:ext>
                </a:extLst>
              </p:cNvPr>
              <p:cNvSpPr/>
              <p:nvPr/>
            </p:nvSpPr>
            <p:spPr>
              <a:xfrm>
                <a:off x="7055291" y="4739016"/>
                <a:ext cx="138452" cy="901532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" name="Forma Livre: Forma 16">
                <a:extLst>
                  <a:ext uri="{FF2B5EF4-FFF2-40B4-BE49-F238E27FC236}">
                    <a16:creationId xmlns:a16="http://schemas.microsoft.com/office/drawing/2014/main" id="{78F8BC33-8269-485B-A35F-C4B0958292B3}"/>
                  </a:ext>
                </a:extLst>
              </p:cNvPr>
              <p:cNvSpPr/>
              <p:nvPr/>
            </p:nvSpPr>
            <p:spPr>
              <a:xfrm>
                <a:off x="7316607" y="5014297"/>
                <a:ext cx="598834" cy="598824"/>
              </a:xfrm>
              <a:custGeom>
                <a:avLst/>
                <a:gdLst>
                  <a:gd name="connsiteX0" fmla="*/ 299416 w 598834"/>
                  <a:gd name="connsiteY0" fmla="*/ 133504 h 598824"/>
                  <a:gd name="connsiteX1" fmla="*/ 133505 w 598834"/>
                  <a:gd name="connsiteY1" fmla="*/ 299412 h 598824"/>
                  <a:gd name="connsiteX2" fmla="*/ 299416 w 598834"/>
                  <a:gd name="connsiteY2" fmla="*/ 465320 h 598824"/>
                  <a:gd name="connsiteX3" fmla="*/ 465327 w 598834"/>
                  <a:gd name="connsiteY3" fmla="*/ 299412 h 598824"/>
                  <a:gd name="connsiteX4" fmla="*/ 299416 w 598834"/>
                  <a:gd name="connsiteY4" fmla="*/ 133504 h 598824"/>
                  <a:gd name="connsiteX5" fmla="*/ 299417 w 598834"/>
                  <a:gd name="connsiteY5" fmla="*/ 0 h 598824"/>
                  <a:gd name="connsiteX6" fmla="*/ 598834 w 598834"/>
                  <a:gd name="connsiteY6" fmla="*/ 299412 h 598824"/>
                  <a:gd name="connsiteX7" fmla="*/ 299417 w 598834"/>
                  <a:gd name="connsiteY7" fmla="*/ 598824 h 598824"/>
                  <a:gd name="connsiteX8" fmla="*/ 0 w 598834"/>
                  <a:gd name="connsiteY8" fmla="*/ 299412 h 598824"/>
                  <a:gd name="connsiteX9" fmla="*/ 299417 w 598834"/>
                  <a:gd name="connsiteY9" fmla="*/ 0 h 59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98834" h="598824">
                    <a:moveTo>
                      <a:pt x="299416" y="133504"/>
                    </a:moveTo>
                    <a:cubicBezTo>
                      <a:pt x="207786" y="133504"/>
                      <a:pt x="133505" y="207784"/>
                      <a:pt x="133505" y="299412"/>
                    </a:cubicBezTo>
                    <a:cubicBezTo>
                      <a:pt x="133505" y="391040"/>
                      <a:pt x="207786" y="465320"/>
                      <a:pt x="299416" y="465320"/>
                    </a:cubicBezTo>
                    <a:cubicBezTo>
                      <a:pt x="391046" y="465320"/>
                      <a:pt x="465327" y="391040"/>
                      <a:pt x="465327" y="299412"/>
                    </a:cubicBezTo>
                    <a:cubicBezTo>
                      <a:pt x="465327" y="207784"/>
                      <a:pt x="391046" y="133504"/>
                      <a:pt x="299416" y="133504"/>
                    </a:cubicBezTo>
                    <a:close/>
                    <a:moveTo>
                      <a:pt x="299417" y="0"/>
                    </a:moveTo>
                    <a:cubicBezTo>
                      <a:pt x="464780" y="0"/>
                      <a:pt x="598834" y="134051"/>
                      <a:pt x="598834" y="299412"/>
                    </a:cubicBezTo>
                    <a:cubicBezTo>
                      <a:pt x="598834" y="464773"/>
                      <a:pt x="464780" y="598824"/>
                      <a:pt x="299417" y="598824"/>
                    </a:cubicBezTo>
                    <a:cubicBezTo>
                      <a:pt x="134054" y="598824"/>
                      <a:pt x="0" y="464773"/>
                      <a:pt x="0" y="299412"/>
                    </a:cubicBezTo>
                    <a:cubicBezTo>
                      <a:pt x="0" y="134051"/>
                      <a:pt x="134054" y="0"/>
                      <a:pt x="299417" y="0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pt-BR"/>
              </a:p>
            </p:txBody>
          </p:sp>
          <p:sp>
            <p:nvSpPr>
              <p:cNvPr id="18" name="Retângulo 17">
                <a:extLst>
                  <a:ext uri="{FF2B5EF4-FFF2-40B4-BE49-F238E27FC236}">
                    <a16:creationId xmlns:a16="http://schemas.microsoft.com/office/drawing/2014/main" id="{71214771-60F9-49AA-86C3-60F892CCF1D7}"/>
                  </a:ext>
                </a:extLst>
              </p:cNvPr>
              <p:cNvSpPr/>
              <p:nvPr/>
            </p:nvSpPr>
            <p:spPr>
              <a:xfrm>
                <a:off x="7817895" y="5043784"/>
                <a:ext cx="105316" cy="569337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" name="Retângulo 18">
                <a:extLst>
                  <a:ext uri="{FF2B5EF4-FFF2-40B4-BE49-F238E27FC236}">
                    <a16:creationId xmlns:a16="http://schemas.microsoft.com/office/drawing/2014/main" id="{B98E6222-B17C-4BFC-857C-24A13ACFFDC4}"/>
                  </a:ext>
                </a:extLst>
              </p:cNvPr>
              <p:cNvSpPr/>
              <p:nvPr/>
            </p:nvSpPr>
            <p:spPr>
              <a:xfrm rot="16200000">
                <a:off x="7792596" y="5494551"/>
                <a:ext cx="99158" cy="138633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20" name="Grupo 28">
                <a:extLst>
                  <a:ext uri="{FF2B5EF4-FFF2-40B4-BE49-F238E27FC236}">
                    <a16:creationId xmlns:a16="http://schemas.microsoft.com/office/drawing/2014/main" id="{20FD16F4-2781-43E9-96A0-DFB7BA3B5111}"/>
                  </a:ext>
                </a:extLst>
              </p:cNvPr>
              <p:cNvGrpSpPr/>
              <p:nvPr/>
            </p:nvGrpSpPr>
            <p:grpSpPr>
              <a:xfrm>
                <a:off x="8046077" y="5058937"/>
                <a:ext cx="586221" cy="599983"/>
                <a:chOff x="6437471" y="2391677"/>
                <a:chExt cx="1657686" cy="1696602"/>
              </a:xfrm>
            </p:grpSpPr>
            <p:sp>
              <p:nvSpPr>
                <p:cNvPr id="26" name="Elipse 21">
                  <a:extLst>
                    <a:ext uri="{FF2B5EF4-FFF2-40B4-BE49-F238E27FC236}">
                      <a16:creationId xmlns:a16="http://schemas.microsoft.com/office/drawing/2014/main" id="{48F1ED41-836B-4A90-B5DE-2155D246EEEC}"/>
                    </a:ext>
                  </a:extLst>
                </p:cNvPr>
                <p:cNvSpPr/>
                <p:nvPr/>
              </p:nvSpPr>
              <p:spPr>
                <a:xfrm>
                  <a:off x="6437471" y="2609500"/>
                  <a:ext cx="1646608" cy="14787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2154" h="1478779">
                      <a:moveTo>
                        <a:pt x="1327086" y="0"/>
                      </a:moveTo>
                      <a:cubicBezTo>
                        <a:pt x="1525543" y="148399"/>
                        <a:pt x="1652154" y="385765"/>
                        <a:pt x="1652154" y="652702"/>
                      </a:cubicBezTo>
                      <a:cubicBezTo>
                        <a:pt x="1652154" y="1108932"/>
                        <a:pt x="1282307" y="1478779"/>
                        <a:pt x="826077" y="1478779"/>
                      </a:cubicBezTo>
                      <a:cubicBezTo>
                        <a:pt x="369847" y="1478779"/>
                        <a:pt x="0" y="1108932"/>
                        <a:pt x="0" y="652702"/>
                      </a:cubicBezTo>
                      <a:cubicBezTo>
                        <a:pt x="0" y="385766"/>
                        <a:pt x="126611" y="148401"/>
                        <a:pt x="325067" y="2"/>
                      </a:cubicBezTo>
                      <a:lnTo>
                        <a:pt x="321439" y="35986"/>
                      </a:lnTo>
                      <a:lnTo>
                        <a:pt x="321439" y="585351"/>
                      </a:lnTo>
                      <a:cubicBezTo>
                        <a:pt x="321439" y="864054"/>
                        <a:pt x="547373" y="1089988"/>
                        <a:pt x="826076" y="1089988"/>
                      </a:cubicBezTo>
                      <a:cubicBezTo>
                        <a:pt x="1104779" y="1089988"/>
                        <a:pt x="1330713" y="864054"/>
                        <a:pt x="1330713" y="585351"/>
                      </a:cubicBezTo>
                      <a:lnTo>
                        <a:pt x="1330713" y="35986"/>
                      </a:lnTo>
                      <a:cubicBezTo>
                        <a:pt x="1330713" y="23830"/>
                        <a:pt x="1330283" y="11774"/>
                        <a:pt x="1327086" y="0"/>
                      </a:cubicBez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7" name="Retângulo de cantos arredondados 25">
                  <a:extLst>
                    <a:ext uri="{FF2B5EF4-FFF2-40B4-BE49-F238E27FC236}">
                      <a16:creationId xmlns:a16="http://schemas.microsoft.com/office/drawing/2014/main" id="{D2CA8B3C-B97A-4940-8EAD-5D2C970DD87A}"/>
                    </a:ext>
                  </a:extLst>
                </p:cNvPr>
                <p:cNvSpPr/>
                <p:nvPr/>
              </p:nvSpPr>
              <p:spPr>
                <a:xfrm rot="188833">
                  <a:off x="6456521" y="2391677"/>
                  <a:ext cx="311727" cy="96038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8" name="Retângulo de cantos arredondados 26">
                  <a:extLst>
                    <a:ext uri="{FF2B5EF4-FFF2-40B4-BE49-F238E27FC236}">
                      <a16:creationId xmlns:a16="http://schemas.microsoft.com/office/drawing/2014/main" id="{340B85C5-7A94-401D-9CCB-CD73AFAF3CB3}"/>
                    </a:ext>
                  </a:extLst>
                </p:cNvPr>
                <p:cNvSpPr/>
                <p:nvPr/>
              </p:nvSpPr>
              <p:spPr>
                <a:xfrm rot="21411167" flipH="1">
                  <a:off x="7751745" y="2395464"/>
                  <a:ext cx="343412" cy="96038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21" name="Semicírculo 20">
                <a:extLst>
                  <a:ext uri="{FF2B5EF4-FFF2-40B4-BE49-F238E27FC236}">
                    <a16:creationId xmlns:a16="http://schemas.microsoft.com/office/drawing/2014/main" id="{3ED6B044-A94D-4F6B-9CD6-7E399C6DA805}"/>
                  </a:ext>
                </a:extLst>
              </p:cNvPr>
              <p:cNvSpPr/>
              <p:nvPr/>
            </p:nvSpPr>
            <p:spPr>
              <a:xfrm rot="10800000">
                <a:off x="8158361" y="5481753"/>
                <a:ext cx="478454" cy="490233"/>
              </a:xfrm>
              <a:prstGeom prst="blockArc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Retângulo 21">
                <a:extLst>
                  <a:ext uri="{FF2B5EF4-FFF2-40B4-BE49-F238E27FC236}">
                    <a16:creationId xmlns:a16="http://schemas.microsoft.com/office/drawing/2014/main" id="{74122D36-0B1C-4866-B3DD-DD498695CE5C}"/>
                  </a:ext>
                </a:extLst>
              </p:cNvPr>
              <p:cNvSpPr/>
              <p:nvPr/>
            </p:nvSpPr>
            <p:spPr>
              <a:xfrm>
                <a:off x="8517027" y="5265731"/>
                <a:ext cx="119788" cy="471958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" name="Forma Livre: Forma 22">
                <a:extLst>
                  <a:ext uri="{FF2B5EF4-FFF2-40B4-BE49-F238E27FC236}">
                    <a16:creationId xmlns:a16="http://schemas.microsoft.com/office/drawing/2014/main" id="{F66F42E2-81EA-4906-B20A-83DA7C401634}"/>
                  </a:ext>
                </a:extLst>
              </p:cNvPr>
              <p:cNvSpPr/>
              <p:nvPr/>
            </p:nvSpPr>
            <p:spPr>
              <a:xfrm>
                <a:off x="5350843" y="4902696"/>
                <a:ext cx="743234" cy="743234"/>
              </a:xfrm>
              <a:custGeom>
                <a:avLst/>
                <a:gdLst>
                  <a:gd name="connsiteX0" fmla="*/ 372226 w 743234"/>
                  <a:gd name="connsiteY0" fmla="*/ 135801 h 743234"/>
                  <a:gd name="connsiteX1" fmla="*/ 138452 w 743234"/>
                  <a:gd name="connsiteY1" fmla="*/ 369575 h 743234"/>
                  <a:gd name="connsiteX2" fmla="*/ 372226 w 743234"/>
                  <a:gd name="connsiteY2" fmla="*/ 603349 h 743234"/>
                  <a:gd name="connsiteX3" fmla="*/ 606000 w 743234"/>
                  <a:gd name="connsiteY3" fmla="*/ 369575 h 743234"/>
                  <a:gd name="connsiteX4" fmla="*/ 372226 w 743234"/>
                  <a:gd name="connsiteY4" fmla="*/ 135801 h 743234"/>
                  <a:gd name="connsiteX5" fmla="*/ 371617 w 743234"/>
                  <a:gd name="connsiteY5" fmla="*/ 0 h 743234"/>
                  <a:gd name="connsiteX6" fmla="*/ 743234 w 743234"/>
                  <a:gd name="connsiteY6" fmla="*/ 371617 h 743234"/>
                  <a:gd name="connsiteX7" fmla="*/ 371617 w 743234"/>
                  <a:gd name="connsiteY7" fmla="*/ 743234 h 743234"/>
                  <a:gd name="connsiteX8" fmla="*/ 0 w 743234"/>
                  <a:gd name="connsiteY8" fmla="*/ 371617 h 743234"/>
                  <a:gd name="connsiteX9" fmla="*/ 371617 w 743234"/>
                  <a:gd name="connsiteY9" fmla="*/ 0 h 7432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43234" h="743234">
                    <a:moveTo>
                      <a:pt x="372226" y="135801"/>
                    </a:moveTo>
                    <a:cubicBezTo>
                      <a:pt x="243116" y="135801"/>
                      <a:pt x="138452" y="240465"/>
                      <a:pt x="138452" y="369575"/>
                    </a:cubicBezTo>
                    <a:cubicBezTo>
                      <a:pt x="138452" y="498685"/>
                      <a:pt x="243116" y="603349"/>
                      <a:pt x="372226" y="603349"/>
                    </a:cubicBezTo>
                    <a:cubicBezTo>
                      <a:pt x="501336" y="603349"/>
                      <a:pt x="606000" y="498685"/>
                      <a:pt x="606000" y="369575"/>
                    </a:cubicBezTo>
                    <a:cubicBezTo>
                      <a:pt x="606000" y="240465"/>
                      <a:pt x="501336" y="135801"/>
                      <a:pt x="372226" y="135801"/>
                    </a:cubicBezTo>
                    <a:close/>
                    <a:moveTo>
                      <a:pt x="371617" y="0"/>
                    </a:moveTo>
                    <a:cubicBezTo>
                      <a:pt x="576855" y="0"/>
                      <a:pt x="743234" y="166379"/>
                      <a:pt x="743234" y="371617"/>
                    </a:cubicBezTo>
                    <a:cubicBezTo>
                      <a:pt x="743234" y="576855"/>
                      <a:pt x="576855" y="743234"/>
                      <a:pt x="371617" y="743234"/>
                    </a:cubicBezTo>
                    <a:cubicBezTo>
                      <a:pt x="166379" y="743234"/>
                      <a:pt x="0" y="576855"/>
                      <a:pt x="0" y="371617"/>
                    </a:cubicBezTo>
                    <a:cubicBezTo>
                      <a:pt x="0" y="166379"/>
                      <a:pt x="166379" y="0"/>
                      <a:pt x="371617" y="0"/>
                    </a:cubicBezTo>
                    <a:close/>
                  </a:path>
                </a:pathLst>
              </a:cu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pt-BR"/>
              </a:p>
            </p:txBody>
          </p:sp>
          <p:sp>
            <p:nvSpPr>
              <p:cNvPr id="24" name="Retângulo: Cantos Arredondados 23">
                <a:extLst>
                  <a:ext uri="{FF2B5EF4-FFF2-40B4-BE49-F238E27FC236}">
                    <a16:creationId xmlns:a16="http://schemas.microsoft.com/office/drawing/2014/main" id="{B0855D6E-6907-43C0-9D05-50880F46C619}"/>
                  </a:ext>
                </a:extLst>
              </p:cNvPr>
              <p:cNvSpPr/>
              <p:nvPr/>
            </p:nvSpPr>
            <p:spPr>
              <a:xfrm>
                <a:off x="5050124" y="4990858"/>
                <a:ext cx="177855" cy="605428"/>
              </a:xfrm>
              <a:prstGeom prst="roundRect">
                <a:avLst>
                  <a:gd name="adj" fmla="val 48985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" name="Retângulo: Cantos Arredondados 24">
                <a:extLst>
                  <a:ext uri="{FF2B5EF4-FFF2-40B4-BE49-F238E27FC236}">
                    <a16:creationId xmlns:a16="http://schemas.microsoft.com/office/drawing/2014/main" id="{B99961DC-E0C8-4027-B9C9-6C1994E347CD}"/>
                  </a:ext>
                </a:extLst>
              </p:cNvPr>
              <p:cNvSpPr/>
              <p:nvPr/>
            </p:nvSpPr>
            <p:spPr>
              <a:xfrm>
                <a:off x="5050124" y="4731576"/>
                <a:ext cx="177855" cy="176955"/>
              </a:xfrm>
              <a:prstGeom prst="roundRect">
                <a:avLst>
                  <a:gd name="adj" fmla="val 33179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pic>
          <p:nvPicPr>
            <p:cNvPr id="10" name="Gráfico 8" descr="Folha">
              <a:extLst>
                <a:ext uri="{FF2B5EF4-FFF2-40B4-BE49-F238E27FC236}">
                  <a16:creationId xmlns:a16="http://schemas.microsoft.com/office/drawing/2014/main" id="{794793F0-34C2-48C0-8EA1-E107D2F94EB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21440817" flipH="1">
              <a:off x="4241374" y="4491279"/>
              <a:ext cx="488977" cy="419061"/>
            </a:xfrm>
            <a:prstGeom prst="rect">
              <a:avLst/>
            </a:prstGeom>
          </p:spPr>
        </p:pic>
      </p:grpSp>
      <p:pic>
        <p:nvPicPr>
          <p:cNvPr id="7" name="Imagem 6" descr="Uma imagem contendo brinquedo, gráficos vetoriais&#10;&#10;Descrição gerada automaticamente">
            <a:extLst>
              <a:ext uri="{FF2B5EF4-FFF2-40B4-BE49-F238E27FC236}">
                <a16:creationId xmlns:a16="http://schemas.microsoft.com/office/drawing/2014/main" id="{8AB33010-80F9-4B33-AFFD-063BD64C02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1519" y="984273"/>
            <a:ext cx="5016919" cy="6685914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9204E559-A479-4142-BF96-173154AE7FCE}"/>
              </a:ext>
            </a:extLst>
          </p:cNvPr>
          <p:cNvSpPr txBox="1"/>
          <p:nvPr/>
        </p:nvSpPr>
        <p:spPr>
          <a:xfrm>
            <a:off x="2636837" y="3519895"/>
            <a:ext cx="109734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ikado Black" panose="02000000000000000000" pitchFamily="50" charset="0"/>
              </a:rPr>
              <a:t>“APRENDENDO E SALVANDO O FUTURO DO PLANETA”</a:t>
            </a:r>
          </a:p>
        </p:txBody>
      </p:sp>
      <p:sp>
        <p:nvSpPr>
          <p:cNvPr id="29" name="Retângulo: Cantos Arredondados 28">
            <a:extLst>
              <a:ext uri="{FF2B5EF4-FFF2-40B4-BE49-F238E27FC236}">
                <a16:creationId xmlns:a16="http://schemas.microsoft.com/office/drawing/2014/main" id="{E3D415B7-CA77-4D26-B203-1B92FD252918}"/>
              </a:ext>
            </a:extLst>
          </p:cNvPr>
          <p:cNvSpPr/>
          <p:nvPr/>
        </p:nvSpPr>
        <p:spPr>
          <a:xfrm>
            <a:off x="6318902" y="4657894"/>
            <a:ext cx="3583000" cy="1533832"/>
          </a:xfrm>
          <a:prstGeom prst="roundRect">
            <a:avLst/>
          </a:prstGeom>
          <a:solidFill>
            <a:srgbClr val="8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>
                <a:latin typeface="Mikado Black" panose="02000000000000000000" pitchFamily="50" charset="0"/>
              </a:rPr>
              <a:t>CADASTRE-SE!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A24C2167-00A3-447C-86D9-272304840E1F}"/>
              </a:ext>
            </a:extLst>
          </p:cNvPr>
          <p:cNvSpPr txBox="1"/>
          <p:nvPr/>
        </p:nvSpPr>
        <p:spPr>
          <a:xfrm>
            <a:off x="7240948" y="121041"/>
            <a:ext cx="5025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>
                    <a:lumMod val="65000"/>
                  </a:schemeClr>
                </a:solidFill>
                <a:latin typeface="Mikado Light" panose="02000000000000000000" pitchFamily="50" charset="0"/>
              </a:rPr>
              <a:t>CRIADO POR PEDRO GOMES E VITOR RAMOS</a:t>
            </a:r>
          </a:p>
        </p:txBody>
      </p:sp>
    </p:spTree>
    <p:extLst>
      <p:ext uri="{BB962C8B-B14F-4D97-AF65-F5344CB8AC3E}">
        <p14:creationId xmlns:p14="http://schemas.microsoft.com/office/powerpoint/2010/main" val="46781437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>
        <p159:morph option="byObject"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490</TotalTime>
  <Words>96</Words>
  <Application>Microsoft Office PowerPoint</Application>
  <PresentationFormat>Widescreen</PresentationFormat>
  <Paragraphs>21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Mikado Black</vt:lpstr>
      <vt:lpstr>Mikado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Vitor Ramos</dc:creator>
  <cp:lastModifiedBy>Vitor Ramos</cp:lastModifiedBy>
  <cp:revision>56</cp:revision>
  <dcterms:created xsi:type="dcterms:W3CDTF">2019-05-23T23:19:37Z</dcterms:created>
  <dcterms:modified xsi:type="dcterms:W3CDTF">2019-05-26T20:30:58Z</dcterms:modified>
</cp:coreProperties>
</file>