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89" r:id="rId20"/>
    <p:sldId id="273" r:id="rId21"/>
    <p:sldId id="270" r:id="rId22"/>
    <p:sldId id="271" r:id="rId23"/>
    <p:sldId id="275" r:id="rId24"/>
    <p:sldId id="276" r:id="rId25"/>
    <p:sldId id="277" r:id="rId26"/>
    <p:sldId id="278" r:id="rId27"/>
    <p:sldId id="280" r:id="rId28"/>
    <p:sldId id="281" r:id="rId29"/>
    <p:sldId id="285" r:id="rId30"/>
    <p:sldId id="287" r:id="rId31"/>
    <p:sldId id="288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D4B"/>
    <a:srgbClr val="8FFF00"/>
    <a:srgbClr val="000000"/>
    <a:srgbClr val="FE0000"/>
    <a:srgbClr val="D6A800"/>
    <a:srgbClr val="EEBB00"/>
    <a:srgbClr val="893B00"/>
    <a:srgbClr val="FFC903"/>
    <a:srgbClr val="ADFF3F"/>
    <a:srgbClr val="72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3506" autoAdjust="0"/>
  </p:normalViewPr>
  <p:slideViewPr>
    <p:cSldViewPr snapToGrid="0">
      <p:cViewPr>
        <p:scale>
          <a:sx n="100" d="100"/>
          <a:sy n="100" d="100"/>
        </p:scale>
        <p:origin x="-72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7.wdp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7.png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xmlns="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xmlns="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xmlns="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xmlns="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xmlns="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xmlns="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xmlns="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xmlns="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xmlns="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xmlns="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xmlns="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xmlns="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xmlns="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xmlns="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xmlns="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xmlns="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xmlns="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xmlns="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xmlns="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xmlns="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xmlns="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xmlns="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xmlns="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xmlns="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xmlns="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xmlns="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xmlns="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xmlns="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xmlns="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xmlns="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xmlns="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xmlns="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xmlns="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xmlns="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xmlns="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xmlns="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xmlns="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xmlns="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xmlns="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xmlns="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xmlns="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xmlns="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xmlns="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xmlns="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xmlns="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xmlns="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xmlns="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xmlns="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xmlns="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xmlns="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xmlns="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xmlns="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xmlns="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xmlns="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xmlns="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xmlns="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xmlns="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xmlns="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xmlns="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xmlns="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xmlns="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xmlns="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xmlns="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xmlns="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xmlns="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xmlns="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xmlns="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xmlns="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xmlns="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xmlns="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xmlns="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xmlns="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xmlns="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xmlns="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xmlns="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xmlns="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xmlns="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xmlns="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xmlns="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xmlns="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xmlns="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xmlns="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xmlns="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xmlns="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xmlns="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xmlns="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xmlns="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xmlns="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xmlns="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xmlns="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xmlns="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xmlns="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xmlns="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xmlns="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xmlns="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xmlns="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xmlns="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xmlns="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xmlns="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xmlns="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xmlns="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xmlns="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xmlns="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xmlns="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xmlns="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xmlns="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xmlns="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xmlns="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xmlns="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xmlns="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xmlns="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xmlns="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xmlns="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xmlns="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xmlns="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xmlns="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xmlns="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xmlns="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xmlns="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xmlns="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xmlns="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xmlns="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xmlns="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xmlns="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xmlns="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xmlns="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xmlns="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xmlns="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xmlns="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xmlns="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xmlns="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xmlns="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xmlns="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xmlns="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xmlns="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xmlns="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xmlns="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xmlns="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xmlns="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xmlns="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xmlns="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xmlns="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xmlns="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xmlns="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xmlns="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xmlns="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xmlns="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xmlns="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xmlns="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xmlns="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xmlns="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xmlns="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xmlns="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xmlns="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xmlns="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xmlns="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xmlns="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xmlns="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xmlns="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xmlns="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xmlns="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xmlns="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xmlns="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xmlns="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xmlns="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xmlns="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xmlns="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xmlns="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xmlns="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xmlns="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xmlns="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xmlns="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xmlns="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xmlns="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xmlns="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xmlns="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xmlns="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xmlns="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xmlns="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xmlns="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xmlns="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xmlns="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xmlns="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xmlns="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xmlns="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xmlns="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xmlns="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xmlns="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xmlns="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xmlns="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xmlns="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xmlns="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xmlns="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xmlns="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xmlns="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062910" y="2244504"/>
            <a:ext cx="1447616" cy="1484822"/>
            <a:chOff x="4062910" y="2244504"/>
            <a:chExt cx="1447616" cy="1484822"/>
          </a:xfrm>
        </p:grpSpPr>
        <p:sp>
          <p:nvSpPr>
            <p:cNvPr id="169" name="Retângulo 168"/>
            <p:cNvSpPr/>
            <p:nvPr/>
          </p:nvSpPr>
          <p:spPr>
            <a:xfrm>
              <a:off x="4062910" y="22445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xmlns="" id="{8DD097B2-45A4-465F-92EE-C253A31B43D6}"/>
                </a:ext>
              </a:extLst>
            </p:cNvPr>
            <p:cNvGrpSpPr/>
            <p:nvPr/>
          </p:nvGrpSpPr>
          <p:grpSpPr>
            <a:xfrm>
              <a:off x="4346818" y="2360707"/>
              <a:ext cx="896632" cy="1368619"/>
              <a:chOff x="6209093" y="737197"/>
              <a:chExt cx="4374729" cy="6677583"/>
            </a:xfrm>
          </p:grpSpPr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73899D73-6183-4A94-A1BC-DA1631969668}"/>
                  </a:ext>
                </a:extLst>
              </p:cNvPr>
              <p:cNvSpPr/>
              <p:nvPr/>
            </p:nvSpPr>
            <p:spPr>
              <a:xfrm rot="524628">
                <a:off x="8166473" y="737197"/>
                <a:ext cx="328957" cy="256811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35" name="Agrupar 1034">
                <a:extLst>
                  <a:ext uri="{FF2B5EF4-FFF2-40B4-BE49-F238E27FC236}">
                    <a16:creationId xmlns:a16="http://schemas.microsoft.com/office/drawing/2014/main" xmlns="" id="{4128D8BE-1D77-4902-BDBA-15E9B0A2328F}"/>
                  </a:ext>
                </a:extLst>
              </p:cNvPr>
              <p:cNvGrpSpPr/>
              <p:nvPr/>
            </p:nvGrpSpPr>
            <p:grpSpPr>
              <a:xfrm>
                <a:off x="6209093" y="1424130"/>
                <a:ext cx="4374729" cy="5990650"/>
                <a:chOff x="6209093" y="1424130"/>
                <a:chExt cx="4374729" cy="5990650"/>
              </a:xfrm>
            </p:grpSpPr>
            <p:sp>
              <p:nvSpPr>
                <p:cNvPr id="1031" name="Retângulo: Cantos Arredondados 1030">
                  <a:extLst>
                    <a:ext uri="{FF2B5EF4-FFF2-40B4-BE49-F238E27FC236}">
                      <a16:creationId xmlns:a16="http://schemas.microsoft.com/office/drawing/2014/main" xmlns="" id="{C3E2F0A5-7897-43FC-A6C6-BC6F49D5EE22}"/>
                    </a:ext>
                  </a:extLst>
                </p:cNvPr>
                <p:cNvSpPr/>
                <p:nvPr/>
              </p:nvSpPr>
              <p:spPr>
                <a:xfrm>
                  <a:off x="7393975" y="1424130"/>
                  <a:ext cx="1892117" cy="43759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3" name="Lua 1032">
                  <a:extLst>
                    <a:ext uri="{FF2B5EF4-FFF2-40B4-BE49-F238E27FC236}">
                      <a16:creationId xmlns:a16="http://schemas.microsoft.com/office/drawing/2014/main" xmlns="" id="{7D05BBDE-09AA-477C-A123-3287DA5E166B}"/>
                    </a:ext>
                  </a:extLst>
                </p:cNvPr>
                <p:cNvSpPr/>
                <p:nvPr/>
              </p:nvSpPr>
              <p:spPr>
                <a:xfrm rot="19493533">
                  <a:off x="7981229" y="2337999"/>
                  <a:ext cx="260259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6" name="Lua 145">
                  <a:extLst>
                    <a:ext uri="{FF2B5EF4-FFF2-40B4-BE49-F238E27FC236}">
                      <a16:creationId xmlns:a16="http://schemas.microsoft.com/office/drawing/2014/main" xmlns="" id="{2C3A22EA-760B-489E-B483-590C174590CB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8"/>
                  <a:ext cx="252956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37" name="Retângulo: Cantos Arredondados 1036">
                <a:extLst>
                  <a:ext uri="{FF2B5EF4-FFF2-40B4-BE49-F238E27FC236}">
                    <a16:creationId xmlns:a16="http://schemas.microsoft.com/office/drawing/2014/main" xmlns="" id="{DE669D8C-0530-45F9-AF36-A97BB58DB09F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: Cantos Arredondados 153">
                <a:extLst>
                  <a:ext uri="{FF2B5EF4-FFF2-40B4-BE49-F238E27FC236}">
                    <a16:creationId xmlns:a16="http://schemas.microsoft.com/office/drawing/2014/main" xmlns="" id="{3C67DBDD-E10C-41FB-BC1B-F11A4FA3E89C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xmlns="" id="{C3680B62-E201-4004-991F-8F24D2A9E5E2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5FFD19EE-FD8C-4362-AE45-F5AB9F85BC8C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033C2E38-1B7C-4B16-BBBB-F61EF28328C0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5568200" y="2396904"/>
            <a:ext cx="1447616" cy="1447616"/>
            <a:chOff x="5568200" y="2396904"/>
            <a:chExt cx="1447616" cy="1447616"/>
          </a:xfrm>
        </p:grpSpPr>
        <p:sp>
          <p:nvSpPr>
            <p:cNvPr id="171" name="Retângulo 170"/>
            <p:cNvSpPr/>
            <p:nvPr/>
          </p:nvSpPr>
          <p:spPr>
            <a:xfrm>
              <a:off x="5568200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7" name="Agrupar 1046">
              <a:extLst>
                <a:ext uri="{FF2B5EF4-FFF2-40B4-BE49-F238E27FC236}">
                  <a16:creationId xmlns:a16="http://schemas.microsoft.com/office/drawing/2014/main" xmlns="" id="{BE9D5728-75A0-4D29-B383-441B6918AC30}"/>
                </a:ext>
              </a:extLst>
            </p:cNvPr>
            <p:cNvGrpSpPr/>
            <p:nvPr/>
          </p:nvGrpSpPr>
          <p:grpSpPr>
            <a:xfrm>
              <a:off x="6061777" y="2501499"/>
              <a:ext cx="489901" cy="1300605"/>
              <a:chOff x="13414140" y="-2581097"/>
              <a:chExt cx="4509547" cy="11972079"/>
            </a:xfrm>
          </p:grpSpPr>
          <p:sp>
            <p:nvSpPr>
              <p:cNvPr id="165" name="Forma Livre: Forma 164">
                <a:extLst>
                  <a:ext uri="{FF2B5EF4-FFF2-40B4-BE49-F238E27FC236}">
                    <a16:creationId xmlns:a16="http://schemas.microsoft.com/office/drawing/2014/main" xmlns="" id="{9EFF5641-2087-4956-8DD5-9F2BCDA21DFE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3" name="Retângulo 1042">
                <a:extLst>
                  <a:ext uri="{FF2B5EF4-FFF2-40B4-BE49-F238E27FC236}">
                    <a16:creationId xmlns:a16="http://schemas.microsoft.com/office/drawing/2014/main" xmlns="" id="{C0C41664-2DEB-4438-9A68-2BAB3851ACC0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: Cantos Arredondados 167">
                <a:extLst>
                  <a:ext uri="{FF2B5EF4-FFF2-40B4-BE49-F238E27FC236}">
                    <a16:creationId xmlns:a16="http://schemas.microsoft.com/office/drawing/2014/main" xmlns="" id="{FBF1E964-0DF5-4C32-86F4-A0D996B91680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Retângulo: Cantos Arredondados 169">
                <a:extLst>
                  <a:ext uri="{FF2B5EF4-FFF2-40B4-BE49-F238E27FC236}">
                    <a16:creationId xmlns:a16="http://schemas.microsoft.com/office/drawing/2014/main" xmlns="" id="{3224B016-24D1-4B13-AFE1-87CEBC6D8BEA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5" name="Seta: Divisa 1044">
                <a:extLst>
                  <a:ext uri="{FF2B5EF4-FFF2-40B4-BE49-F238E27FC236}">
                    <a16:creationId xmlns:a16="http://schemas.microsoft.com/office/drawing/2014/main" xmlns="" id="{09259585-B885-4EE5-B81E-47895605E89E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46" name="Elipse 1045">
                <a:extLst>
                  <a:ext uri="{FF2B5EF4-FFF2-40B4-BE49-F238E27FC236}">
                    <a16:creationId xmlns:a16="http://schemas.microsoft.com/office/drawing/2014/main" xmlns="" id="{9E7CF90F-702C-4B3C-ADE9-F88F9B4B6169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6878577" y="2390951"/>
            <a:ext cx="1447616" cy="1447616"/>
            <a:chOff x="6878577" y="2390951"/>
            <a:chExt cx="1447616" cy="1447616"/>
          </a:xfrm>
        </p:grpSpPr>
        <p:sp>
          <p:nvSpPr>
            <p:cNvPr id="184" name="Retângulo 183"/>
            <p:cNvSpPr/>
            <p:nvPr/>
          </p:nvSpPr>
          <p:spPr>
            <a:xfrm>
              <a:off x="6878577" y="239095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xmlns="" id="{92C5D36C-7CB2-4D08-A85C-0123D50CB55E}"/>
                </a:ext>
              </a:extLst>
            </p:cNvPr>
            <p:cNvGrpSpPr/>
            <p:nvPr/>
          </p:nvGrpSpPr>
          <p:grpSpPr>
            <a:xfrm>
              <a:off x="7330478" y="2488249"/>
              <a:ext cx="580980" cy="1200383"/>
              <a:chOff x="8882975" y="628610"/>
              <a:chExt cx="2130244" cy="4401369"/>
            </a:xfrm>
          </p:grpSpPr>
          <p:grpSp>
            <p:nvGrpSpPr>
              <p:cNvPr id="1054" name="Agrupar 1053">
                <a:extLst>
                  <a:ext uri="{FF2B5EF4-FFF2-40B4-BE49-F238E27FC236}">
                    <a16:creationId xmlns:a16="http://schemas.microsoft.com/office/drawing/2014/main" xmlns="" id="{71122D65-A6FE-4530-B04B-AB7A669F7734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1052" name="Agrupar 1051">
                  <a:extLst>
                    <a:ext uri="{FF2B5EF4-FFF2-40B4-BE49-F238E27FC236}">
                      <a16:creationId xmlns:a16="http://schemas.microsoft.com/office/drawing/2014/main" xmlns="" id="{20A88D2F-40F2-444D-BB5E-5D129C4C075E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1050" name="Retângulo: Cantos Arredondados 1049">
                    <a:extLst>
                      <a:ext uri="{FF2B5EF4-FFF2-40B4-BE49-F238E27FC236}">
                        <a16:creationId xmlns:a16="http://schemas.microsoft.com/office/drawing/2014/main" xmlns="" id="{29E8DA90-EF33-470A-93A8-AFED816CEAB8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Elipse 1050">
                    <a:extLst>
                      <a:ext uri="{FF2B5EF4-FFF2-40B4-BE49-F238E27FC236}">
                        <a16:creationId xmlns:a16="http://schemas.microsoft.com/office/drawing/2014/main" xmlns="" id="{CB5D8D29-ED42-432A-ABB7-3A27072157C3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Elipse 181">
                    <a:extLst>
                      <a:ext uri="{FF2B5EF4-FFF2-40B4-BE49-F238E27FC236}">
                        <a16:creationId xmlns:a16="http://schemas.microsoft.com/office/drawing/2014/main" xmlns="" id="{A0AAB067-EFD6-4FD2-A100-F472CE067DDC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53" name="Retângulo: Cantos Arredondados 1052">
                  <a:extLst>
                    <a:ext uri="{FF2B5EF4-FFF2-40B4-BE49-F238E27FC236}">
                      <a16:creationId xmlns:a16="http://schemas.microsoft.com/office/drawing/2014/main" xmlns="" id="{84C9C0A9-2952-4F6F-963A-C3510450FE34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8" name="Forma Livre: Forma 187">
                <a:extLst>
                  <a:ext uri="{FF2B5EF4-FFF2-40B4-BE49-F238E27FC236}">
                    <a16:creationId xmlns:a16="http://schemas.microsoft.com/office/drawing/2014/main" xmlns="" id="{91542C03-2B1E-4B61-8E9A-B57BC7E2CCFB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Retângulo: Cantos Arredondados 1048">
                <a:extLst>
                  <a:ext uri="{FF2B5EF4-FFF2-40B4-BE49-F238E27FC236}">
                    <a16:creationId xmlns:a16="http://schemas.microsoft.com/office/drawing/2014/main" xmlns="" id="{689D47BE-DCF0-498A-AF97-AA4750C021B6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80719A31-FE2E-4C09-B2E2-B4992340123F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8326193" y="2396904"/>
            <a:ext cx="1447616" cy="1447616"/>
            <a:chOff x="8326193" y="2396904"/>
            <a:chExt cx="1447616" cy="1447616"/>
          </a:xfrm>
        </p:grpSpPr>
        <p:sp>
          <p:nvSpPr>
            <p:cNvPr id="185" name="Retângulo 184"/>
            <p:cNvSpPr/>
            <p:nvPr/>
          </p:nvSpPr>
          <p:spPr>
            <a:xfrm>
              <a:off x="8326193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9" name="Agrupar 158">
              <a:extLst>
                <a:ext uri="{FF2B5EF4-FFF2-40B4-BE49-F238E27FC236}">
                  <a16:creationId xmlns:a16="http://schemas.microsoft.com/office/drawing/2014/main" xmlns="" id="{E875B3DF-C23E-4E48-8BB5-F17C2DEE1D9B}"/>
                </a:ext>
              </a:extLst>
            </p:cNvPr>
            <p:cNvGrpSpPr/>
            <p:nvPr/>
          </p:nvGrpSpPr>
          <p:grpSpPr>
            <a:xfrm>
              <a:off x="8801897" y="2509929"/>
              <a:ext cx="504361" cy="1219153"/>
              <a:chOff x="13356297" y="-1446745"/>
              <a:chExt cx="3557942" cy="8600339"/>
            </a:xfrm>
          </p:grpSpPr>
          <p:grpSp>
            <p:nvGrpSpPr>
              <p:cNvPr id="142" name="Agrupar 141">
                <a:extLst>
                  <a:ext uri="{FF2B5EF4-FFF2-40B4-BE49-F238E27FC236}">
                    <a16:creationId xmlns:a16="http://schemas.microsoft.com/office/drawing/2014/main" xmlns="" id="{6C847DE3-F8CD-4FFF-B716-B66F5E1350DD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xmlns="" id="{53118A0F-584D-43C6-BD02-205B4634D9F8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xmlns="" id="{D5673341-C643-4F4A-95F2-1F49AD116BA1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5" name="Agrupar 144">
                <a:extLst>
                  <a:ext uri="{FF2B5EF4-FFF2-40B4-BE49-F238E27FC236}">
                    <a16:creationId xmlns:a16="http://schemas.microsoft.com/office/drawing/2014/main" xmlns="" id="{0DFFB205-A3DF-458A-AF11-04ED9DE4A1B9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143" name="Agrupar 142">
                  <a:extLst>
                    <a:ext uri="{FF2B5EF4-FFF2-40B4-BE49-F238E27FC236}">
                      <a16:creationId xmlns:a16="http://schemas.microsoft.com/office/drawing/2014/main" xmlns="" id="{13BA739A-3324-4493-910D-A1CBE1AAB26C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135" name="Retângulo: Cantos Arredondados 134">
                    <a:extLst>
                      <a:ext uri="{FF2B5EF4-FFF2-40B4-BE49-F238E27FC236}">
                        <a16:creationId xmlns:a16="http://schemas.microsoft.com/office/drawing/2014/main" xmlns="" id="{B6F5DDAE-4703-473E-AAD7-38588D7AE16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: Cantos Arredondados 190">
                    <a:extLst>
                      <a:ext uri="{FF2B5EF4-FFF2-40B4-BE49-F238E27FC236}">
                        <a16:creationId xmlns:a16="http://schemas.microsoft.com/office/drawing/2014/main" xmlns="" id="{9B3E0510-E079-4337-AF8E-2A14842A66FF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: Cantos Arredondados 191">
                    <a:extLst>
                      <a:ext uri="{FF2B5EF4-FFF2-40B4-BE49-F238E27FC236}">
                        <a16:creationId xmlns:a16="http://schemas.microsoft.com/office/drawing/2014/main" xmlns="" id="{67F81CB9-B22D-425F-8A57-E9C6A78E48D9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:a16="http://schemas.microsoft.com/office/drawing/2014/main" xmlns="" id="{8795BB25-556D-4842-8615-F5F24FF5FE76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Retângulo: Cantos Arredondados 193">
                    <a:extLst>
                      <a:ext uri="{FF2B5EF4-FFF2-40B4-BE49-F238E27FC236}">
                        <a16:creationId xmlns:a16="http://schemas.microsoft.com/office/drawing/2014/main" xmlns="" id="{9FFE493A-40FD-41DF-A5F6-CD40D981CBA2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Elipse 139">
                    <a:extLst>
                      <a:ext uri="{FF2B5EF4-FFF2-40B4-BE49-F238E27FC236}">
                        <a16:creationId xmlns:a16="http://schemas.microsoft.com/office/drawing/2014/main" xmlns="" id="{F1861ECC-B3D5-4F79-8595-449F83558018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202" name="Agrupar 201">
                  <a:extLst>
                    <a:ext uri="{FF2B5EF4-FFF2-40B4-BE49-F238E27FC236}">
                      <a16:creationId xmlns:a16="http://schemas.microsoft.com/office/drawing/2014/main" xmlns="" id="{5A730A17-4000-4210-9819-9EF5026F4E58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xmlns="" id="{46824F53-52CA-41C1-9AF9-4554FF42F850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: Cantos Arredondados 203">
                    <a:extLst>
                      <a:ext uri="{FF2B5EF4-FFF2-40B4-BE49-F238E27FC236}">
                        <a16:creationId xmlns:a16="http://schemas.microsoft.com/office/drawing/2014/main" xmlns="" id="{39E0458B-B87B-443B-84E2-34B313C689D0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204">
                    <a:extLst>
                      <a:ext uri="{FF2B5EF4-FFF2-40B4-BE49-F238E27FC236}">
                        <a16:creationId xmlns:a16="http://schemas.microsoft.com/office/drawing/2014/main" xmlns="" id="{70225858-235A-480B-AABD-D477450D63A7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: Cantos Arredondados 205">
                    <a:extLst>
                      <a:ext uri="{FF2B5EF4-FFF2-40B4-BE49-F238E27FC236}">
                        <a16:creationId xmlns:a16="http://schemas.microsoft.com/office/drawing/2014/main" xmlns="" id="{F3CD6DB3-0351-45AB-9F3F-51B9C9C3A1FE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: Cantos Arredondados 206">
                    <a:extLst>
                      <a:ext uri="{FF2B5EF4-FFF2-40B4-BE49-F238E27FC236}">
                        <a16:creationId xmlns:a16="http://schemas.microsoft.com/office/drawing/2014/main" xmlns="" id="{34B6C88A-A47F-46F6-A2B0-ECED0822E8E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17839313-D02F-47B1-AC74-C2BC8059BF92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: Cantos Arredondados 148">
                <a:extLst>
                  <a:ext uri="{FF2B5EF4-FFF2-40B4-BE49-F238E27FC236}">
                    <a16:creationId xmlns:a16="http://schemas.microsoft.com/office/drawing/2014/main" xmlns="" id="{72FB4C24-7553-4D0D-BEC0-DE125B7747F6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: Cantos Arredondados 211">
                <a:extLst>
                  <a:ext uri="{FF2B5EF4-FFF2-40B4-BE49-F238E27FC236}">
                    <a16:creationId xmlns:a16="http://schemas.microsoft.com/office/drawing/2014/main" xmlns="" id="{9A42D5A5-E9A0-4AE4-89F4-121F59EF1111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212">
                <a:extLst>
                  <a:ext uri="{FF2B5EF4-FFF2-40B4-BE49-F238E27FC236}">
                    <a16:creationId xmlns:a16="http://schemas.microsoft.com/office/drawing/2014/main" xmlns="" id="{AC334D68-2C8B-4C12-A4C3-9D8A70F1010D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tângulo: Cantos Arredondados 149">
                <a:extLst>
                  <a:ext uri="{FF2B5EF4-FFF2-40B4-BE49-F238E27FC236}">
                    <a16:creationId xmlns:a16="http://schemas.microsoft.com/office/drawing/2014/main" xmlns="" id="{A0361198-4B8F-43FE-8B6A-056352F1A75A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Retângulo: Cantos Arredondados 215">
                <a:extLst>
                  <a:ext uri="{FF2B5EF4-FFF2-40B4-BE49-F238E27FC236}">
                    <a16:creationId xmlns:a16="http://schemas.microsoft.com/office/drawing/2014/main" xmlns="" id="{67A682AF-8F4F-4D36-B468-91FFAF768CF7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656408" y="4399173"/>
            <a:ext cx="1447616" cy="1447616"/>
            <a:chOff x="2772147" y="4567783"/>
            <a:chExt cx="1447616" cy="1447616"/>
          </a:xfrm>
        </p:grpSpPr>
        <p:sp>
          <p:nvSpPr>
            <p:cNvPr id="195" name="Retângulo 194"/>
            <p:cNvSpPr/>
            <p:nvPr/>
          </p:nvSpPr>
          <p:spPr>
            <a:xfrm>
              <a:off x="2772147" y="456778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5" name="Agrupar 264">
              <a:extLst>
                <a:ext uri="{FF2B5EF4-FFF2-40B4-BE49-F238E27FC236}">
                  <a16:creationId xmlns:a16="http://schemas.microsoft.com/office/drawing/2014/main" xmlns="" id="{520FCCF6-6F58-405A-9CFD-9C7FFC60723D}"/>
                </a:ext>
              </a:extLst>
            </p:cNvPr>
            <p:cNvGrpSpPr/>
            <p:nvPr/>
          </p:nvGrpSpPr>
          <p:grpSpPr>
            <a:xfrm>
              <a:off x="3062383" y="4775025"/>
              <a:ext cx="867143" cy="1115717"/>
              <a:chOff x="3684874" y="1102128"/>
              <a:chExt cx="4878097" cy="6276445"/>
            </a:xfrm>
          </p:grpSpPr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D600D2BC-210B-46D7-A0E8-A2CA67CCBBCE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: Cantos Arredondados 256">
                <a:extLst>
                  <a:ext uri="{FF2B5EF4-FFF2-40B4-BE49-F238E27FC236}">
                    <a16:creationId xmlns:a16="http://schemas.microsoft.com/office/drawing/2014/main" xmlns="" id="{462C7750-E0AE-4F01-8018-592DD08217C0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: Cantos Arredondados 259">
                <a:extLst>
                  <a:ext uri="{FF2B5EF4-FFF2-40B4-BE49-F238E27FC236}">
                    <a16:creationId xmlns:a16="http://schemas.microsoft.com/office/drawing/2014/main" xmlns="" id="{E54CDA2E-DCB4-4484-90F2-A70A13ADD49F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: Cantos Arredondados 260">
                <a:extLst>
                  <a:ext uri="{FF2B5EF4-FFF2-40B4-BE49-F238E27FC236}">
                    <a16:creationId xmlns:a16="http://schemas.microsoft.com/office/drawing/2014/main" xmlns="" id="{9CF51FBB-1620-4473-9DC5-A69F0DD7A473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: Cantos Arredondados 262">
                <a:extLst>
                  <a:ext uri="{FF2B5EF4-FFF2-40B4-BE49-F238E27FC236}">
                    <a16:creationId xmlns:a16="http://schemas.microsoft.com/office/drawing/2014/main" xmlns="" id="{E6C74F82-13C9-43CE-9E49-9DC4CCE65324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Retângulo: Cantos Arredondados 263">
                <a:extLst>
                  <a:ext uri="{FF2B5EF4-FFF2-40B4-BE49-F238E27FC236}">
                    <a16:creationId xmlns:a16="http://schemas.microsoft.com/office/drawing/2014/main" xmlns="" id="{28AD1918-BD32-4C5A-8A20-ED51AE58A0DF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Triângulo Retângulo 257">
                <a:extLst>
                  <a:ext uri="{FF2B5EF4-FFF2-40B4-BE49-F238E27FC236}">
                    <a16:creationId xmlns:a16="http://schemas.microsoft.com/office/drawing/2014/main" xmlns="" id="{8519EA05-146F-4017-8D36-72D4F606AF57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517595" y="4372021"/>
            <a:ext cx="1447616" cy="1447616"/>
            <a:chOff x="6127350" y="4552845"/>
            <a:chExt cx="1447616" cy="1447616"/>
          </a:xfrm>
        </p:grpSpPr>
        <p:sp>
          <p:nvSpPr>
            <p:cNvPr id="214" name="Retângulo 213"/>
            <p:cNvSpPr/>
            <p:nvPr/>
          </p:nvSpPr>
          <p:spPr>
            <a:xfrm>
              <a:off x="6127350" y="455284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3" name="Agrupar 282">
              <a:extLst>
                <a:ext uri="{FF2B5EF4-FFF2-40B4-BE49-F238E27FC236}">
                  <a16:creationId xmlns:a16="http://schemas.microsoft.com/office/drawing/2014/main" xmlns="" id="{809B99C3-EFEC-4EAD-9FCE-4EEC25D99E3B}"/>
                </a:ext>
              </a:extLst>
            </p:cNvPr>
            <p:cNvGrpSpPr/>
            <p:nvPr/>
          </p:nvGrpSpPr>
          <p:grpSpPr>
            <a:xfrm>
              <a:off x="6231822" y="4919651"/>
              <a:ext cx="1319484" cy="777091"/>
              <a:chOff x="8830290" y="4358340"/>
              <a:chExt cx="6069296" cy="3574428"/>
            </a:xfrm>
          </p:grpSpPr>
          <p:sp>
            <p:nvSpPr>
              <p:cNvPr id="268" name="Retângulo: Cantos Arredondados 267">
                <a:extLst>
                  <a:ext uri="{FF2B5EF4-FFF2-40B4-BE49-F238E27FC236}">
                    <a16:creationId xmlns:a16="http://schemas.microsoft.com/office/drawing/2014/main" xmlns="" id="{8FA7BE3A-E5D3-4B70-BEFE-923754F3BD21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268">
                <a:extLst>
                  <a:ext uri="{FF2B5EF4-FFF2-40B4-BE49-F238E27FC236}">
                    <a16:creationId xmlns:a16="http://schemas.microsoft.com/office/drawing/2014/main" xmlns="" id="{093A1538-407B-4026-9C8D-5FBCFBE1F3D3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: Cantos Arredondados 283">
                <a:extLst>
                  <a:ext uri="{FF2B5EF4-FFF2-40B4-BE49-F238E27FC236}">
                    <a16:creationId xmlns:a16="http://schemas.microsoft.com/office/drawing/2014/main" xmlns="" id="{FE0B58E9-5097-4A1C-8018-2166F439DEE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Semicírculo 281">
                <a:extLst>
                  <a:ext uri="{FF2B5EF4-FFF2-40B4-BE49-F238E27FC236}">
                    <a16:creationId xmlns:a16="http://schemas.microsoft.com/office/drawing/2014/main" xmlns="" id="{5A3A2331-5BD6-4036-A0A0-CD23ECC8AC48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8657423" y="4349126"/>
            <a:ext cx="1447616" cy="1447616"/>
            <a:chOff x="8247505" y="4797505"/>
            <a:chExt cx="1447616" cy="1447616"/>
          </a:xfrm>
        </p:grpSpPr>
        <p:sp>
          <p:nvSpPr>
            <p:cNvPr id="215" name="Retângulo 214"/>
            <p:cNvSpPr/>
            <p:nvPr/>
          </p:nvSpPr>
          <p:spPr>
            <a:xfrm>
              <a:off x="8247505" y="479750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Agrupar 299">
              <a:extLst>
                <a:ext uri="{FF2B5EF4-FFF2-40B4-BE49-F238E27FC236}">
                  <a16:creationId xmlns:a16="http://schemas.microsoft.com/office/drawing/2014/main" xmlns="" id="{E26C7836-1978-435A-A8AD-F9806F998076}"/>
                </a:ext>
              </a:extLst>
            </p:cNvPr>
            <p:cNvGrpSpPr/>
            <p:nvPr/>
          </p:nvGrpSpPr>
          <p:grpSpPr>
            <a:xfrm>
              <a:off x="8632418" y="4797505"/>
              <a:ext cx="710133" cy="1403763"/>
              <a:chOff x="13243150" y="307415"/>
              <a:chExt cx="3063809" cy="6056415"/>
            </a:xfrm>
          </p:grpSpPr>
          <p:sp>
            <p:nvSpPr>
              <p:cNvPr id="298" name="Elipse 297">
                <a:extLst>
                  <a:ext uri="{FF2B5EF4-FFF2-40B4-BE49-F238E27FC236}">
                    <a16:creationId xmlns:a16="http://schemas.microsoft.com/office/drawing/2014/main" xmlns="" id="{1AC8AD9C-17AF-460E-9A13-A7BE1EF28084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5" name="Retângulo 284">
                <a:extLst>
                  <a:ext uri="{FF2B5EF4-FFF2-40B4-BE49-F238E27FC236}">
                    <a16:creationId xmlns:a16="http://schemas.microsoft.com/office/drawing/2014/main" xmlns="" id="{51A9025C-FD20-4BEF-B352-11F35392B689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2">
                <a:extLst>
                  <a:ext uri="{FF2B5EF4-FFF2-40B4-BE49-F238E27FC236}">
                    <a16:creationId xmlns:a16="http://schemas.microsoft.com/office/drawing/2014/main" xmlns="" id="{9BF9AF62-4273-4C6D-BB39-E582E0933D4B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: Cantos Arredondados 295">
                <a:extLst>
                  <a:ext uri="{FF2B5EF4-FFF2-40B4-BE49-F238E27FC236}">
                    <a16:creationId xmlns:a16="http://schemas.microsoft.com/office/drawing/2014/main" xmlns="" id="{A8975CEA-C473-4511-8808-72833D31551A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Elipse 293">
                <a:extLst>
                  <a:ext uri="{FF2B5EF4-FFF2-40B4-BE49-F238E27FC236}">
                    <a16:creationId xmlns:a16="http://schemas.microsoft.com/office/drawing/2014/main" xmlns="" id="{7DFB6E85-CD83-40C2-9D4F-D3D43506BA2F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: Cantos Arredondados 294">
                <a:extLst>
                  <a:ext uri="{FF2B5EF4-FFF2-40B4-BE49-F238E27FC236}">
                    <a16:creationId xmlns:a16="http://schemas.microsoft.com/office/drawing/2014/main" xmlns="" id="{63AC15BA-A855-4677-B8C8-E9CC95C10367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874117" y="2033091"/>
            <a:ext cx="1447616" cy="1447616"/>
            <a:chOff x="1874117" y="2033091"/>
            <a:chExt cx="1447616" cy="1447616"/>
          </a:xfrm>
        </p:grpSpPr>
        <p:sp>
          <p:nvSpPr>
            <p:cNvPr id="3" name="Retângulo 2"/>
            <p:cNvSpPr/>
            <p:nvPr/>
          </p:nvSpPr>
          <p:spPr>
            <a:xfrm>
              <a:off x="1874117" y="203309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2611FD7-3B7D-4655-B283-BEC8CF14ECBE}"/>
                </a:ext>
              </a:extLst>
            </p:cNvPr>
            <p:cNvGrpSpPr/>
            <p:nvPr/>
          </p:nvGrpSpPr>
          <p:grpSpPr>
            <a:xfrm>
              <a:off x="2223734" y="2109479"/>
              <a:ext cx="805870" cy="1299619"/>
              <a:chOff x="6463471" y="-274142"/>
              <a:chExt cx="4754218" cy="7667086"/>
            </a:xfrm>
          </p:grpSpPr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xmlns="" id="{2D8CF0F8-D0D6-47DC-99DB-DF7E190491A9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6" name="Agrupar 85">
                <a:extLst>
                  <a:ext uri="{FF2B5EF4-FFF2-40B4-BE49-F238E27FC236}">
                    <a16:creationId xmlns:a16="http://schemas.microsoft.com/office/drawing/2014/main" xmlns="" id="{695E4B90-715B-4429-A244-D30BA45D1BE4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xmlns="" id="{48158AC0-6E3E-4311-8D0C-C56603B50B28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26925929-A69E-491D-936C-F338E8DE11E7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xmlns="" id="{A18B30C9-8194-4056-B24B-E19AE28B2558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8" name="Retângulo: Cantos Arredondados 87">
                <a:extLst>
                  <a:ext uri="{FF2B5EF4-FFF2-40B4-BE49-F238E27FC236}">
                    <a16:creationId xmlns:a16="http://schemas.microsoft.com/office/drawing/2014/main" xmlns="" id="{BA69AFFF-4675-4EC0-9645-7D1C04A28533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:a16="http://schemas.microsoft.com/office/drawing/2014/main" xmlns="" id="{638CA48E-22E1-4F8A-8F33-40183A19E9D3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xmlns="" id="{ABE4928C-040B-4B6E-8110-468C193EE55E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xmlns="" id="{09B2E417-70A4-4BF4-A9EF-65B95D78010B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97" name="Forma Livre: Forma 96">
                  <a:extLst>
                    <a:ext uri="{FF2B5EF4-FFF2-40B4-BE49-F238E27FC236}">
                      <a16:creationId xmlns:a16="http://schemas.microsoft.com/office/drawing/2014/main" xmlns="" id="{499A2CC8-E6E0-492D-9235-ADC4AA2B05AF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xmlns="" id="{E15A3C42-650A-4D6C-976D-897DB240BC91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xmlns="" id="{EE7F0FD3-B4D8-430B-8192-C7B2AE36E982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xmlns="" id="{0A375BB1-A425-4D7C-BF1C-10179F3E5942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6" name="Agrupar 115">
                <a:extLst>
                  <a:ext uri="{FF2B5EF4-FFF2-40B4-BE49-F238E27FC236}">
                    <a16:creationId xmlns:a16="http://schemas.microsoft.com/office/drawing/2014/main" xmlns="" id="{9E7ACA10-C3ED-47E4-BD24-DA1344B0FAFB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114" name="Agrupar 113">
                  <a:extLst>
                    <a:ext uri="{FF2B5EF4-FFF2-40B4-BE49-F238E27FC236}">
                      <a16:creationId xmlns:a16="http://schemas.microsoft.com/office/drawing/2014/main" xmlns="" id="{A2EF74D5-D009-4485-ACA8-30405CC6C150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108" name="Forma Livre: Forma 107">
                    <a:extLst>
                      <a:ext uri="{FF2B5EF4-FFF2-40B4-BE49-F238E27FC236}">
                        <a16:creationId xmlns:a16="http://schemas.microsoft.com/office/drawing/2014/main" xmlns="" id="{3C65CB03-71DE-451E-971E-E56989C7D380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:a16="http://schemas.microsoft.com/office/drawing/2014/main" xmlns="" id="{6C80F620-D0BB-458E-A4F3-C96E6449431F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" name="Retângulo: Cantos Arredondados 114">
                  <a:extLst>
                    <a:ext uri="{FF2B5EF4-FFF2-40B4-BE49-F238E27FC236}">
                      <a16:creationId xmlns:a16="http://schemas.microsoft.com/office/drawing/2014/main" xmlns="" id="{15FD6483-6B07-4E3B-917F-3CECBB42E7FD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8" name="Grupo 17"/>
          <p:cNvGrpSpPr/>
          <p:nvPr/>
        </p:nvGrpSpPr>
        <p:grpSpPr>
          <a:xfrm>
            <a:off x="9579708" y="2385172"/>
            <a:ext cx="1447616" cy="1447616"/>
            <a:chOff x="9579708" y="2385172"/>
            <a:chExt cx="1447616" cy="1447616"/>
          </a:xfrm>
        </p:grpSpPr>
        <p:sp>
          <p:nvSpPr>
            <p:cNvPr id="187" name="Retângulo 186"/>
            <p:cNvSpPr/>
            <p:nvPr/>
          </p:nvSpPr>
          <p:spPr>
            <a:xfrm>
              <a:off x="9579708" y="2385172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xmlns="" id="{A7B98D12-2E1A-49F5-8BB2-E71A906EAAC2}"/>
                </a:ext>
              </a:extLst>
            </p:cNvPr>
            <p:cNvGrpSpPr/>
            <p:nvPr/>
          </p:nvGrpSpPr>
          <p:grpSpPr>
            <a:xfrm>
              <a:off x="10105039" y="2598051"/>
              <a:ext cx="448997" cy="1145038"/>
              <a:chOff x="11455518" y="-5433753"/>
              <a:chExt cx="4626114" cy="11797583"/>
            </a:xfrm>
          </p:grpSpPr>
          <p:sp>
            <p:nvSpPr>
              <p:cNvPr id="227" name="Retângulo: Cantos Arredondados 226">
                <a:extLst>
                  <a:ext uri="{FF2B5EF4-FFF2-40B4-BE49-F238E27FC236}">
                    <a16:creationId xmlns:a16="http://schemas.microsoft.com/office/drawing/2014/main" xmlns="" id="{3D98F8D2-4886-4A9E-AF0D-E1527772E542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1" name="Retângulo: Cantos Arredondados 230">
                <a:extLst>
                  <a:ext uri="{FF2B5EF4-FFF2-40B4-BE49-F238E27FC236}">
                    <a16:creationId xmlns:a16="http://schemas.microsoft.com/office/drawing/2014/main" xmlns="" id="{54CEBB95-E465-4165-AAA1-AC14A84F1255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Lágrima 229">
                <a:extLst>
                  <a:ext uri="{FF2B5EF4-FFF2-40B4-BE49-F238E27FC236}">
                    <a16:creationId xmlns:a16="http://schemas.microsoft.com/office/drawing/2014/main" xmlns="" id="{FE05ADE5-EB90-4592-ACE9-86A647520899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2" name="Retângulo: Cantos Arredondados 231">
                <a:extLst>
                  <a:ext uri="{FF2B5EF4-FFF2-40B4-BE49-F238E27FC236}">
                    <a16:creationId xmlns:a16="http://schemas.microsoft.com/office/drawing/2014/main" xmlns="" id="{30718A0D-91D9-47CD-8F99-D136F61B2999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Retângulo: Cantos Arredondados 234">
                <a:extLst>
                  <a:ext uri="{FF2B5EF4-FFF2-40B4-BE49-F238E27FC236}">
                    <a16:creationId xmlns:a16="http://schemas.microsoft.com/office/drawing/2014/main" xmlns="" id="{130ACD35-AD4D-42AB-8CF1-5B7D0C0C66FA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Retângulo 232">
                <a:extLst>
                  <a:ext uri="{FF2B5EF4-FFF2-40B4-BE49-F238E27FC236}">
                    <a16:creationId xmlns:a16="http://schemas.microsoft.com/office/drawing/2014/main" xmlns="" id="{F2A4F3F5-785C-4E80-9680-BAF386CA2162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Retângulo: Cantos Arredondados 233">
                <a:extLst>
                  <a:ext uri="{FF2B5EF4-FFF2-40B4-BE49-F238E27FC236}">
                    <a16:creationId xmlns:a16="http://schemas.microsoft.com/office/drawing/2014/main" xmlns="" id="{803B14DF-DC9A-4CE0-BE93-F98848786911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Retângulo: Cantos Arredondados 237">
                <a:extLst>
                  <a:ext uri="{FF2B5EF4-FFF2-40B4-BE49-F238E27FC236}">
                    <a16:creationId xmlns:a16="http://schemas.microsoft.com/office/drawing/2014/main" xmlns="" id="{15FB0B33-F081-485F-A36A-EA96CEC5B499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Retângulo: Cantos Arredondados 235">
                <a:extLst>
                  <a:ext uri="{FF2B5EF4-FFF2-40B4-BE49-F238E27FC236}">
                    <a16:creationId xmlns:a16="http://schemas.microsoft.com/office/drawing/2014/main" xmlns="" id="{D172338A-A68B-47F0-BF46-6F702132B395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: Cantos Arredondados 239">
                <a:extLst>
                  <a:ext uri="{FF2B5EF4-FFF2-40B4-BE49-F238E27FC236}">
                    <a16:creationId xmlns:a16="http://schemas.microsoft.com/office/drawing/2014/main" xmlns="" id="{A71B87BF-67E9-4A3C-9F99-1DBFCD3F2C0A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1" name="Retângulo: Cantos Arredondados 240">
                <a:extLst>
                  <a:ext uri="{FF2B5EF4-FFF2-40B4-BE49-F238E27FC236}">
                    <a16:creationId xmlns:a16="http://schemas.microsoft.com/office/drawing/2014/main" xmlns="" id="{730B3ADE-29CA-4D23-A7B5-59BEBA9CE035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359312" y="4441431"/>
            <a:ext cx="1447616" cy="1447616"/>
            <a:chOff x="2002785" y="3967309"/>
            <a:chExt cx="1447616" cy="1447616"/>
          </a:xfrm>
        </p:grpSpPr>
        <p:sp>
          <p:nvSpPr>
            <p:cNvPr id="189" name="Retângulo 188"/>
            <p:cNvSpPr/>
            <p:nvPr/>
          </p:nvSpPr>
          <p:spPr>
            <a:xfrm>
              <a:off x="2002785" y="39673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1" name="Agrupar 250">
              <a:extLst>
                <a:ext uri="{FF2B5EF4-FFF2-40B4-BE49-F238E27FC236}">
                  <a16:creationId xmlns:a16="http://schemas.microsoft.com/office/drawing/2014/main" xmlns="" id="{8D27259E-AE66-4353-8ED3-B8259C5E4205}"/>
                </a:ext>
              </a:extLst>
            </p:cNvPr>
            <p:cNvGrpSpPr/>
            <p:nvPr/>
          </p:nvGrpSpPr>
          <p:grpSpPr>
            <a:xfrm>
              <a:off x="2069502" y="4361461"/>
              <a:ext cx="1323551" cy="762612"/>
              <a:chOff x="3425662" y="3126658"/>
              <a:chExt cx="8255061" cy="4756449"/>
            </a:xfrm>
          </p:grpSpPr>
          <p:sp>
            <p:nvSpPr>
              <p:cNvPr id="250" name="Forma Livre: Forma 249">
                <a:extLst>
                  <a:ext uri="{FF2B5EF4-FFF2-40B4-BE49-F238E27FC236}">
                    <a16:creationId xmlns:a16="http://schemas.microsoft.com/office/drawing/2014/main" xmlns="" id="{BB0BFBBF-82DC-4695-B222-D3E871DAE672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xmlns="" id="{BC48C397-74B7-4A76-8401-E48131FAE100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xmlns="" id="{8C3013DB-F725-4F26-940F-6E8FF027AE15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: Cantos Arredondados 252">
                <a:extLst>
                  <a:ext uri="{FF2B5EF4-FFF2-40B4-BE49-F238E27FC236}">
                    <a16:creationId xmlns:a16="http://schemas.microsoft.com/office/drawing/2014/main" xmlns="" id="{30C4C95B-9860-45D8-9D83-E265CC0A0E05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: Cantos Arredondados 253">
                <a:extLst>
                  <a:ext uri="{FF2B5EF4-FFF2-40B4-BE49-F238E27FC236}">
                    <a16:creationId xmlns:a16="http://schemas.microsoft.com/office/drawing/2014/main" xmlns="" id="{E871B4B4-6E92-4B71-93A3-6477FC6EF9F9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: Cantos Arredondados 254">
                <a:extLst>
                  <a:ext uri="{FF2B5EF4-FFF2-40B4-BE49-F238E27FC236}">
                    <a16:creationId xmlns:a16="http://schemas.microsoft.com/office/drawing/2014/main" xmlns="" id="{2FDCCA97-3B96-4989-A442-5B02B6513484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3" name="Grupo 22"/>
          <p:cNvGrpSpPr/>
          <p:nvPr/>
        </p:nvGrpSpPr>
        <p:grpSpPr>
          <a:xfrm>
            <a:off x="4511145" y="4389223"/>
            <a:ext cx="1447616" cy="1447616"/>
            <a:chOff x="4393513" y="4370733"/>
            <a:chExt cx="1447616" cy="1447616"/>
          </a:xfrm>
        </p:grpSpPr>
        <p:sp>
          <p:nvSpPr>
            <p:cNvPr id="197" name="Retângulo 196"/>
            <p:cNvSpPr/>
            <p:nvPr/>
          </p:nvSpPr>
          <p:spPr>
            <a:xfrm>
              <a:off x="4393513" y="437073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9" name="Agrupar 273">
              <a:extLst>
                <a:ext uri="{FF2B5EF4-FFF2-40B4-BE49-F238E27FC236}">
                  <a16:creationId xmlns:a16="http://schemas.microsoft.com/office/drawing/2014/main" xmlns="" id="{987263F3-A655-41F6-B352-FBF7EA56050C}"/>
                </a:ext>
              </a:extLst>
            </p:cNvPr>
            <p:cNvGrpSpPr/>
            <p:nvPr/>
          </p:nvGrpSpPr>
          <p:grpSpPr>
            <a:xfrm rot="21587735">
              <a:off x="4662355" y="4502376"/>
              <a:ext cx="846017" cy="1208107"/>
              <a:chOff x="8205538" y="2606549"/>
              <a:chExt cx="1665340" cy="2378096"/>
            </a:xfrm>
          </p:grpSpPr>
          <p:sp>
            <p:nvSpPr>
              <p:cNvPr id="200" name="Retângulo: Cantos Arredondados 275">
                <a:extLst>
                  <a:ext uri="{FF2B5EF4-FFF2-40B4-BE49-F238E27FC236}">
                    <a16:creationId xmlns:a16="http://schemas.microsoft.com/office/drawing/2014/main" xmlns="" id="{B370B7B5-5F66-4103-96AA-FFE96181F268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276">
                <a:extLst>
                  <a:ext uri="{FF2B5EF4-FFF2-40B4-BE49-F238E27FC236}">
                    <a16:creationId xmlns:a16="http://schemas.microsoft.com/office/drawing/2014/main" xmlns="" id="{567C9E0F-B3C6-4202-86B8-326401017057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: Cantos Arredondados 277">
                <a:extLst>
                  <a:ext uri="{FF2B5EF4-FFF2-40B4-BE49-F238E27FC236}">
                    <a16:creationId xmlns:a16="http://schemas.microsoft.com/office/drawing/2014/main" xmlns="" id="{C258D1D5-86D8-4DF6-9A54-383EC7B7FD87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: Cantos Arredondados 278">
                <a:extLst>
                  <a:ext uri="{FF2B5EF4-FFF2-40B4-BE49-F238E27FC236}">
                    <a16:creationId xmlns:a16="http://schemas.microsoft.com/office/drawing/2014/main" xmlns="" id="{3BA7626C-1009-4076-ADEE-65401675754B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:a16="http://schemas.microsoft.com/office/drawing/2014/main" xmlns="" id="{F7F7AE31-561B-42C7-A7E4-DB099FFB457E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: Cantos Arredondados 280">
                <a:extLst>
                  <a:ext uri="{FF2B5EF4-FFF2-40B4-BE49-F238E27FC236}">
                    <a16:creationId xmlns:a16="http://schemas.microsoft.com/office/drawing/2014/main" xmlns="" id="{27A2DB09-F535-4887-A02E-457F90246BCB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xmlns="" id="{DBA9198F-3501-478A-BC7A-12D028E0A810}"/>
              </a:ext>
            </a:extLst>
          </p:cNvPr>
          <p:cNvGrpSpPr/>
          <p:nvPr/>
        </p:nvGrpSpPr>
        <p:grpSpPr>
          <a:xfrm>
            <a:off x="366125" y="2024334"/>
            <a:ext cx="1447616" cy="1447616"/>
            <a:chOff x="366125" y="2024334"/>
            <a:chExt cx="1447616" cy="1447616"/>
          </a:xfrm>
        </p:grpSpPr>
        <p:sp>
          <p:nvSpPr>
            <p:cNvPr id="299" name="Retângulo 298">
              <a:extLst>
                <a:ext uri="{FF2B5EF4-FFF2-40B4-BE49-F238E27FC236}">
                  <a16:creationId xmlns:a16="http://schemas.microsoft.com/office/drawing/2014/main" xmlns="" id="{58BD7D80-D201-4A27-AB0A-3D711F63B8DE}"/>
                </a:ext>
              </a:extLst>
            </p:cNvPr>
            <p:cNvSpPr/>
            <p:nvPr/>
          </p:nvSpPr>
          <p:spPr>
            <a:xfrm>
              <a:off x="366125" y="202433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xmlns="" id="{1708E419-CD73-46E9-B414-4DB477B19B68}"/>
                </a:ext>
              </a:extLst>
            </p:cNvPr>
            <p:cNvGrpSpPr/>
            <p:nvPr/>
          </p:nvGrpSpPr>
          <p:grpSpPr>
            <a:xfrm>
              <a:off x="486175" y="2118307"/>
              <a:ext cx="1283374" cy="1312303"/>
              <a:chOff x="2284293" y="-1285450"/>
              <a:chExt cx="7766400" cy="7941464"/>
            </a:xfrm>
          </p:grpSpPr>
          <p:grpSp>
            <p:nvGrpSpPr>
              <p:cNvPr id="70" name="Agrupar 69">
                <a:extLst>
                  <a:ext uri="{FF2B5EF4-FFF2-40B4-BE49-F238E27FC236}">
                    <a16:creationId xmlns:a16="http://schemas.microsoft.com/office/drawing/2014/main" xmlns="" id="{6540F31B-FCC2-4D0F-8B6D-4F262789472B}"/>
                  </a:ext>
                </a:extLst>
              </p:cNvPr>
              <p:cNvGrpSpPr/>
              <p:nvPr/>
            </p:nvGrpSpPr>
            <p:grpSpPr>
              <a:xfrm>
                <a:off x="3627488" y="-1285450"/>
                <a:ext cx="4281463" cy="3756067"/>
                <a:chOff x="3627488" y="-1285450"/>
                <a:chExt cx="4281463" cy="3756067"/>
              </a:xfrm>
            </p:grpSpPr>
            <p:sp>
              <p:nvSpPr>
                <p:cNvPr id="54" name="Forma Livre: Forma 53">
                  <a:extLst>
                    <a:ext uri="{FF2B5EF4-FFF2-40B4-BE49-F238E27FC236}">
                      <a16:creationId xmlns:a16="http://schemas.microsoft.com/office/drawing/2014/main" xmlns="" id="{7145D1CE-8207-445B-9913-5BD5E191639D}"/>
                    </a:ext>
                  </a:extLst>
                </p:cNvPr>
                <p:cNvSpPr/>
                <p:nvPr/>
              </p:nvSpPr>
              <p:spPr>
                <a:xfrm rot="3600000">
                  <a:off x="5294961" y="-181446"/>
                  <a:ext cx="3473572" cy="1525459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xmlns="" id="{4ACAC4BE-D389-40CE-A5D5-E753B7B0D3BC}"/>
                    </a:ext>
                  </a:extLst>
                </p:cNvPr>
                <p:cNvSpPr/>
                <p:nvPr/>
              </p:nvSpPr>
              <p:spPr>
                <a:xfrm rot="1800000">
                  <a:off x="3627488" y="-1142660"/>
                  <a:ext cx="1581743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Trapezoide 56">
                  <a:extLst>
                    <a:ext uri="{FF2B5EF4-FFF2-40B4-BE49-F238E27FC236}">
                      <a16:creationId xmlns:a16="http://schemas.microsoft.com/office/drawing/2014/main" xmlns="" id="{605BF52B-F2CA-4C24-A6B8-769C163A0E74}"/>
                    </a:ext>
                  </a:extLst>
                </p:cNvPr>
                <p:cNvSpPr/>
                <p:nvPr/>
              </p:nvSpPr>
              <p:spPr>
                <a:xfrm rot="7200000" flipV="1">
                  <a:off x="3955435" y="-739083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C492E6CB-98B5-44A8-BBAF-FC85FDCD9ABF}"/>
                    </a:ext>
                  </a:extLst>
                </p:cNvPr>
                <p:cNvSpPr/>
                <p:nvPr/>
              </p:nvSpPr>
              <p:spPr>
                <a:xfrm rot="5400000">
                  <a:off x="5390400" y="-1951779"/>
                  <a:ext cx="418916" cy="20863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orma Livre: Forma 58">
                  <a:extLst>
                    <a:ext uri="{FF2B5EF4-FFF2-40B4-BE49-F238E27FC236}">
                      <a16:creationId xmlns:a16="http://schemas.microsoft.com/office/drawing/2014/main" xmlns="" id="{F5EE09F4-95AC-4873-B35D-A3B89B078AC2}"/>
                    </a:ext>
                  </a:extLst>
                </p:cNvPr>
                <p:cNvSpPr/>
                <p:nvPr/>
              </p:nvSpPr>
              <p:spPr>
                <a:xfrm rot="5400000">
                  <a:off x="5645318" y="-2214622"/>
                  <a:ext cx="418916" cy="2609191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xmlns="" id="{C2A0C0E5-23E2-453B-80C3-313AA793119D}"/>
                    </a:ext>
                  </a:extLst>
                </p:cNvPr>
                <p:cNvSpPr/>
                <p:nvPr/>
              </p:nvSpPr>
              <p:spPr>
                <a:xfrm rot="7200000">
                  <a:off x="4406701" y="-1141292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xmlns="" id="{82B988D9-87C8-41BE-A70C-527652D61657}"/>
                    </a:ext>
                  </a:extLst>
                </p:cNvPr>
                <p:cNvSpPr/>
                <p:nvPr/>
              </p:nvSpPr>
              <p:spPr>
                <a:xfrm rot="9000000">
                  <a:off x="7490451" y="-1285450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xmlns="" id="{A84F0CFA-082E-46DC-9D43-F14227E2564E}"/>
                  </a:ext>
                </a:extLst>
              </p:cNvPr>
              <p:cNvGrpSpPr/>
              <p:nvPr/>
            </p:nvGrpSpPr>
            <p:grpSpPr>
              <a:xfrm rot="14400000">
                <a:off x="4979594" y="945206"/>
                <a:ext cx="4481094" cy="5661104"/>
                <a:chOff x="4209513" y="737977"/>
                <a:chExt cx="4481094" cy="5661104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xmlns="" id="{0C738026-D4AF-49B5-8C0B-502AB635ADEC}"/>
                    </a:ext>
                  </a:extLst>
                </p:cNvPr>
                <p:cNvSpPr/>
                <p:nvPr/>
              </p:nvSpPr>
              <p:spPr>
                <a:xfrm rot="18000000">
                  <a:off x="3385210" y="2050799"/>
                  <a:ext cx="3473573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xmlns="" id="{D4BB4A57-5E83-4956-9481-3DC90566D939}"/>
                    </a:ext>
                  </a:extLst>
                </p:cNvPr>
                <p:cNvSpPr/>
                <p:nvPr/>
              </p:nvSpPr>
              <p:spPr>
                <a:xfrm rot="16200000">
                  <a:off x="5709436" y="3228800"/>
                  <a:ext cx="1581742" cy="3613276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Agrupar 40">
                  <a:extLst>
                    <a:ext uri="{FF2B5EF4-FFF2-40B4-BE49-F238E27FC236}">
                      <a16:creationId xmlns:a16="http://schemas.microsoft.com/office/drawing/2014/main" xmlns="" id="{0A2C9C61-82C3-44D8-B033-1B2E3D86D1B2}"/>
                    </a:ext>
                  </a:extLst>
                </p:cNvPr>
                <p:cNvGrpSpPr/>
                <p:nvPr/>
              </p:nvGrpSpPr>
              <p:grpSpPr>
                <a:xfrm rot="11407673">
                  <a:off x="6611541" y="3589911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47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50" name="Elipse 49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Triângulo isósceles 48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" name="Trapezoide 41">
                  <a:extLst>
                    <a:ext uri="{FF2B5EF4-FFF2-40B4-BE49-F238E27FC236}">
                      <a16:creationId xmlns:a16="http://schemas.microsoft.com/office/drawing/2014/main" xmlns="" id="{C6BAB867-C1CD-4310-9460-28815CF04C10}"/>
                    </a:ext>
                  </a:extLst>
                </p:cNvPr>
                <p:cNvSpPr/>
                <p:nvPr/>
              </p:nvSpPr>
              <p:spPr>
                <a:xfrm flipV="1">
                  <a:off x="4397827" y="4244568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:a16="http://schemas.microsoft.com/office/drawing/2014/main" xmlns="" id="{21261A65-B989-408C-A548-8134E32A3B50}"/>
                    </a:ext>
                  </a:extLst>
                </p:cNvPr>
                <p:cNvSpPr/>
                <p:nvPr/>
              </p:nvSpPr>
              <p:spPr>
                <a:xfrm rot="19800000">
                  <a:off x="4338186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xmlns="" id="{37BB518B-4277-4B01-B5F4-016C19DE88C2}"/>
                    </a:ext>
                  </a:extLst>
                </p:cNvPr>
                <p:cNvSpPr/>
                <p:nvPr/>
              </p:nvSpPr>
              <p:spPr>
                <a:xfrm rot="19800000">
                  <a:off x="4209513" y="3273874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Retângulo: Cantos Arredondados 45">
                  <a:extLst>
                    <a:ext uri="{FF2B5EF4-FFF2-40B4-BE49-F238E27FC236}">
                      <a16:creationId xmlns:a16="http://schemas.microsoft.com/office/drawing/2014/main" xmlns="" id="{A245EE23-66FD-4119-87D5-32E248CA474D}"/>
                    </a:ext>
                  </a:extLst>
                </p:cNvPr>
                <p:cNvSpPr/>
                <p:nvPr/>
              </p:nvSpPr>
              <p:spPr>
                <a:xfrm rot="1800000">
                  <a:off x="4365355" y="737977"/>
                  <a:ext cx="418500" cy="32406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xmlns="" id="{7C9CA785-5071-4AF5-81BA-0467E7C15098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xmlns="" id="{F447FD04-9703-4125-9C94-850A309724B3}"/>
                  </a:ext>
                </a:extLst>
              </p:cNvPr>
              <p:cNvGrpSpPr/>
              <p:nvPr/>
            </p:nvGrpSpPr>
            <p:grpSpPr>
              <a:xfrm>
                <a:off x="2284293" y="994912"/>
                <a:ext cx="4481097" cy="5661102"/>
                <a:chOff x="4209514" y="737978"/>
                <a:chExt cx="4481095" cy="5661102"/>
              </a:xfrm>
            </p:grpSpPr>
            <p:sp>
              <p:nvSpPr>
                <p:cNvPr id="31" name="Retângulo: Cantos Arredondados 30">
                  <a:extLst>
                    <a:ext uri="{FF2B5EF4-FFF2-40B4-BE49-F238E27FC236}">
                      <a16:creationId xmlns:a16="http://schemas.microsoft.com/office/drawing/2014/main" xmlns="" id="{2AC37B2A-7749-4BD1-B3F4-D78597BC1586}"/>
                    </a:ext>
                  </a:extLst>
                </p:cNvPr>
                <p:cNvSpPr/>
                <p:nvPr/>
              </p:nvSpPr>
              <p:spPr>
                <a:xfrm rot="1800000">
                  <a:off x="4365356" y="737978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xmlns="" id="{FD176142-B5ED-4134-BE33-E665C50B5421}"/>
                    </a:ext>
                  </a:extLst>
                </p:cNvPr>
                <p:cNvSpPr/>
                <p:nvPr/>
              </p:nvSpPr>
              <p:spPr>
                <a:xfrm rot="18000000">
                  <a:off x="3385213" y="2050799"/>
                  <a:ext cx="3473572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: Cantos Arredondados 4">
                  <a:extLst>
                    <a:ext uri="{FF2B5EF4-FFF2-40B4-BE49-F238E27FC236}">
                      <a16:creationId xmlns:a16="http://schemas.microsoft.com/office/drawing/2014/main" xmlns="" id="{D7D3C434-5123-44E6-830A-A9CD563F695F}"/>
                    </a:ext>
                  </a:extLst>
                </p:cNvPr>
                <p:cNvSpPr/>
                <p:nvPr/>
              </p:nvSpPr>
              <p:spPr>
                <a:xfrm rot="16200000">
                  <a:off x="5709438" y="3228800"/>
                  <a:ext cx="1581742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14">
                  <a:extLst>
                    <a:ext uri="{FF2B5EF4-FFF2-40B4-BE49-F238E27FC236}">
                      <a16:creationId xmlns:a16="http://schemas.microsoft.com/office/drawing/2014/main" xmlns="" id="{BDBD26FE-9D87-4863-9682-CEFC9F05F857}"/>
                    </a:ext>
                  </a:extLst>
                </p:cNvPr>
                <p:cNvGrpSpPr/>
                <p:nvPr/>
              </p:nvGrpSpPr>
              <p:grpSpPr>
                <a:xfrm rot="11407673">
                  <a:off x="6611543" y="3589910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11" name="Agrupar 10">
                    <a:extLst>
                      <a:ext uri="{FF2B5EF4-FFF2-40B4-BE49-F238E27FC236}">
                        <a16:creationId xmlns:a16="http://schemas.microsoft.com/office/drawing/2014/main" xmlns="" id="{AEAE0199-386C-4EA2-940D-4B266ED74D9B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4" name="Elipse 3">
                      <a:extLst>
                        <a:ext uri="{FF2B5EF4-FFF2-40B4-BE49-F238E27FC236}">
                          <a16:creationId xmlns:a16="http://schemas.microsoft.com/office/drawing/2014/main" xmlns="" id="{9C1D73A9-4C87-4CB6-AFB7-53B725594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" name="Retângulo: Cantos Arredondados 7">
                      <a:extLst>
                        <a:ext uri="{FF2B5EF4-FFF2-40B4-BE49-F238E27FC236}">
                          <a16:creationId xmlns:a16="http://schemas.microsoft.com/office/drawing/2014/main" xmlns="" id="{C5446C52-257C-4744-A38F-D83D7FA99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" name="Retângulo: Cantos Arredondados 11">
                      <a:extLst>
                        <a:ext uri="{FF2B5EF4-FFF2-40B4-BE49-F238E27FC236}">
                          <a16:creationId xmlns:a16="http://schemas.microsoft.com/office/drawing/2014/main" xmlns="" id="{FA84FA1F-F6F7-4574-8182-025EA60213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" name="Retângulo: Cantos Arredondados 12">
                    <a:extLst>
                      <a:ext uri="{FF2B5EF4-FFF2-40B4-BE49-F238E27FC236}">
                        <a16:creationId xmlns:a16="http://schemas.microsoft.com/office/drawing/2014/main" xmlns="" id="{566308BC-3652-4D40-8BAE-104DD1F0C9D8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>
                    <a:extLst>
                      <a:ext uri="{FF2B5EF4-FFF2-40B4-BE49-F238E27FC236}">
                        <a16:creationId xmlns:a16="http://schemas.microsoft.com/office/drawing/2014/main" xmlns="" id="{D234C7F6-0256-423C-8BF4-8277AE435DD3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" name="Trapezoide 15">
                  <a:extLst>
                    <a:ext uri="{FF2B5EF4-FFF2-40B4-BE49-F238E27FC236}">
                      <a16:creationId xmlns:a16="http://schemas.microsoft.com/office/drawing/2014/main" xmlns="" id="{A73E6F67-28F4-47AD-8426-3AA034AFA192}"/>
                    </a:ext>
                  </a:extLst>
                </p:cNvPr>
                <p:cNvSpPr/>
                <p:nvPr/>
              </p:nvSpPr>
              <p:spPr>
                <a:xfrm flipV="1">
                  <a:off x="4397829" y="4244567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xmlns="" id="{CB622A23-CC9B-41AA-BF42-E41F26909C9E}"/>
                    </a:ext>
                  </a:extLst>
                </p:cNvPr>
                <p:cNvSpPr/>
                <p:nvPr/>
              </p:nvSpPr>
              <p:spPr>
                <a:xfrm rot="19800000">
                  <a:off x="4338187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Forma Livre: Forma 34">
                  <a:extLst>
                    <a:ext uri="{FF2B5EF4-FFF2-40B4-BE49-F238E27FC236}">
                      <a16:creationId xmlns:a16="http://schemas.microsoft.com/office/drawing/2014/main" xmlns="" id="{305CE2C2-173B-4C24-A074-290E979521DB}"/>
                    </a:ext>
                  </a:extLst>
                </p:cNvPr>
                <p:cNvSpPr/>
                <p:nvPr/>
              </p:nvSpPr>
              <p:spPr>
                <a:xfrm rot="19800000">
                  <a:off x="4209514" y="3273873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xmlns="" id="{FBE18090-C2EB-43E9-AE9F-462905260F12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xmlns="" id="{03FED7EB-7D46-4FA3-B121-881ACFAFF627}"/>
                  </a:ext>
                </a:extLst>
              </p:cNvPr>
              <p:cNvGrpSpPr/>
              <p:nvPr/>
            </p:nvGrpSpPr>
            <p:grpSpPr>
              <a:xfrm rot="18607673">
                <a:off x="2838901" y="276458"/>
                <a:ext cx="2079066" cy="2809171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62" name="Agrupar 61">
                  <a:extLst>
                    <a:ext uri="{FF2B5EF4-FFF2-40B4-BE49-F238E27FC236}">
                      <a16:creationId xmlns:a16="http://schemas.microsoft.com/office/drawing/2014/main" xmlns="" id="{7C2C48A3-AD7E-4D53-8B96-FE85F07521E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65" name="Elipse 64">
                    <a:extLst>
                      <a:ext uri="{FF2B5EF4-FFF2-40B4-BE49-F238E27FC236}">
                        <a16:creationId xmlns:a16="http://schemas.microsoft.com/office/drawing/2014/main" xmlns="" id="{64813EA5-051A-43CA-8713-E7648C9ADE68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Retângulo: Cantos Arredondados 65">
                    <a:extLst>
                      <a:ext uri="{FF2B5EF4-FFF2-40B4-BE49-F238E27FC236}">
                        <a16:creationId xmlns:a16="http://schemas.microsoft.com/office/drawing/2014/main" xmlns="" id="{6E22AACF-2EF2-4EF6-9F40-8332D295BA9C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tângulo: Cantos Arredondados 66">
                    <a:extLst>
                      <a:ext uri="{FF2B5EF4-FFF2-40B4-BE49-F238E27FC236}">
                        <a16:creationId xmlns:a16="http://schemas.microsoft.com/office/drawing/2014/main" xmlns="" id="{0CB2FF62-731E-4F38-A549-A4BE0B06AD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" name="Triângulo isósceles 63">
                  <a:extLst>
                    <a:ext uri="{FF2B5EF4-FFF2-40B4-BE49-F238E27FC236}">
                      <a16:creationId xmlns:a16="http://schemas.microsoft.com/office/drawing/2014/main" xmlns="" id="{FEA3DB0F-57DD-47FD-B05C-69B2FAFF00F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xmlns="" id="{AF0780BC-4A5E-42C0-8E5C-3F5B77E1C9C6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3" name="Retângulo 182"/>
          <p:cNvSpPr/>
          <p:nvPr/>
        </p:nvSpPr>
        <p:spPr>
          <a:xfrm>
            <a:off x="366125" y="312909"/>
            <a:ext cx="1447616" cy="1447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228" name="Agrupar 227">
            <a:extLst>
              <a:ext uri="{FF2B5EF4-FFF2-40B4-BE49-F238E27FC236}">
                <a16:creationId xmlns:a16="http://schemas.microsoft.com/office/drawing/2014/main" xmlns="" id="{223951B6-3098-466C-A085-2773F37F748B}"/>
              </a:ext>
            </a:extLst>
          </p:cNvPr>
          <p:cNvGrpSpPr/>
          <p:nvPr/>
        </p:nvGrpSpPr>
        <p:grpSpPr>
          <a:xfrm>
            <a:off x="4149937" y="1998330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:a16="http://schemas.microsoft.com/office/drawing/2014/main" xmlns="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:a16="http://schemas.microsoft.com/office/drawing/2014/main" xmlns="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xmlns="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:a16="http://schemas.microsoft.com/office/drawing/2014/main" xmlns="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:a16="http://schemas.microsoft.com/office/drawing/2014/main" xmlns="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:a16="http://schemas.microsoft.com/office/drawing/2014/main" xmlns="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xmlns="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xmlns="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xmlns="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xmlns="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:a16="http://schemas.microsoft.com/office/drawing/2014/main" xmlns="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:a16="http://schemas.microsoft.com/office/drawing/2014/main" xmlns="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:a16="http://schemas.microsoft.com/office/drawing/2014/main" xmlns="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:a16="http://schemas.microsoft.com/office/drawing/2014/main" xmlns="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:a16="http://schemas.microsoft.com/office/drawing/2014/main" xmlns="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:a16="http://schemas.microsoft.com/office/drawing/2014/main" xmlns="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xmlns="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:a16="http://schemas.microsoft.com/office/drawing/2014/main" xmlns="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B0D3A439-DD56-49C5-A401-6676C43FB37B}"/>
              </a:ext>
            </a:extLst>
          </p:cNvPr>
          <p:cNvGrpSpPr/>
          <p:nvPr/>
        </p:nvGrpSpPr>
        <p:grpSpPr>
          <a:xfrm>
            <a:off x="684227" y="2229548"/>
            <a:ext cx="3049003" cy="1680603"/>
            <a:chOff x="343722" y="2655845"/>
            <a:chExt cx="3049003" cy="1680603"/>
          </a:xfrm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xmlns="" id="{A04841B9-8780-499E-860C-D10F233454D3}"/>
                </a:ext>
              </a:extLst>
            </p:cNvPr>
            <p:cNvSpPr/>
            <p:nvPr/>
          </p:nvSpPr>
          <p:spPr>
            <a:xfrm rot="5400000" flipH="1">
              <a:off x="2179263" y="2351676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xmlns="" id="{67993AD6-032A-450D-B4C9-C057430784EE}"/>
                </a:ext>
              </a:extLst>
            </p:cNvPr>
            <p:cNvGrpSpPr/>
            <p:nvPr/>
          </p:nvGrpSpPr>
          <p:grpSpPr>
            <a:xfrm>
              <a:off x="343722" y="3429905"/>
              <a:ext cx="1018409" cy="906543"/>
              <a:chOff x="-307085" y="3042690"/>
              <a:chExt cx="1314060" cy="1169719"/>
            </a:xfrm>
          </p:grpSpPr>
          <p:grpSp>
            <p:nvGrpSpPr>
              <p:cNvPr id="89" name="Agrupar 88">
                <a:extLst>
                  <a:ext uri="{FF2B5EF4-FFF2-40B4-BE49-F238E27FC236}">
                    <a16:creationId xmlns:a16="http://schemas.microsoft.com/office/drawing/2014/main" xmlns="" id="{E95E695C-B4CC-44ED-8571-B5E88C0F661D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xmlns="" id="{F773E4AB-92BF-4F50-A92A-CD3DA037F19D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xmlns="" id="{78628943-7A65-49BC-8B04-ACA43D8B65C3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:a16="http://schemas.microsoft.com/office/drawing/2014/main" xmlns="" id="{9193F515-BEA1-491B-98D4-99E37CB2CC12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xmlns="" id="{3E324833-CB5B-4A6C-B365-B69C401AA10F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xmlns="" id="{533D8DD5-8F77-4CA5-98E0-110D0C03BDD5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xmlns="" id="{552D152A-F1FA-4F94-9304-19EB53C6D78C}"/>
                </a:ext>
              </a:extLst>
            </p:cNvPr>
            <p:cNvGrpSpPr/>
            <p:nvPr/>
          </p:nvGrpSpPr>
          <p:grpSpPr>
            <a:xfrm>
              <a:off x="2374316" y="3398951"/>
              <a:ext cx="1018409" cy="906543"/>
              <a:chOff x="-307085" y="3042690"/>
              <a:chExt cx="1314060" cy="1169719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xmlns="" id="{A30699F7-505E-47E7-BC7A-0F1AFA0096F9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xmlns="" id="{773802ED-902C-41DC-A18D-62E40F471C44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D5255FDE-1E0D-425A-BCF3-88C5EFDB338A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:a16="http://schemas.microsoft.com/office/drawing/2014/main" xmlns="" id="{6ED2D266-589C-4149-B97C-F71C823E63F9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xmlns="" id="{E8AB79AB-1239-4AB8-AB88-A1AC49D9247E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4433A43A-B3A2-43AA-9DA5-D9223CFBE1DA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107852AD-EDE8-43F1-8844-6EBFABB1419E}"/>
                </a:ext>
              </a:extLst>
            </p:cNvPr>
            <p:cNvGrpSpPr/>
            <p:nvPr/>
          </p:nvGrpSpPr>
          <p:grpSpPr>
            <a:xfrm>
              <a:off x="692362" y="2655845"/>
              <a:ext cx="2247883" cy="1518141"/>
              <a:chOff x="1110524" y="1743370"/>
              <a:chExt cx="2247883" cy="1518141"/>
            </a:xfrm>
          </p:grpSpPr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xmlns="" id="{325512F8-BB63-4FBB-A56B-902BCB9E32F8}"/>
                  </a:ext>
                </a:extLst>
              </p:cNvPr>
              <p:cNvSpPr/>
              <p:nvPr/>
            </p:nvSpPr>
            <p:spPr>
              <a:xfrm rot="2700000">
                <a:off x="1493723" y="2249748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xmlns="" id="{0B9F0869-B194-47B9-A2BF-D5465870E829}"/>
                  </a:ext>
                </a:extLst>
              </p:cNvPr>
              <p:cNvSpPr/>
              <p:nvPr/>
            </p:nvSpPr>
            <p:spPr>
              <a:xfrm rot="17100000" flipH="1">
                <a:off x="1592798" y="2620909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xmlns="" id="{C7AFD947-3F66-41F1-B8F9-245E6557DF5C}"/>
                  </a:ext>
                </a:extLst>
              </p:cNvPr>
              <p:cNvSpPr/>
              <p:nvPr/>
            </p:nvSpPr>
            <p:spPr>
              <a:xfrm rot="9900000" flipH="1">
                <a:off x="1807059" y="1870589"/>
                <a:ext cx="136857" cy="1390922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xmlns="" id="{28371417-7F7D-4FE3-A897-C31EE650FC3D}"/>
                  </a:ext>
                </a:extLst>
              </p:cNvPr>
              <p:cNvSpPr/>
              <p:nvPr/>
            </p:nvSpPr>
            <p:spPr>
              <a:xfrm rot="4500000" flipH="1">
                <a:off x="2399730" y="1613474"/>
                <a:ext cx="136857" cy="138758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xmlns="" id="{307B716D-C71C-42FE-8FD4-192E7CD5374F}"/>
                  </a:ext>
                </a:extLst>
              </p:cNvPr>
              <p:cNvSpPr/>
              <p:nvPr/>
            </p:nvSpPr>
            <p:spPr>
              <a:xfrm rot="2700000" flipH="1">
                <a:off x="2501409" y="1873238"/>
                <a:ext cx="136857" cy="1577139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xmlns="" id="{EBBC68AF-5344-4100-882D-CFD4A57937AE}"/>
                  </a:ext>
                </a:extLst>
              </p:cNvPr>
              <p:cNvSpPr/>
              <p:nvPr/>
            </p:nvSpPr>
            <p:spPr>
              <a:xfrm rot="9900000" flipH="1">
                <a:off x="3075874" y="1743370"/>
                <a:ext cx="136857" cy="129293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xmlns="" id="{270CF50C-BC48-4019-9306-75DE125545C3}"/>
                </a:ext>
              </a:extLst>
            </p:cNvPr>
            <p:cNvGrpSpPr/>
            <p:nvPr/>
          </p:nvGrpSpPr>
          <p:grpSpPr>
            <a:xfrm rot="20700000" flipH="1" flipV="1">
              <a:off x="2648604" y="2815692"/>
              <a:ext cx="246435" cy="341862"/>
              <a:chOff x="-3349743" y="1221853"/>
              <a:chExt cx="3151278" cy="3133671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xmlns="" id="{7D08EF88-1729-458A-9DBA-32E4391335D9}"/>
                  </a:ext>
                </a:extLst>
              </p:cNvPr>
              <p:cNvSpPr/>
              <p:nvPr/>
            </p:nvSpPr>
            <p:spPr>
              <a:xfrm>
                <a:off x="-3332136" y="1221853"/>
                <a:ext cx="3133671" cy="3133671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BF4CA8B3-07E4-4F8E-8271-D778A3EE584B}"/>
                  </a:ext>
                </a:extLst>
              </p:cNvPr>
              <p:cNvSpPr/>
              <p:nvPr/>
            </p:nvSpPr>
            <p:spPr>
              <a:xfrm>
                <a:off x="-3349743" y="1442539"/>
                <a:ext cx="2241423" cy="26924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xmlns="" id="{BE89E9F1-47A1-4CEB-907A-9E30830E91CF}"/>
                </a:ext>
              </a:extLst>
            </p:cNvPr>
            <p:cNvGrpSpPr/>
            <p:nvPr/>
          </p:nvGrpSpPr>
          <p:grpSpPr>
            <a:xfrm>
              <a:off x="1048957" y="2749333"/>
              <a:ext cx="497206" cy="230210"/>
              <a:chOff x="1048957" y="2749333"/>
              <a:chExt cx="497206" cy="230210"/>
            </a:xfrm>
          </p:grpSpPr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xmlns="" id="{762C363A-EFE7-48FC-98EE-29E5F087539C}"/>
                  </a:ext>
                </a:extLst>
              </p:cNvPr>
              <p:cNvSpPr/>
              <p:nvPr/>
            </p:nvSpPr>
            <p:spPr>
              <a:xfrm rot="5142149" flipH="1">
                <a:off x="1182455" y="2615835"/>
                <a:ext cx="230210" cy="497206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xmlns="" id="{647B95DF-6541-4313-B05E-48D8BA88E141}"/>
                  </a:ext>
                </a:extLst>
              </p:cNvPr>
              <p:cNvSpPr/>
              <p:nvPr/>
            </p:nvSpPr>
            <p:spPr>
              <a:xfrm rot="5131969">
                <a:off x="1184480" y="2738359"/>
                <a:ext cx="77718" cy="169434"/>
              </a:xfrm>
              <a:prstGeom prst="roundRect">
                <a:avLst>
                  <a:gd name="adj" fmla="val 50000"/>
                </a:avLst>
              </a:prstGeom>
              <a:solidFill>
                <a:srgbClr val="F19B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xmlns="" id="{B5D0BEB7-2122-4CC0-8CE7-6304ED81B53C}"/>
                </a:ext>
              </a:extLst>
            </p:cNvPr>
            <p:cNvSpPr/>
            <p:nvPr/>
          </p:nvSpPr>
          <p:spPr>
            <a:xfrm rot="4767749" flipH="1">
              <a:off x="2189199" y="2409513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5" name="Agrupar 254">
            <a:extLst>
              <a:ext uri="{FF2B5EF4-FFF2-40B4-BE49-F238E27FC236}">
                <a16:creationId xmlns:a16="http://schemas.microsoft.com/office/drawing/2014/main" xmlns="" id="{02E63453-1E3A-4F68-8AEA-60E738ECC415}"/>
              </a:ext>
            </a:extLst>
          </p:cNvPr>
          <p:cNvGrpSpPr/>
          <p:nvPr/>
        </p:nvGrpSpPr>
        <p:grpSpPr>
          <a:xfrm>
            <a:off x="9624269" y="1879531"/>
            <a:ext cx="2122215" cy="2159389"/>
            <a:chOff x="9468398" y="1205935"/>
            <a:chExt cx="3923831" cy="3992564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xmlns="" id="{55531CCB-96BA-4C40-BEDA-A6AF8E6F51D7}"/>
                </a:ext>
              </a:extLst>
            </p:cNvPr>
            <p:cNvSpPr/>
            <p:nvPr/>
          </p:nvSpPr>
          <p:spPr>
            <a:xfrm>
              <a:off x="10259738" y="1205935"/>
              <a:ext cx="2325181" cy="1182217"/>
            </a:xfrm>
            <a:prstGeom prst="roundRect">
              <a:avLst>
                <a:gd name="adj" fmla="val 389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xmlns="" id="{671B2D91-6991-4AD9-82A1-76C00AF2A68F}"/>
                </a:ext>
              </a:extLst>
            </p:cNvPr>
            <p:cNvSpPr/>
            <p:nvPr/>
          </p:nvSpPr>
          <p:spPr>
            <a:xfrm flipH="1">
              <a:off x="11346649" y="1491707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50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1" name="Agrupar 230">
              <a:extLst>
                <a:ext uri="{FF2B5EF4-FFF2-40B4-BE49-F238E27FC236}">
                  <a16:creationId xmlns:a16="http://schemas.microsoft.com/office/drawing/2014/main" xmlns="" id="{710703C8-7BCA-44A1-B374-5B84A63CC31E}"/>
                </a:ext>
              </a:extLst>
            </p:cNvPr>
            <p:cNvGrpSpPr/>
            <p:nvPr/>
          </p:nvGrpSpPr>
          <p:grpSpPr>
            <a:xfrm>
              <a:off x="9468398" y="2257867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229" name="Retângulo: Cantos Arredondados 228">
                <a:extLst>
                  <a:ext uri="{FF2B5EF4-FFF2-40B4-BE49-F238E27FC236}">
                    <a16:creationId xmlns:a16="http://schemas.microsoft.com/office/drawing/2014/main" xmlns="" id="{464BB597-DD4A-41F0-9B7F-7A4C9B3A0C4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xmlns="" id="{D2A8D44F-D2DF-4109-8220-6872DDF752A9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755817AE-18D2-497D-8423-BD1DD3E05125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DD31B629-711A-4E3C-9D28-5BF32BC2C5FD}"/>
                </a:ext>
              </a:extLst>
            </p:cNvPr>
            <p:cNvGrpSpPr/>
            <p:nvPr/>
          </p:nvGrpSpPr>
          <p:grpSpPr>
            <a:xfrm flipH="1">
              <a:off x="12688782" y="2272704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2020F067-0B3E-4D16-9D3F-64932EF522E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:a16="http://schemas.microsoft.com/office/drawing/2014/main" xmlns="" id="{432DF631-9B5D-4AAF-A56E-34D8ACC7EDD2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xmlns="" id="{FCC6B4AD-8087-4192-8D35-3FE2A3CBF74D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xmlns="" id="{23F5AA8B-BB71-4AB9-BA44-83CE6FE85A42}"/>
                </a:ext>
              </a:extLst>
            </p:cNvPr>
            <p:cNvSpPr/>
            <p:nvPr/>
          </p:nvSpPr>
          <p:spPr>
            <a:xfrm>
              <a:off x="11840046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B56E6F60-0E16-4CAB-9F34-4AB6704D7B4A}"/>
                </a:ext>
              </a:extLst>
            </p:cNvPr>
            <p:cNvSpPr/>
            <p:nvPr/>
          </p:nvSpPr>
          <p:spPr>
            <a:xfrm>
              <a:off x="10167164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xmlns="" id="{9DBC55D9-6635-428F-8C64-96FC496DBFE6}"/>
                </a:ext>
              </a:extLst>
            </p:cNvPr>
            <p:cNvSpPr/>
            <p:nvPr/>
          </p:nvSpPr>
          <p:spPr>
            <a:xfrm>
              <a:off x="9944390" y="1491383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xmlns="" id="{79437FA0-3579-43FA-9E6E-3E24F32B87F5}"/>
                </a:ext>
              </a:extLst>
            </p:cNvPr>
            <p:cNvSpPr/>
            <p:nvPr/>
          </p:nvSpPr>
          <p:spPr>
            <a:xfrm>
              <a:off x="11496127" y="4270667"/>
              <a:ext cx="158540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xmlns="" id="{B3D20968-B7FF-4E2C-AB65-51E13F898555}"/>
                </a:ext>
              </a:extLst>
            </p:cNvPr>
            <p:cNvSpPr/>
            <p:nvPr/>
          </p:nvSpPr>
          <p:spPr>
            <a:xfrm>
              <a:off x="9944390" y="2211004"/>
              <a:ext cx="2955880" cy="1578013"/>
            </a:xfrm>
            <a:prstGeom prst="rect">
              <a:avLst/>
            </a:prstGeom>
            <a:solidFill>
              <a:srgbClr val="CBD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9FC5A96F-A464-46BC-91B0-F529514BAAB2}"/>
                </a:ext>
              </a:extLst>
            </p:cNvPr>
            <p:cNvSpPr/>
            <p:nvPr/>
          </p:nvSpPr>
          <p:spPr>
            <a:xfrm>
              <a:off x="10515505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xmlns="" id="{BEAC3E51-5320-42FE-AF29-CDBD8053E935}"/>
                </a:ext>
              </a:extLst>
            </p:cNvPr>
            <p:cNvSpPr/>
            <p:nvPr/>
          </p:nvSpPr>
          <p:spPr>
            <a:xfrm>
              <a:off x="11982757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xmlns="" id="{0816181B-8CE7-420C-BE5E-EF6F64FD2D90}"/>
                </a:ext>
              </a:extLst>
            </p:cNvPr>
            <p:cNvSpPr/>
            <p:nvPr/>
          </p:nvSpPr>
          <p:spPr>
            <a:xfrm>
              <a:off x="11076374" y="3857454"/>
              <a:ext cx="775130" cy="34622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xmlns="" id="{3D4C90FF-698F-4EE1-ACE4-76A85C760AB7}"/>
                </a:ext>
              </a:extLst>
            </p:cNvPr>
            <p:cNvSpPr/>
            <p:nvPr/>
          </p:nvSpPr>
          <p:spPr>
            <a:xfrm>
              <a:off x="11076374" y="1491383"/>
              <a:ext cx="638654" cy="719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:a16="http://schemas.microsoft.com/office/drawing/2014/main" xmlns="" id="{E87DB59D-AEF3-4CCB-9AA5-3062BA4F2B90}"/>
                </a:ext>
              </a:extLst>
            </p:cNvPr>
            <p:cNvSpPr/>
            <p:nvPr/>
          </p:nvSpPr>
          <p:spPr>
            <a:xfrm>
              <a:off x="10259738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2E80479-725B-4025-9E3C-5A738AC0E1F4}"/>
                </a:ext>
              </a:extLst>
            </p:cNvPr>
            <p:cNvSpPr/>
            <p:nvPr/>
          </p:nvSpPr>
          <p:spPr>
            <a:xfrm>
              <a:off x="10655316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418DF3A8-EF8C-4ABD-885C-74F462E52CD8}"/>
                </a:ext>
              </a:extLst>
            </p:cNvPr>
            <p:cNvSpPr/>
            <p:nvPr/>
          </p:nvSpPr>
          <p:spPr>
            <a:xfrm>
              <a:off x="11880319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4DF05220-A9F6-4AF8-8FB7-5EACBFF98810}"/>
                </a:ext>
              </a:extLst>
            </p:cNvPr>
            <p:cNvSpPr/>
            <p:nvPr/>
          </p:nvSpPr>
          <p:spPr>
            <a:xfrm>
              <a:off x="12275897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86E6924-4A37-484B-9A2E-6E95C9ABA6A6}"/>
                </a:ext>
              </a:extLst>
            </p:cNvPr>
            <p:cNvSpPr/>
            <p:nvPr/>
          </p:nvSpPr>
          <p:spPr>
            <a:xfrm flipH="1">
              <a:off x="9779098" y="4270481"/>
              <a:ext cx="171688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4" name="Agrupar 253">
            <a:extLst>
              <a:ext uri="{FF2B5EF4-FFF2-40B4-BE49-F238E27FC236}">
                <a16:creationId xmlns:a16="http://schemas.microsoft.com/office/drawing/2014/main" xmlns="" id="{0E36011B-B58D-49D7-BCDF-727A44C83D25}"/>
              </a:ext>
            </a:extLst>
          </p:cNvPr>
          <p:cNvGrpSpPr/>
          <p:nvPr/>
        </p:nvGrpSpPr>
        <p:grpSpPr>
          <a:xfrm>
            <a:off x="5832574" y="2152315"/>
            <a:ext cx="3287346" cy="1991339"/>
            <a:chOff x="5408295" y="2675703"/>
            <a:chExt cx="4366079" cy="2644791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xmlns="" id="{88C65847-8D15-4626-9180-CEE88F83C399}"/>
                </a:ext>
              </a:extLst>
            </p:cNvPr>
            <p:cNvSpPr/>
            <p:nvPr/>
          </p:nvSpPr>
          <p:spPr>
            <a:xfrm>
              <a:off x="8916431" y="4293532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xmlns="" id="{6A95063C-5D9A-4BD5-ADCF-40B9BF7E2ADA}"/>
                </a:ext>
              </a:extLst>
            </p:cNvPr>
            <p:cNvSpPr/>
            <p:nvPr/>
          </p:nvSpPr>
          <p:spPr>
            <a:xfrm>
              <a:off x="6808344" y="4256216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xmlns="" id="{EAAC8F19-2F5C-491F-8FD2-2DF4A2CFBFDE}"/>
                </a:ext>
              </a:extLst>
            </p:cNvPr>
            <p:cNvGrpSpPr/>
            <p:nvPr/>
          </p:nvGrpSpPr>
          <p:grpSpPr>
            <a:xfrm>
              <a:off x="6122310" y="2753650"/>
              <a:ext cx="3652064" cy="1862846"/>
              <a:chOff x="5226112" y="3077326"/>
              <a:chExt cx="3652064" cy="1862846"/>
            </a:xfrm>
            <a:solidFill>
              <a:srgbClr val="E19004"/>
            </a:solidFill>
          </p:grpSpPr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xmlns="" id="{8860D49F-2B10-4EE8-979C-050F81F3CB99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7711BC48-D5CD-41E5-B770-9A5C116FACD3}"/>
                  </a:ext>
                </a:extLst>
              </p:cNvPr>
              <p:cNvSpPr/>
              <p:nvPr/>
            </p:nvSpPr>
            <p:spPr>
              <a:xfrm>
                <a:off x="574931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43" name="Agrupar 242">
              <a:extLst>
                <a:ext uri="{FF2B5EF4-FFF2-40B4-BE49-F238E27FC236}">
                  <a16:creationId xmlns:a16="http://schemas.microsoft.com/office/drawing/2014/main" xmlns="" id="{7A1CEFD3-F9F0-4EEF-85B1-39B7C58C8085}"/>
                </a:ext>
              </a:extLst>
            </p:cNvPr>
            <p:cNvGrpSpPr/>
            <p:nvPr/>
          </p:nvGrpSpPr>
          <p:grpSpPr>
            <a:xfrm>
              <a:off x="5416814" y="2753650"/>
              <a:ext cx="3869774" cy="1862846"/>
              <a:chOff x="5226112" y="3077326"/>
              <a:chExt cx="3869774" cy="1862846"/>
            </a:xfrm>
          </p:grpSpPr>
          <p:sp>
            <p:nvSpPr>
              <p:cNvPr id="239" name="Retângulo: Cantos Arredondados 238">
                <a:extLst>
                  <a:ext uri="{FF2B5EF4-FFF2-40B4-BE49-F238E27FC236}">
                    <a16:creationId xmlns:a16="http://schemas.microsoft.com/office/drawing/2014/main" xmlns="" id="{16092879-95E0-4C11-B807-1C84E13C1545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D722D720-9139-4E5D-8342-5BB5C78381A3}"/>
                  </a:ext>
                </a:extLst>
              </p:cNvPr>
              <p:cNvSpPr/>
              <p:nvPr/>
            </p:nvSpPr>
            <p:spPr>
              <a:xfrm>
                <a:off x="596702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xmlns="" id="{BF396E6D-2D66-40DC-9012-20803C28ABDD}"/>
                </a:ext>
              </a:extLst>
            </p:cNvPr>
            <p:cNvSpPr/>
            <p:nvPr/>
          </p:nvSpPr>
          <p:spPr>
            <a:xfrm>
              <a:off x="5408295" y="2683891"/>
              <a:ext cx="2940811" cy="385407"/>
            </a:xfrm>
            <a:prstGeom prst="roundRect">
              <a:avLst>
                <a:gd name="adj" fmla="val 12436"/>
              </a:avLst>
            </a:prstGeom>
            <a:solidFill>
              <a:srgbClr val="FFE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:a16="http://schemas.microsoft.com/office/drawing/2014/main" xmlns="" id="{B69F09E4-5071-41AC-B4E1-890A0051A688}"/>
                </a:ext>
              </a:extLst>
            </p:cNvPr>
            <p:cNvSpPr/>
            <p:nvPr/>
          </p:nvSpPr>
          <p:spPr>
            <a:xfrm>
              <a:off x="8246010" y="2675703"/>
              <a:ext cx="829026" cy="385407"/>
            </a:xfrm>
            <a:prstGeom prst="roundRect">
              <a:avLst>
                <a:gd name="adj" fmla="val 124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5" name="Agrupar 244">
              <a:extLst>
                <a:ext uri="{FF2B5EF4-FFF2-40B4-BE49-F238E27FC236}">
                  <a16:creationId xmlns:a16="http://schemas.microsoft.com/office/drawing/2014/main" xmlns="" id="{B15C0427-C62E-46AE-BED5-9191FFDE2700}"/>
                </a:ext>
              </a:extLst>
            </p:cNvPr>
            <p:cNvGrpSpPr/>
            <p:nvPr/>
          </p:nvGrpSpPr>
          <p:grpSpPr>
            <a:xfrm>
              <a:off x="5744764" y="4287731"/>
              <a:ext cx="1032763" cy="1032763"/>
              <a:chOff x="5482132" y="4506552"/>
              <a:chExt cx="920055" cy="920055"/>
            </a:xfrm>
          </p:grpSpPr>
          <p:sp>
            <p:nvSpPr>
              <p:cNvPr id="244" name="Elipse 243">
                <a:extLst>
                  <a:ext uri="{FF2B5EF4-FFF2-40B4-BE49-F238E27FC236}">
                    <a16:creationId xmlns:a16="http://schemas.microsoft.com/office/drawing/2014/main" xmlns="" id="{1D972CF2-1AF8-49B3-9BAD-9BA011BED583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xmlns="" id="{47658414-2BE0-4932-B2C7-259B6F1C85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1" name="Agrupar 160">
              <a:extLst>
                <a:ext uri="{FF2B5EF4-FFF2-40B4-BE49-F238E27FC236}">
                  <a16:creationId xmlns:a16="http://schemas.microsoft.com/office/drawing/2014/main" xmlns="" id="{D636B87C-1F30-4122-BCAB-8C75FE35CAE3}"/>
                </a:ext>
              </a:extLst>
            </p:cNvPr>
            <p:cNvGrpSpPr/>
            <p:nvPr/>
          </p:nvGrpSpPr>
          <p:grpSpPr>
            <a:xfrm>
              <a:off x="7712928" y="4258087"/>
              <a:ext cx="1032763" cy="1032763"/>
              <a:chOff x="5482132" y="4506552"/>
              <a:chExt cx="920055" cy="920055"/>
            </a:xfrm>
          </p:grpSpPr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xmlns="" id="{2A87AD91-93B1-4FE7-8873-ABF83D159F8E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xmlns="" id="{B73D11DE-F11D-4EBD-B189-AD351EE6F2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xmlns="" id="{34738872-6151-476C-82F5-8ECA20DB26AE}"/>
                </a:ext>
              </a:extLst>
            </p:cNvPr>
            <p:cNvGrpSpPr/>
            <p:nvPr/>
          </p:nvGrpSpPr>
          <p:grpSpPr>
            <a:xfrm>
              <a:off x="5414614" y="3980728"/>
              <a:ext cx="2433513" cy="224599"/>
              <a:chOff x="5192978" y="4110387"/>
              <a:chExt cx="2733244" cy="246868"/>
            </a:xfrm>
          </p:grpSpPr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xmlns="" id="{DC895C5D-0F28-4466-AA7E-20D382E651E3}"/>
                  </a:ext>
                </a:extLst>
              </p:cNvPr>
              <p:cNvSpPr/>
              <p:nvPr/>
            </p:nvSpPr>
            <p:spPr>
              <a:xfrm>
                <a:off x="5192978" y="4110387"/>
                <a:ext cx="2733244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>
                <a:extLst>
                  <a:ext uri="{FF2B5EF4-FFF2-40B4-BE49-F238E27FC236}">
                    <a16:creationId xmlns:a16="http://schemas.microsoft.com/office/drawing/2014/main" xmlns="" id="{42C3F89E-9BCF-4C2D-98D9-C6B58E0E6F8B}"/>
                  </a:ext>
                </a:extLst>
              </p:cNvPr>
              <p:cNvSpPr/>
              <p:nvPr/>
            </p:nvSpPr>
            <p:spPr>
              <a:xfrm>
                <a:off x="5192979" y="4263794"/>
                <a:ext cx="2733243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0" name="Retângulo: Cantos Arredondados 249">
              <a:extLst>
                <a:ext uri="{FF2B5EF4-FFF2-40B4-BE49-F238E27FC236}">
                  <a16:creationId xmlns:a16="http://schemas.microsoft.com/office/drawing/2014/main" xmlns="" id="{A9027E78-6B1F-4633-9E34-9EDA02F45BC6}"/>
                </a:ext>
              </a:extLst>
            </p:cNvPr>
            <p:cNvSpPr/>
            <p:nvPr/>
          </p:nvSpPr>
          <p:spPr>
            <a:xfrm>
              <a:off x="5594013" y="315413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xmlns="" id="{2B31197D-95F5-4960-ADD1-ADA55D263528}"/>
                </a:ext>
              </a:extLst>
            </p:cNvPr>
            <p:cNvSpPr/>
            <p:nvPr/>
          </p:nvSpPr>
          <p:spPr>
            <a:xfrm>
              <a:off x="6285104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xmlns="" id="{D5FC3EA6-7FED-484D-802C-EB058181E85A}"/>
                </a:ext>
              </a:extLst>
            </p:cNvPr>
            <p:cNvSpPr/>
            <p:nvPr/>
          </p:nvSpPr>
          <p:spPr>
            <a:xfrm>
              <a:off x="6962180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: Cantos Arredondados 183">
              <a:extLst>
                <a:ext uri="{FF2B5EF4-FFF2-40B4-BE49-F238E27FC236}">
                  <a16:creationId xmlns:a16="http://schemas.microsoft.com/office/drawing/2014/main" xmlns="" id="{6690C5D9-E64D-4E23-A6FB-976E85619BD9}"/>
                </a:ext>
              </a:extLst>
            </p:cNvPr>
            <p:cNvSpPr/>
            <p:nvPr/>
          </p:nvSpPr>
          <p:spPr>
            <a:xfrm>
              <a:off x="7622439" y="316207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xmlns="" id="{8CC73677-EFDC-47BE-A248-5665C07DBC6F}"/>
                </a:ext>
              </a:extLst>
            </p:cNvPr>
            <p:cNvSpPr/>
            <p:nvPr/>
          </p:nvSpPr>
          <p:spPr>
            <a:xfrm>
              <a:off x="8476587" y="3132320"/>
              <a:ext cx="481376" cy="59095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xmlns="" id="{E0DCB820-92B7-417E-93EF-35EBC5759E5D}"/>
                </a:ext>
              </a:extLst>
            </p:cNvPr>
            <p:cNvSpPr/>
            <p:nvPr/>
          </p:nvSpPr>
          <p:spPr>
            <a:xfrm>
              <a:off x="8846158" y="3913387"/>
              <a:ext cx="244915" cy="291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xmlns="" id="{05E247D9-DB19-4C33-817C-0A7CEDDED2D6}"/>
                </a:ext>
              </a:extLst>
            </p:cNvPr>
            <p:cNvSpPr/>
            <p:nvPr/>
          </p:nvSpPr>
          <p:spPr>
            <a:xfrm>
              <a:off x="9462743" y="3904879"/>
              <a:ext cx="244915" cy="291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xmlns="" id="{097E2450-FE15-43B8-8D52-28FDF4D235F5}"/>
                </a:ext>
              </a:extLst>
            </p:cNvPr>
            <p:cNvGrpSpPr/>
            <p:nvPr/>
          </p:nvGrpSpPr>
          <p:grpSpPr>
            <a:xfrm>
              <a:off x="9153402" y="3975969"/>
              <a:ext cx="263981" cy="189340"/>
              <a:chOff x="8962700" y="4299645"/>
              <a:chExt cx="263981" cy="189340"/>
            </a:xfrm>
          </p:grpSpPr>
          <p:sp>
            <p:nvSpPr>
              <p:cNvPr id="252" name="Retângulo: Cantos Arredondados 251">
                <a:extLst>
                  <a:ext uri="{FF2B5EF4-FFF2-40B4-BE49-F238E27FC236}">
                    <a16:creationId xmlns:a16="http://schemas.microsoft.com/office/drawing/2014/main" xmlns="" id="{72B1645F-6BB2-4C78-9375-266A08F6EC36}"/>
                  </a:ext>
                </a:extLst>
              </p:cNvPr>
              <p:cNvSpPr/>
              <p:nvPr/>
            </p:nvSpPr>
            <p:spPr>
              <a:xfrm>
                <a:off x="8962700" y="4299645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: Cantos Arredondados 187">
                <a:extLst>
                  <a:ext uri="{FF2B5EF4-FFF2-40B4-BE49-F238E27FC236}">
                    <a16:creationId xmlns:a16="http://schemas.microsoft.com/office/drawing/2014/main" xmlns="" id="{D16861D5-ABFF-4863-914E-DBEDCDA7D858}"/>
                  </a:ext>
                </a:extLst>
              </p:cNvPr>
              <p:cNvSpPr/>
              <p:nvPr/>
            </p:nvSpPr>
            <p:spPr>
              <a:xfrm>
                <a:off x="8967494" y="436981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188">
                <a:extLst>
                  <a:ext uri="{FF2B5EF4-FFF2-40B4-BE49-F238E27FC236}">
                    <a16:creationId xmlns:a16="http://schemas.microsoft.com/office/drawing/2014/main" xmlns="" id="{51325952-B50E-4917-9987-B654060249C6}"/>
                  </a:ext>
                </a:extLst>
              </p:cNvPr>
              <p:cNvSpPr/>
              <p:nvPr/>
            </p:nvSpPr>
            <p:spPr>
              <a:xfrm>
                <a:off x="8967493" y="444225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63" name="Agrupar 262">
            <a:extLst>
              <a:ext uri="{FF2B5EF4-FFF2-40B4-BE49-F238E27FC236}">
                <a16:creationId xmlns:a16="http://schemas.microsoft.com/office/drawing/2014/main" xmlns="" id="{187865F2-A43D-4C24-88E6-BBC42590B18E}"/>
              </a:ext>
            </a:extLst>
          </p:cNvPr>
          <p:cNvGrpSpPr/>
          <p:nvPr/>
        </p:nvGrpSpPr>
        <p:grpSpPr>
          <a:xfrm>
            <a:off x="545035" y="4436792"/>
            <a:ext cx="2997781" cy="1911111"/>
            <a:chOff x="2598132" y="4393530"/>
            <a:chExt cx="2997781" cy="1911111"/>
          </a:xfrm>
        </p:grpSpPr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xmlns="" id="{3B3630D2-0DEB-432C-9836-04B8B8B39950}"/>
                </a:ext>
              </a:extLst>
            </p:cNvPr>
            <p:cNvSpPr/>
            <p:nvPr/>
          </p:nvSpPr>
          <p:spPr>
            <a:xfrm>
              <a:off x="4977956" y="5669652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xmlns="" id="{01646D1A-3916-4C9E-988C-087B49C8DBFE}"/>
                </a:ext>
              </a:extLst>
            </p:cNvPr>
            <p:cNvSpPr/>
            <p:nvPr/>
          </p:nvSpPr>
          <p:spPr>
            <a:xfrm>
              <a:off x="3538374" y="5678164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:a16="http://schemas.microsoft.com/office/drawing/2014/main" xmlns="" id="{251A17FA-5240-484F-A4AD-3FB50352D121}"/>
                </a:ext>
              </a:extLst>
            </p:cNvPr>
            <p:cNvSpPr/>
            <p:nvPr/>
          </p:nvSpPr>
          <p:spPr>
            <a:xfrm>
              <a:off x="2915414" y="4940756"/>
              <a:ext cx="2680499" cy="937411"/>
            </a:xfrm>
            <a:prstGeom prst="roundRect">
              <a:avLst>
                <a:gd name="adj" fmla="val 50000"/>
              </a:avLst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xmlns="" id="{62109F16-0E01-464D-AB3E-D9C9400BE0DB}"/>
                </a:ext>
              </a:extLst>
            </p:cNvPr>
            <p:cNvSpPr/>
            <p:nvPr/>
          </p:nvSpPr>
          <p:spPr>
            <a:xfrm>
              <a:off x="2954540" y="4393530"/>
              <a:ext cx="2114511" cy="1271646"/>
            </a:xfrm>
            <a:prstGeom prst="ellipse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: Cantos Arredondados 261">
              <a:extLst>
                <a:ext uri="{FF2B5EF4-FFF2-40B4-BE49-F238E27FC236}">
                  <a16:creationId xmlns:a16="http://schemas.microsoft.com/office/drawing/2014/main" xmlns="" id="{F8CEEBBA-4016-4071-8D6D-431DBF1A0CBC}"/>
                </a:ext>
              </a:extLst>
            </p:cNvPr>
            <p:cNvSpPr/>
            <p:nvPr/>
          </p:nvSpPr>
          <p:spPr>
            <a:xfrm>
              <a:off x="3760306" y="4605317"/>
              <a:ext cx="1248428" cy="61656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65ABAFB0-BA10-4A6A-9DBA-B04D449D651B}"/>
                </a:ext>
              </a:extLst>
            </p:cNvPr>
            <p:cNvSpPr/>
            <p:nvPr/>
          </p:nvSpPr>
          <p:spPr>
            <a:xfrm>
              <a:off x="2954540" y="4398006"/>
              <a:ext cx="1676498" cy="12716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DDAF5B6D-89AE-472B-A863-CDA38035A485}"/>
                </a:ext>
              </a:extLst>
            </p:cNvPr>
            <p:cNvSpPr/>
            <p:nvPr/>
          </p:nvSpPr>
          <p:spPr>
            <a:xfrm>
              <a:off x="2598132" y="4946990"/>
              <a:ext cx="2680499" cy="93741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xmlns="" id="{5BCACCD3-C1CA-460D-A80E-248D1436C681}"/>
                </a:ext>
              </a:extLst>
            </p:cNvPr>
            <p:cNvSpPr/>
            <p:nvPr/>
          </p:nvSpPr>
          <p:spPr>
            <a:xfrm>
              <a:off x="2734933" y="5497774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>
              <a:extLst>
                <a:ext uri="{FF2B5EF4-FFF2-40B4-BE49-F238E27FC236}">
                  <a16:creationId xmlns:a16="http://schemas.microsoft.com/office/drawing/2014/main" xmlns="" id="{C9882D82-037E-413E-963B-584DD7502DFC}"/>
                </a:ext>
              </a:extLst>
            </p:cNvPr>
            <p:cNvSpPr/>
            <p:nvPr/>
          </p:nvSpPr>
          <p:spPr>
            <a:xfrm>
              <a:off x="2827646" y="5587496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xmlns="" id="{1327C60E-BED5-47DD-985C-4904ADD2AB78}"/>
                </a:ext>
              </a:extLst>
            </p:cNvPr>
            <p:cNvSpPr/>
            <p:nvPr/>
          </p:nvSpPr>
          <p:spPr>
            <a:xfrm>
              <a:off x="4322144" y="5489013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xmlns="" id="{3CBEFBEF-4FC5-4AF2-985E-AE66DFB1A689}"/>
                </a:ext>
              </a:extLst>
            </p:cNvPr>
            <p:cNvSpPr/>
            <p:nvPr/>
          </p:nvSpPr>
          <p:spPr>
            <a:xfrm>
              <a:off x="4414857" y="5578735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xmlns="" id="{C96512FF-FF5A-465E-94BF-BBF37B213409}"/>
                </a:ext>
              </a:extLst>
            </p:cNvPr>
            <p:cNvSpPr/>
            <p:nvPr/>
          </p:nvSpPr>
          <p:spPr>
            <a:xfrm>
              <a:off x="3163622" y="4607139"/>
              <a:ext cx="1264788" cy="63771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xmlns="" id="{ADF4BD09-CB89-40C2-99FA-5C3512FCF3C8}"/>
                </a:ext>
              </a:extLst>
            </p:cNvPr>
            <p:cNvSpPr/>
            <p:nvPr/>
          </p:nvSpPr>
          <p:spPr>
            <a:xfrm>
              <a:off x="5377786" y="5181466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>
              <a:extLst>
                <a:ext uri="{FF2B5EF4-FFF2-40B4-BE49-F238E27FC236}">
                  <a16:creationId xmlns:a16="http://schemas.microsoft.com/office/drawing/2014/main" xmlns="" id="{D4E2BC15-7813-44FE-B52E-72C8D4821345}"/>
                </a:ext>
              </a:extLst>
            </p:cNvPr>
            <p:cNvSpPr/>
            <p:nvPr/>
          </p:nvSpPr>
          <p:spPr>
            <a:xfrm>
              <a:off x="4960364" y="5211533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xmlns="" id="{035BC1C3-61B4-430F-BF33-CDFF2D42D48C}"/>
                </a:ext>
              </a:extLst>
            </p:cNvPr>
            <p:cNvSpPr/>
            <p:nvPr/>
          </p:nvSpPr>
          <p:spPr>
            <a:xfrm>
              <a:off x="3669016" y="5245856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:a16="http://schemas.microsoft.com/office/drawing/2014/main" xmlns="" id="{945B37AF-7730-40D5-B48B-321D1C33FEF5}"/>
                </a:ext>
              </a:extLst>
            </p:cNvPr>
            <p:cNvSpPr/>
            <p:nvPr/>
          </p:nvSpPr>
          <p:spPr>
            <a:xfrm>
              <a:off x="3760306" y="5246678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xmlns="" id="{1124283B-5AC2-4003-9469-4E434FDD4D02}"/>
                </a:ext>
              </a:extLst>
            </p:cNvPr>
            <p:cNvSpPr/>
            <p:nvPr/>
          </p:nvSpPr>
          <p:spPr>
            <a:xfrm>
              <a:off x="3857527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xmlns="" id="{3BD47F2F-131C-49ED-B08D-BFC19EB7B7A2}"/>
                </a:ext>
              </a:extLst>
            </p:cNvPr>
            <p:cNvSpPr/>
            <p:nvPr/>
          </p:nvSpPr>
          <p:spPr>
            <a:xfrm>
              <a:off x="3944848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C23B3D13-F8F4-4407-9511-7F54F820F9E1}"/>
              </a:ext>
            </a:extLst>
          </p:cNvPr>
          <p:cNvGrpSpPr/>
          <p:nvPr/>
        </p:nvGrpSpPr>
        <p:grpSpPr>
          <a:xfrm>
            <a:off x="4922560" y="4167361"/>
            <a:ext cx="1447616" cy="1447616"/>
            <a:chOff x="4922560" y="4167361"/>
            <a:chExt cx="1447616" cy="1447616"/>
          </a:xfrm>
        </p:grpSpPr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xmlns="" id="{AE972BCD-51AD-4089-8967-A7E005E3CC6E}"/>
                </a:ext>
              </a:extLst>
            </p:cNvPr>
            <p:cNvSpPr/>
            <p:nvPr/>
          </p:nvSpPr>
          <p:spPr>
            <a:xfrm>
              <a:off x="4922560" y="416736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xmlns="" id="{5423AA1E-1753-449A-A54A-89E3FDD6AE7A}"/>
                </a:ext>
              </a:extLst>
            </p:cNvPr>
            <p:cNvGrpSpPr/>
            <p:nvPr/>
          </p:nvGrpSpPr>
          <p:grpSpPr>
            <a:xfrm>
              <a:off x="4922560" y="4475580"/>
              <a:ext cx="1432455" cy="789566"/>
              <a:chOff x="343722" y="2655845"/>
              <a:chExt cx="3049003" cy="1680603"/>
            </a:xfrm>
          </p:grpSpPr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xmlns="" id="{8B31F44C-5E69-4539-9E9D-834F85C9BD56}"/>
                  </a:ext>
                </a:extLst>
              </p:cNvPr>
              <p:cNvSpPr/>
              <p:nvPr/>
            </p:nvSpPr>
            <p:spPr>
              <a:xfrm rot="5400000" flipH="1">
                <a:off x="2179263" y="2351676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B6E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3" name="Agrupar 132">
                <a:extLst>
                  <a:ext uri="{FF2B5EF4-FFF2-40B4-BE49-F238E27FC236}">
                    <a16:creationId xmlns:a16="http://schemas.microsoft.com/office/drawing/2014/main" xmlns="" id="{EC025395-80FD-4C14-AEC8-ED0651CD2B34}"/>
                  </a:ext>
                </a:extLst>
              </p:cNvPr>
              <p:cNvGrpSpPr/>
              <p:nvPr/>
            </p:nvGrpSpPr>
            <p:grpSpPr>
              <a:xfrm>
                <a:off x="343722" y="3429905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71" name="Agrupar 170">
                  <a:extLst>
                    <a:ext uri="{FF2B5EF4-FFF2-40B4-BE49-F238E27FC236}">
                      <a16:creationId xmlns:a16="http://schemas.microsoft.com/office/drawing/2014/main" xmlns="" id="{5D48D3D7-8D49-4A8E-9062-86D27D35EC4C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75" name="Elipse 174">
                    <a:extLst>
                      <a:ext uri="{FF2B5EF4-FFF2-40B4-BE49-F238E27FC236}">
                        <a16:creationId xmlns:a16="http://schemas.microsoft.com/office/drawing/2014/main" xmlns="" id="{1122FD58-D7D4-4D68-A364-4F0AE13FFF3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Elipse 175">
                    <a:extLst>
                      <a:ext uri="{FF2B5EF4-FFF2-40B4-BE49-F238E27FC236}">
                        <a16:creationId xmlns:a16="http://schemas.microsoft.com/office/drawing/2014/main" xmlns="" id="{A6A42CB3-FD82-490D-BF48-E232EABB3B4E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Forma Livre: Forma 176">
                    <a:extLst>
                      <a:ext uri="{FF2B5EF4-FFF2-40B4-BE49-F238E27FC236}">
                        <a16:creationId xmlns:a16="http://schemas.microsoft.com/office/drawing/2014/main" xmlns="" id="{9962A4F6-A90C-43BA-88DB-0A8F44AA7FBE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A41FD484-F2C5-4CA2-909D-316FBDA01102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8C73CAB2-A0D2-47AD-8C42-F882502FBA66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4" name="Agrupar 133">
                <a:extLst>
                  <a:ext uri="{FF2B5EF4-FFF2-40B4-BE49-F238E27FC236}">
                    <a16:creationId xmlns:a16="http://schemas.microsoft.com/office/drawing/2014/main" xmlns="" id="{40C18064-4D83-45FE-A0FF-FA5BA85B3D9A}"/>
                  </a:ext>
                </a:extLst>
              </p:cNvPr>
              <p:cNvGrpSpPr/>
              <p:nvPr/>
            </p:nvGrpSpPr>
            <p:grpSpPr>
              <a:xfrm>
                <a:off x="2374316" y="3398951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003F1E1B-B67D-4AAB-8E5F-8A64E718B7C1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68" name="Elipse 167">
                    <a:extLst>
                      <a:ext uri="{FF2B5EF4-FFF2-40B4-BE49-F238E27FC236}">
                        <a16:creationId xmlns:a16="http://schemas.microsoft.com/office/drawing/2014/main" xmlns="" id="{8C657D6A-9ADB-4ADA-953B-394EC89CE3F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Elipse 168">
                    <a:extLst>
                      <a:ext uri="{FF2B5EF4-FFF2-40B4-BE49-F238E27FC236}">
                        <a16:creationId xmlns:a16="http://schemas.microsoft.com/office/drawing/2014/main" xmlns="" id="{8665B4B4-30B3-44AB-84AD-7E60B376EAF8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67849550-3A8E-4B46-9B9C-DC77AC6028E6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xmlns="" id="{BFDAE41E-EE49-4CF4-ADAC-BE1C99A0CD87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AA9FBEED-FBB4-43D5-9DFB-79A31A83EE0D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36">
                <a:extLst>
                  <a:ext uri="{FF2B5EF4-FFF2-40B4-BE49-F238E27FC236}">
                    <a16:creationId xmlns:a16="http://schemas.microsoft.com/office/drawing/2014/main" xmlns="" id="{8E7F1A23-E581-4DA8-9008-C7C8D46917FA}"/>
                  </a:ext>
                </a:extLst>
              </p:cNvPr>
              <p:cNvGrpSpPr/>
              <p:nvPr/>
            </p:nvGrpSpPr>
            <p:grpSpPr>
              <a:xfrm>
                <a:off x="692362" y="2655845"/>
                <a:ext cx="2247883" cy="1518141"/>
                <a:chOff x="1110524" y="1743370"/>
                <a:chExt cx="2247883" cy="1518141"/>
              </a:xfrm>
            </p:grpSpPr>
            <p:sp>
              <p:nvSpPr>
                <p:cNvPr id="149" name="Retângulo: Cantos Arredondados 148">
                  <a:extLst>
                    <a:ext uri="{FF2B5EF4-FFF2-40B4-BE49-F238E27FC236}">
                      <a16:creationId xmlns:a16="http://schemas.microsoft.com/office/drawing/2014/main" xmlns="" id="{852F03CD-F7D7-4BB2-B1B6-DD58EF7AD1B1}"/>
                    </a:ext>
                  </a:extLst>
                </p:cNvPr>
                <p:cNvSpPr/>
                <p:nvPr/>
              </p:nvSpPr>
              <p:spPr>
                <a:xfrm rot="2700000">
                  <a:off x="1493723" y="2249748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Retângulo: Cantos Arredondados 149">
                  <a:extLst>
                    <a:ext uri="{FF2B5EF4-FFF2-40B4-BE49-F238E27FC236}">
                      <a16:creationId xmlns:a16="http://schemas.microsoft.com/office/drawing/2014/main" xmlns="" id="{DCC60879-61AC-4354-B59D-A2826C61C89D}"/>
                    </a:ext>
                  </a:extLst>
                </p:cNvPr>
                <p:cNvSpPr/>
                <p:nvPr/>
              </p:nvSpPr>
              <p:spPr>
                <a:xfrm rot="17100000" flipH="1">
                  <a:off x="1592798" y="2620909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Retângulo: Cantos Arredondados 150">
                  <a:extLst>
                    <a:ext uri="{FF2B5EF4-FFF2-40B4-BE49-F238E27FC236}">
                      <a16:creationId xmlns:a16="http://schemas.microsoft.com/office/drawing/2014/main" xmlns="" id="{EDB569FA-A78F-4C82-96B2-92E273C91D43}"/>
                    </a:ext>
                  </a:extLst>
                </p:cNvPr>
                <p:cNvSpPr/>
                <p:nvPr/>
              </p:nvSpPr>
              <p:spPr>
                <a:xfrm rot="9900000" flipH="1">
                  <a:off x="1807059" y="1870589"/>
                  <a:ext cx="136857" cy="139092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2" name="Retângulo: Cantos Arredondados 151">
                  <a:extLst>
                    <a:ext uri="{FF2B5EF4-FFF2-40B4-BE49-F238E27FC236}">
                      <a16:creationId xmlns:a16="http://schemas.microsoft.com/office/drawing/2014/main" xmlns="" id="{45270024-ABA5-4A9F-980A-8FF75BA77635}"/>
                    </a:ext>
                  </a:extLst>
                </p:cNvPr>
                <p:cNvSpPr/>
                <p:nvPr/>
              </p:nvSpPr>
              <p:spPr>
                <a:xfrm rot="4500000" flipH="1">
                  <a:off x="2399730" y="1613474"/>
                  <a:ext cx="136857" cy="138758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78BA05B9-8077-4431-BEA0-8F4D05FF9D0A}"/>
                    </a:ext>
                  </a:extLst>
                </p:cNvPr>
                <p:cNvSpPr/>
                <p:nvPr/>
              </p:nvSpPr>
              <p:spPr>
                <a:xfrm rot="2700000" flipH="1">
                  <a:off x="2501409" y="1873238"/>
                  <a:ext cx="136857" cy="1577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8" name="Retângulo: Cantos Arredondados 157">
                  <a:extLst>
                    <a:ext uri="{FF2B5EF4-FFF2-40B4-BE49-F238E27FC236}">
                      <a16:creationId xmlns:a16="http://schemas.microsoft.com/office/drawing/2014/main" xmlns="" id="{C978009B-7EB2-42A7-81A7-CE1DBDB049A4}"/>
                    </a:ext>
                  </a:extLst>
                </p:cNvPr>
                <p:cNvSpPr/>
                <p:nvPr/>
              </p:nvSpPr>
              <p:spPr>
                <a:xfrm rot="9900000" flipH="1">
                  <a:off x="3075874" y="1743370"/>
                  <a:ext cx="136857" cy="12929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xmlns="" id="{A98B3A88-7BBE-4737-87CE-3182184104D5}"/>
                  </a:ext>
                </a:extLst>
              </p:cNvPr>
              <p:cNvGrpSpPr/>
              <p:nvPr/>
            </p:nvGrpSpPr>
            <p:grpSpPr>
              <a:xfrm rot="20700000" flipH="1" flipV="1">
                <a:off x="2648604" y="2815692"/>
                <a:ext cx="246435" cy="341862"/>
                <a:chOff x="-3349743" y="1221853"/>
                <a:chExt cx="3151278" cy="3133671"/>
              </a:xfrm>
            </p:grpSpPr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xmlns="" id="{BA1EF826-6506-4309-9FCC-BB550E0AA3BF}"/>
                    </a:ext>
                  </a:extLst>
                </p:cNvPr>
                <p:cNvSpPr/>
                <p:nvPr/>
              </p:nvSpPr>
              <p:spPr>
                <a:xfrm>
                  <a:off x="-3332136" y="1221853"/>
                  <a:ext cx="3133671" cy="3133671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xmlns="" id="{62B811D9-8BEB-41E2-B84F-B9CDC04F81D4}"/>
                    </a:ext>
                  </a:extLst>
                </p:cNvPr>
                <p:cNvSpPr/>
                <p:nvPr/>
              </p:nvSpPr>
              <p:spPr>
                <a:xfrm>
                  <a:off x="-3349743" y="1442539"/>
                  <a:ext cx="2241423" cy="26924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1" name="Agrupar 140">
                <a:extLst>
                  <a:ext uri="{FF2B5EF4-FFF2-40B4-BE49-F238E27FC236}">
                    <a16:creationId xmlns:a16="http://schemas.microsoft.com/office/drawing/2014/main" xmlns="" id="{C298E1CB-22F6-495C-9394-7173753C13C4}"/>
                  </a:ext>
                </a:extLst>
              </p:cNvPr>
              <p:cNvGrpSpPr/>
              <p:nvPr/>
            </p:nvGrpSpPr>
            <p:grpSpPr>
              <a:xfrm>
                <a:off x="1048957" y="2749333"/>
                <a:ext cx="497206" cy="230210"/>
                <a:chOff x="1048957" y="2749333"/>
                <a:chExt cx="497206" cy="230210"/>
              </a:xfrm>
            </p:grpSpPr>
            <p:sp>
              <p:nvSpPr>
                <p:cNvPr id="143" name="Retângulo: Cantos Arredondados 142">
                  <a:extLst>
                    <a:ext uri="{FF2B5EF4-FFF2-40B4-BE49-F238E27FC236}">
                      <a16:creationId xmlns:a16="http://schemas.microsoft.com/office/drawing/2014/main" xmlns="" id="{9C42DD88-5626-4B21-B6FF-3E397A7288C5}"/>
                    </a:ext>
                  </a:extLst>
                </p:cNvPr>
                <p:cNvSpPr/>
                <p:nvPr/>
              </p:nvSpPr>
              <p:spPr>
                <a:xfrm rot="5142149" flipH="1">
                  <a:off x="1182455" y="2615835"/>
                  <a:ext cx="230210" cy="49720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xmlns="" id="{E45F3B55-B88D-4ABF-8A4D-49DF9AD60DA4}"/>
                    </a:ext>
                  </a:extLst>
                </p:cNvPr>
                <p:cNvSpPr/>
                <p:nvPr/>
              </p:nvSpPr>
              <p:spPr>
                <a:xfrm rot="5131969">
                  <a:off x="1184480" y="2738359"/>
                  <a:ext cx="77718" cy="1694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19B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xmlns="" id="{1AA1D5A5-D38D-407B-865A-9509AF10582E}"/>
                  </a:ext>
                </a:extLst>
              </p:cNvPr>
              <p:cNvSpPr/>
              <p:nvPr/>
            </p:nvSpPr>
            <p:spPr>
              <a:xfrm rot="4767749" flipH="1">
                <a:off x="2189199" y="2409513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ENERGIA: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238" name="Agrupar 237">
            <a:extLst>
              <a:ext uri="{FF2B5EF4-FFF2-40B4-BE49-F238E27FC236}">
                <a16:creationId xmlns:a16="http://schemas.microsoft.com/office/drawing/2014/main" xmlns="" id="{C3006DB3-D84A-404F-9BB7-5B296D4AC2A8}"/>
              </a:ext>
            </a:extLst>
          </p:cNvPr>
          <p:cNvGrpSpPr/>
          <p:nvPr/>
        </p:nvGrpSpPr>
        <p:grpSpPr>
          <a:xfrm>
            <a:off x="239024" y="3508548"/>
            <a:ext cx="2736464" cy="3098778"/>
            <a:chOff x="-31603" y="3348374"/>
            <a:chExt cx="2736464" cy="3098778"/>
          </a:xfrm>
        </p:grpSpPr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xmlns="" id="{3DAB6A52-4062-4575-8A0A-59BEA1EB00B0}"/>
                </a:ext>
              </a:extLst>
            </p:cNvPr>
            <p:cNvGrpSpPr/>
            <p:nvPr/>
          </p:nvGrpSpPr>
          <p:grpSpPr>
            <a:xfrm>
              <a:off x="-13398" y="3348374"/>
              <a:ext cx="2718259" cy="3098778"/>
              <a:chOff x="-3199967" y="434903"/>
              <a:chExt cx="4643619" cy="5293661"/>
            </a:xfrm>
          </p:grpSpPr>
          <p:grpSp>
            <p:nvGrpSpPr>
              <p:cNvPr id="173" name="Agrupar 172">
                <a:extLst>
                  <a:ext uri="{FF2B5EF4-FFF2-40B4-BE49-F238E27FC236}">
                    <a16:creationId xmlns:a16="http://schemas.microsoft.com/office/drawing/2014/main" xmlns="" id="{86C1D7DA-FF11-4D32-A72B-8744F3E8CABF}"/>
                  </a:ext>
                </a:extLst>
              </p:cNvPr>
              <p:cNvGrpSpPr/>
              <p:nvPr/>
            </p:nvGrpSpPr>
            <p:grpSpPr>
              <a:xfrm>
                <a:off x="-986957" y="2107468"/>
                <a:ext cx="2430609" cy="3621096"/>
                <a:chOff x="-986957" y="822809"/>
                <a:chExt cx="3292918" cy="4905755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410DDBD2-05FD-45D3-BBEF-A3A1532853DC}"/>
                    </a:ext>
                  </a:extLst>
                </p:cNvPr>
                <p:cNvGrpSpPr/>
                <p:nvPr/>
              </p:nvGrpSpPr>
              <p:grpSpPr>
                <a:xfrm>
                  <a:off x="152820" y="2193923"/>
                  <a:ext cx="506683" cy="3534641"/>
                  <a:chOff x="5575190" y="1469684"/>
                  <a:chExt cx="711677" cy="4964689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70" name="Retângulo: Cantos Arredondados 169">
                    <a:extLst>
                      <a:ext uri="{FF2B5EF4-FFF2-40B4-BE49-F238E27FC236}">
                        <a16:creationId xmlns:a16="http://schemas.microsoft.com/office/drawing/2014/main" xmlns="" id="{C3FE98BE-79FC-4D65-BB7D-B455DF9F9042}"/>
                      </a:ext>
                    </a:extLst>
                  </p:cNvPr>
                  <p:cNvSpPr/>
                  <p:nvPr/>
                </p:nvSpPr>
                <p:spPr>
                  <a:xfrm>
                    <a:off x="5607462" y="1469684"/>
                    <a:ext cx="636980" cy="4691397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 170">
                    <a:extLst>
                      <a:ext uri="{FF2B5EF4-FFF2-40B4-BE49-F238E27FC236}">
                        <a16:creationId xmlns:a16="http://schemas.microsoft.com/office/drawing/2014/main" xmlns="" id="{D29B7BD9-4730-40C7-BFF9-B1E32FDAD8AC}"/>
                      </a:ext>
                    </a:extLst>
                  </p:cNvPr>
                  <p:cNvSpPr/>
                  <p:nvPr/>
                </p:nvSpPr>
                <p:spPr>
                  <a:xfrm>
                    <a:off x="5575190" y="5851049"/>
                    <a:ext cx="711677" cy="58332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Agrupar 171">
                  <a:extLst>
                    <a:ext uri="{FF2B5EF4-FFF2-40B4-BE49-F238E27FC236}">
                      <a16:creationId xmlns:a16="http://schemas.microsoft.com/office/drawing/2014/main" xmlns="" id="{ED833F23-014B-4845-BB22-5B811E30B96D}"/>
                    </a:ext>
                  </a:extLst>
                </p:cNvPr>
                <p:cNvGrpSpPr/>
                <p:nvPr/>
              </p:nvGrpSpPr>
              <p:grpSpPr>
                <a:xfrm rot="1800000">
                  <a:off x="-986957" y="822809"/>
                  <a:ext cx="3292918" cy="2531293"/>
                  <a:chOff x="-1255313" y="530523"/>
                  <a:chExt cx="3292918" cy="2531293"/>
                </a:xfrm>
              </p:grpSpPr>
              <p:grpSp>
                <p:nvGrpSpPr>
                  <p:cNvPr id="161" name="Agrupar 160">
                    <a:extLst>
                      <a:ext uri="{FF2B5EF4-FFF2-40B4-BE49-F238E27FC236}">
                        <a16:creationId xmlns:a16="http://schemas.microsoft.com/office/drawing/2014/main" xmlns="" id="{3C0B3A31-B3C1-48C0-8B17-2132D2D1B36E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466086" y="1036986"/>
                    <a:ext cx="1672564" cy="659638"/>
                    <a:chOff x="5137822" y="4195550"/>
                    <a:chExt cx="3976339" cy="926515"/>
                  </a:xfrm>
                </p:grpSpPr>
                <p:sp>
                  <p:nvSpPr>
                    <p:cNvPr id="168" name="Forma Livre: Forma 167">
                      <a:extLst>
                        <a:ext uri="{FF2B5EF4-FFF2-40B4-BE49-F238E27FC236}">
                          <a16:creationId xmlns:a16="http://schemas.microsoft.com/office/drawing/2014/main" xmlns="" id="{2DC1243C-0980-4C78-9474-764989852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9" name="Forma Livre: Forma 168">
                      <a:extLst>
                        <a:ext uri="{FF2B5EF4-FFF2-40B4-BE49-F238E27FC236}">
                          <a16:creationId xmlns:a16="http://schemas.microsoft.com/office/drawing/2014/main" xmlns="" id="{35C72825-F63A-4926-B4E6-4DACED138C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2" name="Agrupar 161">
                    <a:extLst>
                      <a:ext uri="{FF2B5EF4-FFF2-40B4-BE49-F238E27FC236}">
                        <a16:creationId xmlns:a16="http://schemas.microsoft.com/office/drawing/2014/main" xmlns="" id="{85FD5C04-37C0-4B63-B978-42D575D52D18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365040" y="2402178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6" name="Forma Livre: Forma 165">
                      <a:extLst>
                        <a:ext uri="{FF2B5EF4-FFF2-40B4-BE49-F238E27FC236}">
                          <a16:creationId xmlns:a16="http://schemas.microsoft.com/office/drawing/2014/main" xmlns="" id="{2C714B08-669C-4BC5-A903-4BCFCD1BA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" name="Forma Livre: Forma 166">
                      <a:extLst>
                        <a:ext uri="{FF2B5EF4-FFF2-40B4-BE49-F238E27FC236}">
                          <a16:creationId xmlns:a16="http://schemas.microsoft.com/office/drawing/2014/main" xmlns="" id="{5E2290DD-5DD9-4CD3-9C4B-B326338768F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3" name="Agrupar 162">
                    <a:extLst>
                      <a:ext uri="{FF2B5EF4-FFF2-40B4-BE49-F238E27FC236}">
                        <a16:creationId xmlns:a16="http://schemas.microsoft.com/office/drawing/2014/main" xmlns="" id="{ACA36CFE-D1CC-4F93-B437-B39F7E027E35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1255313" y="2383202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4" name="Forma Livre: Forma 163">
                      <a:extLst>
                        <a:ext uri="{FF2B5EF4-FFF2-40B4-BE49-F238E27FC236}">
                          <a16:creationId xmlns:a16="http://schemas.microsoft.com/office/drawing/2014/main" xmlns="" id="{8933598F-6F0F-4EC4-906C-DAE8A4514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Forma Livre: Forma 164">
                      <a:extLst>
                        <a:ext uri="{FF2B5EF4-FFF2-40B4-BE49-F238E27FC236}">
                          <a16:creationId xmlns:a16="http://schemas.microsoft.com/office/drawing/2014/main" xmlns="" id="{30FAB764-4039-4794-880B-74FFF1C308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9" name="Elipse 158">
                    <a:extLst>
                      <a:ext uri="{FF2B5EF4-FFF2-40B4-BE49-F238E27FC236}">
                        <a16:creationId xmlns:a16="http://schemas.microsoft.com/office/drawing/2014/main" xmlns="" id="{C587CCA9-833D-4B50-A2DD-B9A8B6EAC8D0}"/>
                      </a:ext>
                    </a:extLst>
                  </p:cNvPr>
                  <p:cNvSpPr/>
                  <p:nvPr/>
                </p:nvSpPr>
                <p:spPr>
                  <a:xfrm>
                    <a:off x="108198" y="2028985"/>
                    <a:ext cx="585632" cy="585632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6" name="Agrupar 155">
                <a:extLst>
                  <a:ext uri="{FF2B5EF4-FFF2-40B4-BE49-F238E27FC236}">
                    <a16:creationId xmlns:a16="http://schemas.microsoft.com/office/drawing/2014/main" xmlns="" id="{2AC505DE-7C93-4003-AAB8-BC1DDA31FF71}"/>
                  </a:ext>
                </a:extLst>
              </p:cNvPr>
              <p:cNvGrpSpPr/>
              <p:nvPr/>
            </p:nvGrpSpPr>
            <p:grpSpPr>
              <a:xfrm>
                <a:off x="-3199967" y="434903"/>
                <a:ext cx="3292918" cy="5198041"/>
                <a:chOff x="-3068332" y="-835011"/>
                <a:chExt cx="4625169" cy="7301069"/>
              </a:xfrm>
            </p:grpSpPr>
            <p:grpSp>
              <p:nvGrpSpPr>
                <p:cNvPr id="155" name="Agrupar 154">
                  <a:extLst>
                    <a:ext uri="{FF2B5EF4-FFF2-40B4-BE49-F238E27FC236}">
                      <a16:creationId xmlns:a16="http://schemas.microsoft.com/office/drawing/2014/main" xmlns="" id="{57F11385-1E08-433B-B644-978E0528D588}"/>
                    </a:ext>
                  </a:extLst>
                </p:cNvPr>
                <p:cNvGrpSpPr/>
                <p:nvPr/>
              </p:nvGrpSpPr>
              <p:grpSpPr>
                <a:xfrm>
                  <a:off x="-3068332" y="-835011"/>
                  <a:ext cx="4625169" cy="7301069"/>
                  <a:chOff x="-3068332" y="-835011"/>
                  <a:chExt cx="4625169" cy="7301069"/>
                </a:xfrm>
              </p:grpSpPr>
              <p:grpSp>
                <p:nvGrpSpPr>
                  <p:cNvPr id="128" name="Agrupar 127">
                    <a:extLst>
                      <a:ext uri="{FF2B5EF4-FFF2-40B4-BE49-F238E27FC236}">
                        <a16:creationId xmlns:a16="http://schemas.microsoft.com/office/drawing/2014/main" xmlns="" id="{B0942FE5-754A-4789-8AA0-69B8C714E328}"/>
                      </a:ext>
                    </a:extLst>
                  </p:cNvPr>
                  <p:cNvGrpSpPr/>
                  <p:nvPr/>
                </p:nvGrpSpPr>
                <p:grpSpPr>
                  <a:xfrm>
                    <a:off x="-1090496" y="1501369"/>
                    <a:ext cx="711677" cy="4964689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126" name="Retângulo: Cantos Arredondados 125">
                      <a:extLst>
                        <a:ext uri="{FF2B5EF4-FFF2-40B4-BE49-F238E27FC236}">
                          <a16:creationId xmlns:a16="http://schemas.microsoft.com/office/drawing/2014/main" xmlns="" id="{D1AE1F04-DCD3-4CCA-BBDD-70456425A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126">
                      <a:extLst>
                        <a:ext uri="{FF2B5EF4-FFF2-40B4-BE49-F238E27FC236}">
                          <a16:creationId xmlns:a16="http://schemas.microsoft.com/office/drawing/2014/main" xmlns="" id="{422DBA7E-9C90-4DFF-92AB-C5BCA631D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52" name="Agrupar 151">
                    <a:extLst>
                      <a:ext uri="{FF2B5EF4-FFF2-40B4-BE49-F238E27FC236}">
                        <a16:creationId xmlns:a16="http://schemas.microsoft.com/office/drawing/2014/main" xmlns="" id="{E701C329-B556-4912-9030-3A56AD4405B8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1959799" y="-123643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3" name="Forma Livre: Forma 152">
                      <a:extLst>
                        <a:ext uri="{FF2B5EF4-FFF2-40B4-BE49-F238E27FC236}">
                          <a16:creationId xmlns:a16="http://schemas.microsoft.com/office/drawing/2014/main" xmlns="" id="{7995E446-3A89-4D5F-BDE9-E8774BF62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Forma Livre: Forma 153">
                      <a:extLst>
                        <a:ext uri="{FF2B5EF4-FFF2-40B4-BE49-F238E27FC236}">
                          <a16:creationId xmlns:a16="http://schemas.microsoft.com/office/drawing/2014/main" xmlns="" id="{6CC12064-4DA8-4B7A-9B96-56722D67A6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49" name="Agrupar 148">
                    <a:extLst>
                      <a:ext uri="{FF2B5EF4-FFF2-40B4-BE49-F238E27FC236}">
                        <a16:creationId xmlns:a16="http://schemas.microsoft.com/office/drawing/2014/main" xmlns="" id="{F795F28B-93EE-49CD-A8F2-89F17F76CCAD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-792415" y="1793880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0" name="Forma Livre: Forma 149">
                      <a:extLst>
                        <a:ext uri="{FF2B5EF4-FFF2-40B4-BE49-F238E27FC236}">
                          <a16:creationId xmlns:a16="http://schemas.microsoft.com/office/drawing/2014/main" xmlns="" id="{462663AA-46D6-41C8-9EB8-5FA9665C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Forma Livre: Forma 150">
                      <a:extLst>
                        <a:ext uri="{FF2B5EF4-FFF2-40B4-BE49-F238E27FC236}">
                          <a16:creationId xmlns:a16="http://schemas.microsoft.com/office/drawing/2014/main" xmlns="" id="{8F9218D2-C642-4759-9519-D2DDB94A6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39" name="Agrupar 138">
                    <a:extLst>
                      <a:ext uri="{FF2B5EF4-FFF2-40B4-BE49-F238E27FC236}">
                        <a16:creationId xmlns:a16="http://schemas.microsoft.com/office/drawing/2014/main" xmlns="" id="{BD72EF45-3CF7-4D1F-8346-5914CFD04679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3068332" y="1767226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36" name="Forma Livre: Forma 135">
                      <a:extLst>
                        <a:ext uri="{FF2B5EF4-FFF2-40B4-BE49-F238E27FC236}">
                          <a16:creationId xmlns:a16="http://schemas.microsoft.com/office/drawing/2014/main" xmlns="" id="{9D44D286-4F80-4634-8CB5-7AFE72E4F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Forma Livre: Forma 137">
                      <a:extLst>
                        <a:ext uri="{FF2B5EF4-FFF2-40B4-BE49-F238E27FC236}">
                          <a16:creationId xmlns:a16="http://schemas.microsoft.com/office/drawing/2014/main" xmlns="" id="{273FE91A-B5B4-426A-BA52-90865FA937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xmlns="" id="{8F6C0488-19CF-40D1-903A-9B5B4645121B}"/>
                    </a:ext>
                  </a:extLst>
                </p:cNvPr>
                <p:cNvSpPr/>
                <p:nvPr/>
              </p:nvSpPr>
              <p:spPr>
                <a:xfrm>
                  <a:off x="-1153171" y="1269700"/>
                  <a:ext cx="822567" cy="822567"/>
                </a:xfrm>
                <a:prstGeom prst="ellipse">
                  <a:avLst/>
                </a:prstGeom>
                <a:solidFill>
                  <a:srgbClr val="CEEEFB"/>
                </a:solidFill>
                <a:ln w="762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xmlns="" id="{82F8F2F5-19B2-4D32-B2A6-A9FF9424FCD9}"/>
                </a:ext>
              </a:extLst>
            </p:cNvPr>
            <p:cNvGrpSpPr/>
            <p:nvPr/>
          </p:nvGrpSpPr>
          <p:grpSpPr>
            <a:xfrm>
              <a:off x="-31603" y="4803084"/>
              <a:ext cx="1625272" cy="1010574"/>
              <a:chOff x="-2921462" y="326094"/>
              <a:chExt cx="3295065" cy="2048830"/>
            </a:xfrm>
            <a:solidFill>
              <a:schemeClr val="accent1">
                <a:lumMod val="60000"/>
                <a:lumOff val="40000"/>
              </a:schemeClr>
            </a:solidFill>
          </p:grpSpPr>
          <p:grpSp>
            <p:nvGrpSpPr>
              <p:cNvPr id="228" name="Agrupar 227">
                <a:extLst>
                  <a:ext uri="{FF2B5EF4-FFF2-40B4-BE49-F238E27FC236}">
                    <a16:creationId xmlns:a16="http://schemas.microsoft.com/office/drawing/2014/main" xmlns="" id="{90563968-31AB-472E-9D78-714588B8E2B4}"/>
                  </a:ext>
                </a:extLst>
              </p:cNvPr>
              <p:cNvGrpSpPr/>
              <p:nvPr/>
            </p:nvGrpSpPr>
            <p:grpSpPr>
              <a:xfrm>
                <a:off x="-2450326" y="326094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21" name="Retângulo 220">
                  <a:extLst>
                    <a:ext uri="{FF2B5EF4-FFF2-40B4-BE49-F238E27FC236}">
                      <a16:creationId xmlns:a16="http://schemas.microsoft.com/office/drawing/2014/main" xmlns="" id="{6D7310D8-C767-4179-9FB7-096B7D398D2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225">
                  <a:extLst>
                    <a:ext uri="{FF2B5EF4-FFF2-40B4-BE49-F238E27FC236}">
                      <a16:creationId xmlns:a16="http://schemas.microsoft.com/office/drawing/2014/main" xmlns="" id="{36A89BFC-0F33-4EC7-BE26-C8C60AE750A3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Elipse 226">
                  <a:extLst>
                    <a:ext uri="{FF2B5EF4-FFF2-40B4-BE49-F238E27FC236}">
                      <a16:creationId xmlns:a16="http://schemas.microsoft.com/office/drawing/2014/main" xmlns="" id="{C8DBFFC9-47CF-441A-86F2-E1CADB0A9419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9" name="Agrupar 228">
                <a:extLst>
                  <a:ext uri="{FF2B5EF4-FFF2-40B4-BE49-F238E27FC236}">
                    <a16:creationId xmlns:a16="http://schemas.microsoft.com/office/drawing/2014/main" xmlns="" id="{CB01967A-BB2E-49C8-9A40-582897E678B7}"/>
                  </a:ext>
                </a:extLst>
              </p:cNvPr>
              <p:cNvGrpSpPr/>
              <p:nvPr/>
            </p:nvGrpSpPr>
            <p:grpSpPr>
              <a:xfrm flipV="1">
                <a:off x="-2450326" y="1382328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30" name="Retângulo 229">
                  <a:extLst>
                    <a:ext uri="{FF2B5EF4-FFF2-40B4-BE49-F238E27FC236}">
                      <a16:creationId xmlns:a16="http://schemas.microsoft.com/office/drawing/2014/main" xmlns="" id="{0ABDB21B-2779-44F6-819C-6F2E2D7F0D60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Forma Livre: Forma 230">
                  <a:extLst>
                    <a:ext uri="{FF2B5EF4-FFF2-40B4-BE49-F238E27FC236}">
                      <a16:creationId xmlns:a16="http://schemas.microsoft.com/office/drawing/2014/main" xmlns="" id="{0EC1DBDD-E8B4-45CF-838E-E26853ADA8DA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Elipse 231">
                  <a:extLst>
                    <a:ext uri="{FF2B5EF4-FFF2-40B4-BE49-F238E27FC236}">
                      <a16:creationId xmlns:a16="http://schemas.microsoft.com/office/drawing/2014/main" xmlns="" id="{335FD858-7778-474B-BB2F-564D545C023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E74462D9-5733-4D52-8D44-A7336A93F31E}"/>
                  </a:ext>
                </a:extLst>
              </p:cNvPr>
              <p:cNvGrpSpPr/>
              <p:nvPr/>
            </p:nvGrpSpPr>
            <p:grpSpPr>
              <a:xfrm>
                <a:off x="-2921462" y="347159"/>
                <a:ext cx="2035786" cy="715568"/>
                <a:chOff x="-2450326" y="326094"/>
                <a:chExt cx="2823929" cy="992596"/>
              </a:xfrm>
              <a:grpFill/>
            </p:grpSpPr>
            <p:sp>
              <p:nvSpPr>
                <p:cNvPr id="234" name="Retângulo 233">
                  <a:extLst>
                    <a:ext uri="{FF2B5EF4-FFF2-40B4-BE49-F238E27FC236}">
                      <a16:creationId xmlns:a16="http://schemas.microsoft.com/office/drawing/2014/main" xmlns="" id="{A231E7BF-DD68-4E92-80F2-C406E125568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Forma Livre: Forma 234">
                  <a:extLst>
                    <a:ext uri="{FF2B5EF4-FFF2-40B4-BE49-F238E27FC236}">
                      <a16:creationId xmlns:a16="http://schemas.microsoft.com/office/drawing/2014/main" xmlns="" id="{470E7D7E-A649-4983-9896-436A6C9B96B8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Elipse 235">
                  <a:extLst>
                    <a:ext uri="{FF2B5EF4-FFF2-40B4-BE49-F238E27FC236}">
                      <a16:creationId xmlns:a16="http://schemas.microsoft.com/office/drawing/2014/main" xmlns="" id="{703EE555-AB82-493F-A28C-C10682EB757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67" name="Agrupar 266">
            <a:extLst>
              <a:ext uri="{FF2B5EF4-FFF2-40B4-BE49-F238E27FC236}">
                <a16:creationId xmlns:a16="http://schemas.microsoft.com/office/drawing/2014/main" xmlns="" id="{EF8A9CDE-C584-44DC-A3B5-D5F8BDF22428}"/>
              </a:ext>
            </a:extLst>
          </p:cNvPr>
          <p:cNvGrpSpPr/>
          <p:nvPr/>
        </p:nvGrpSpPr>
        <p:grpSpPr>
          <a:xfrm>
            <a:off x="7769175" y="3617231"/>
            <a:ext cx="1043892" cy="2681413"/>
            <a:chOff x="7948115" y="3592406"/>
            <a:chExt cx="1151938" cy="2958946"/>
          </a:xfrm>
          <a:effectLst>
            <a:outerShdw blurRad="508000" dist="1524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256" name="Forma Livre: Forma 255">
              <a:extLst>
                <a:ext uri="{FF2B5EF4-FFF2-40B4-BE49-F238E27FC236}">
                  <a16:creationId xmlns:a16="http://schemas.microsoft.com/office/drawing/2014/main" xmlns="" id="{EB9BE8CD-2011-4276-B755-63CD4E6839ED}"/>
                </a:ext>
              </a:extLst>
            </p:cNvPr>
            <p:cNvSpPr/>
            <p:nvPr/>
          </p:nvSpPr>
          <p:spPr>
            <a:xfrm>
              <a:off x="8523226" y="4295830"/>
              <a:ext cx="576827" cy="2255522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48A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7" name="Forma Livre: Forma 256">
              <a:extLst>
                <a:ext uri="{FF2B5EF4-FFF2-40B4-BE49-F238E27FC236}">
                  <a16:creationId xmlns:a16="http://schemas.microsoft.com/office/drawing/2014/main" xmlns="" id="{8735ADA8-07B2-404D-A620-6331604B2AD0}"/>
                </a:ext>
              </a:extLst>
            </p:cNvPr>
            <p:cNvSpPr/>
            <p:nvPr/>
          </p:nvSpPr>
          <p:spPr>
            <a:xfrm flipH="1">
              <a:off x="7949390" y="4286037"/>
              <a:ext cx="576828" cy="2265315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5DC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6" name="Agrupar 265">
              <a:extLst>
                <a:ext uri="{FF2B5EF4-FFF2-40B4-BE49-F238E27FC236}">
                  <a16:creationId xmlns:a16="http://schemas.microsoft.com/office/drawing/2014/main" xmlns="" id="{6D906DD5-CF51-40E5-8FA9-BE16A048B98D}"/>
                </a:ext>
              </a:extLst>
            </p:cNvPr>
            <p:cNvGrpSpPr/>
            <p:nvPr/>
          </p:nvGrpSpPr>
          <p:grpSpPr>
            <a:xfrm>
              <a:off x="7948115" y="3592406"/>
              <a:ext cx="1151938" cy="1672531"/>
              <a:chOff x="7705447" y="3104553"/>
              <a:chExt cx="1151938" cy="1672531"/>
            </a:xfrm>
          </p:grpSpPr>
          <p:sp>
            <p:nvSpPr>
              <p:cNvPr id="265" name="Retângulo: Cantos Arredondados 264">
                <a:extLst>
                  <a:ext uri="{FF2B5EF4-FFF2-40B4-BE49-F238E27FC236}">
                    <a16:creationId xmlns:a16="http://schemas.microsoft.com/office/drawing/2014/main" xmlns="" id="{937E8543-5EEF-41E2-B183-53EAE9C33052}"/>
                  </a:ext>
                </a:extLst>
              </p:cNvPr>
              <p:cNvSpPr/>
              <p:nvPr/>
            </p:nvSpPr>
            <p:spPr>
              <a:xfrm>
                <a:off x="8030945" y="3104553"/>
                <a:ext cx="499226" cy="635731"/>
              </a:xfrm>
              <a:prstGeom prst="roundRect">
                <a:avLst>
                  <a:gd name="adj" fmla="val 406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0" name="Agrupar 259">
                <a:extLst>
                  <a:ext uri="{FF2B5EF4-FFF2-40B4-BE49-F238E27FC236}">
                    <a16:creationId xmlns:a16="http://schemas.microsoft.com/office/drawing/2014/main" xmlns="" id="{F06C1725-3D8A-42F6-8526-BB3922AAB779}"/>
                  </a:ext>
                </a:extLst>
              </p:cNvPr>
              <p:cNvGrpSpPr/>
              <p:nvPr/>
            </p:nvGrpSpPr>
            <p:grpSpPr>
              <a:xfrm>
                <a:off x="7705447" y="3505895"/>
                <a:ext cx="1151938" cy="1271189"/>
                <a:chOff x="7705447" y="3505895"/>
                <a:chExt cx="1151938" cy="1271189"/>
              </a:xfrm>
            </p:grpSpPr>
            <p:sp>
              <p:nvSpPr>
                <p:cNvPr id="258" name="Retângulo: Cantos Arredondados 257">
                  <a:extLst>
                    <a:ext uri="{FF2B5EF4-FFF2-40B4-BE49-F238E27FC236}">
                      <a16:creationId xmlns:a16="http://schemas.microsoft.com/office/drawing/2014/main" xmlns="" id="{361AEC5B-B154-4BC9-A606-1BB1133C5D46}"/>
                    </a:ext>
                  </a:extLst>
                </p:cNvPr>
                <p:cNvSpPr/>
                <p:nvPr/>
              </p:nvSpPr>
              <p:spPr>
                <a:xfrm>
                  <a:off x="7707119" y="3505895"/>
                  <a:ext cx="1149867" cy="1255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Retângulo 258">
                  <a:extLst>
                    <a:ext uri="{FF2B5EF4-FFF2-40B4-BE49-F238E27FC236}">
                      <a16:creationId xmlns:a16="http://schemas.microsoft.com/office/drawing/2014/main" xmlns="" id="{AE2D51CF-90F9-41FB-89BD-0F3007F1DE15}"/>
                    </a:ext>
                  </a:extLst>
                </p:cNvPr>
                <p:cNvSpPr/>
                <p:nvPr/>
              </p:nvSpPr>
              <p:spPr>
                <a:xfrm>
                  <a:off x="7705447" y="4521070"/>
                  <a:ext cx="1151938" cy="256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61" name="Elipse 260">
              <a:extLst>
                <a:ext uri="{FF2B5EF4-FFF2-40B4-BE49-F238E27FC236}">
                  <a16:creationId xmlns:a16="http://schemas.microsoft.com/office/drawing/2014/main" xmlns="" id="{3A633618-6397-4B9C-9319-4F5CE5478F91}"/>
                </a:ext>
              </a:extLst>
            </p:cNvPr>
            <p:cNvSpPr/>
            <p:nvPr/>
          </p:nvSpPr>
          <p:spPr>
            <a:xfrm>
              <a:off x="8200462" y="4322536"/>
              <a:ext cx="651909" cy="651909"/>
            </a:xfrm>
            <a:prstGeom prst="ellipse">
              <a:avLst/>
            </a:prstGeom>
            <a:noFill/>
            <a:ln w="76200">
              <a:solidFill>
                <a:srgbClr val="5DC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2" name="Gráfico 8" descr="Folha">
              <a:extLst>
                <a:ext uri="{FF2B5EF4-FFF2-40B4-BE49-F238E27FC236}">
                  <a16:creationId xmlns:a16="http://schemas.microsoft.com/office/drawing/2014/main" xmlns="" id="{343C4A1C-B33A-462E-A022-5931BC84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21034682" flipH="1">
              <a:off x="8293258" y="4458823"/>
              <a:ext cx="466317" cy="399641"/>
            </a:xfrm>
            <a:prstGeom prst="rect">
              <a:avLst/>
            </a:prstGeom>
          </p:spPr>
        </p:pic>
      </p:grpSp>
      <p:grpSp>
        <p:nvGrpSpPr>
          <p:cNvPr id="273" name="Agrupar 272">
            <a:extLst>
              <a:ext uri="{FF2B5EF4-FFF2-40B4-BE49-F238E27FC236}">
                <a16:creationId xmlns:a16="http://schemas.microsoft.com/office/drawing/2014/main" xmlns="" id="{30CC5DC2-D034-4C73-94C8-1140E3D91F45}"/>
              </a:ext>
            </a:extLst>
          </p:cNvPr>
          <p:cNvGrpSpPr/>
          <p:nvPr/>
        </p:nvGrpSpPr>
        <p:grpSpPr>
          <a:xfrm>
            <a:off x="9262776" y="2120863"/>
            <a:ext cx="2540083" cy="3618671"/>
            <a:chOff x="9337067" y="2020413"/>
            <a:chExt cx="2654201" cy="3781246"/>
          </a:xfrm>
        </p:grpSpPr>
        <p:sp>
          <p:nvSpPr>
            <p:cNvPr id="192" name="Retângulo: Cantos Arredondados 191">
              <a:extLst>
                <a:ext uri="{FF2B5EF4-FFF2-40B4-BE49-F238E27FC236}">
                  <a16:creationId xmlns:a16="http://schemas.microsoft.com/office/drawing/2014/main" xmlns="" id="{7D1D4258-7636-4F97-A23B-5AF41260F056}"/>
                </a:ext>
              </a:extLst>
            </p:cNvPr>
            <p:cNvSpPr/>
            <p:nvPr/>
          </p:nvSpPr>
          <p:spPr>
            <a:xfrm>
              <a:off x="10939951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:a16="http://schemas.microsoft.com/office/drawing/2014/main" xmlns="" id="{1543A1E2-1860-49CC-8F59-E7308E5C5604}"/>
                </a:ext>
              </a:extLst>
            </p:cNvPr>
            <p:cNvSpPr/>
            <p:nvPr/>
          </p:nvSpPr>
          <p:spPr>
            <a:xfrm>
              <a:off x="9337067" y="2667708"/>
              <a:ext cx="1530292" cy="1823296"/>
            </a:xfrm>
            <a:custGeom>
              <a:avLst/>
              <a:gdLst>
                <a:gd name="connsiteX0" fmla="*/ 1090134 w 1757437"/>
                <a:gd name="connsiteY0" fmla="*/ 2000250 h 2093932"/>
                <a:gd name="connsiteX1" fmla="*/ 232884 w 1757437"/>
                <a:gd name="connsiteY1" fmla="*/ 1981200 h 2093932"/>
                <a:gd name="connsiteX2" fmla="*/ 99534 w 1757437"/>
                <a:gd name="connsiteY2" fmla="*/ 876300 h 2093932"/>
                <a:gd name="connsiteX3" fmla="*/ 1547334 w 1757437"/>
                <a:gd name="connsiteY3" fmla="*/ 781050 h 2093932"/>
                <a:gd name="connsiteX4" fmla="*/ 1718784 w 1757437"/>
                <a:gd name="connsiteY4" fmla="*/ 0 h 20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437" h="2093932">
                  <a:moveTo>
                    <a:pt x="1090134" y="2000250"/>
                  </a:moveTo>
                  <a:cubicBezTo>
                    <a:pt x="744059" y="2084387"/>
                    <a:pt x="397984" y="2168525"/>
                    <a:pt x="232884" y="1981200"/>
                  </a:cubicBezTo>
                  <a:cubicBezTo>
                    <a:pt x="67784" y="1793875"/>
                    <a:pt x="-119541" y="1076325"/>
                    <a:pt x="99534" y="876300"/>
                  </a:cubicBezTo>
                  <a:cubicBezTo>
                    <a:pt x="318609" y="676275"/>
                    <a:pt x="1277459" y="927100"/>
                    <a:pt x="1547334" y="781050"/>
                  </a:cubicBezTo>
                  <a:cubicBezTo>
                    <a:pt x="1817209" y="635000"/>
                    <a:pt x="1767996" y="317500"/>
                    <a:pt x="1718784" y="0"/>
                  </a:cubicBezTo>
                </a:path>
              </a:pathLst>
            </a:custGeom>
            <a:noFill/>
            <a:ln w="762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xmlns="" id="{CC23C20F-40C0-4B96-B221-6DAD5F12DC18}"/>
                </a:ext>
              </a:extLst>
            </p:cNvPr>
            <p:cNvSpPr/>
            <p:nvPr/>
          </p:nvSpPr>
          <p:spPr>
            <a:xfrm>
              <a:off x="10554006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2" name="Agrupar 271">
              <a:extLst>
                <a:ext uri="{FF2B5EF4-FFF2-40B4-BE49-F238E27FC236}">
                  <a16:creationId xmlns:a16="http://schemas.microsoft.com/office/drawing/2014/main" xmlns="" id="{6F0B5BCF-4909-4725-962B-ACDA1E981CC8}"/>
                </a:ext>
              </a:extLst>
            </p:cNvPr>
            <p:cNvGrpSpPr/>
            <p:nvPr/>
          </p:nvGrpSpPr>
          <p:grpSpPr>
            <a:xfrm>
              <a:off x="10462472" y="2273770"/>
              <a:ext cx="667384" cy="584176"/>
              <a:chOff x="6855394" y="2352986"/>
              <a:chExt cx="667384" cy="584176"/>
            </a:xfrm>
          </p:grpSpPr>
          <p:sp>
            <p:nvSpPr>
              <p:cNvPr id="270" name="Forma Livre: Forma 269">
                <a:extLst>
                  <a:ext uri="{FF2B5EF4-FFF2-40B4-BE49-F238E27FC236}">
                    <a16:creationId xmlns:a16="http://schemas.microsoft.com/office/drawing/2014/main" xmlns="" id="{279B40EA-978A-437E-B6B6-2DF1F742CB03}"/>
                  </a:ext>
                </a:extLst>
              </p:cNvPr>
              <p:cNvSpPr/>
              <p:nvPr/>
            </p:nvSpPr>
            <p:spPr>
              <a:xfrm>
                <a:off x="7189201" y="2353527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0B2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Forma Livre: Forma 270">
                <a:extLst>
                  <a:ext uri="{FF2B5EF4-FFF2-40B4-BE49-F238E27FC236}">
                    <a16:creationId xmlns:a16="http://schemas.microsoft.com/office/drawing/2014/main" xmlns="" id="{68F5164B-76FA-4B05-9F45-18D9FE1C730B}"/>
                  </a:ext>
                </a:extLst>
              </p:cNvPr>
              <p:cNvSpPr/>
              <p:nvPr/>
            </p:nvSpPr>
            <p:spPr>
              <a:xfrm flipH="1">
                <a:off x="6855394" y="2352986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DC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42FE5596-E17E-4A74-B497-A793B9C7EF58}"/>
                </a:ext>
              </a:extLst>
            </p:cNvPr>
            <p:cNvGrpSpPr/>
            <p:nvPr/>
          </p:nvGrpSpPr>
          <p:grpSpPr>
            <a:xfrm>
              <a:off x="9949856" y="3730074"/>
              <a:ext cx="2041412" cy="2071585"/>
              <a:chOff x="8626605" y="2154747"/>
              <a:chExt cx="3111582" cy="3157573"/>
            </a:xfrm>
          </p:grpSpPr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25E17BE5-B35D-481F-BD20-D4151E2F7FA8}"/>
                  </a:ext>
                </a:extLst>
              </p:cNvPr>
              <p:cNvSpPr/>
              <p:nvPr/>
            </p:nvSpPr>
            <p:spPr>
              <a:xfrm>
                <a:off x="10686046" y="4466508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6">
                <a:extLst>
                  <a:ext uri="{FF2B5EF4-FFF2-40B4-BE49-F238E27FC236}">
                    <a16:creationId xmlns:a16="http://schemas.microsoft.com/office/drawing/2014/main" xmlns="" id="{67B9586A-7996-4896-9645-50B5AF96DD13}"/>
                  </a:ext>
                </a:extLst>
              </p:cNvPr>
              <p:cNvSpPr/>
              <p:nvPr/>
            </p:nvSpPr>
            <p:spPr>
              <a:xfrm>
                <a:off x="8792414" y="4444807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xmlns="" id="{779B08E9-22D5-48D8-ADEE-F445AB4CA2A1}"/>
                  </a:ext>
                </a:extLst>
              </p:cNvPr>
              <p:cNvSpPr/>
              <p:nvPr/>
            </p:nvSpPr>
            <p:spPr>
              <a:xfrm>
                <a:off x="8626605" y="3287501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xmlns="" id="{50B92D42-AC94-4C43-AF69-E97ABF9F26B3}"/>
                  </a:ext>
                </a:extLst>
              </p:cNvPr>
              <p:cNvSpPr/>
              <p:nvPr/>
            </p:nvSpPr>
            <p:spPr>
              <a:xfrm>
                <a:off x="11347962" y="3305275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xmlns="" id="{6A88687F-0F41-4297-8905-EF329E66F5AD}"/>
                  </a:ext>
                </a:extLst>
              </p:cNvPr>
              <p:cNvSpPr/>
              <p:nvPr/>
            </p:nvSpPr>
            <p:spPr>
              <a:xfrm>
                <a:off x="8967619" y="2154747"/>
                <a:ext cx="2394857" cy="2412177"/>
              </a:xfrm>
              <a:prstGeom prst="roundRect">
                <a:avLst/>
              </a:prstGeom>
              <a:solidFill>
                <a:srgbClr val="184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xmlns="" id="{9FE150BC-8DB3-4C2C-9AB7-F2BE05E18084}"/>
                  </a:ext>
                </a:extLst>
              </p:cNvPr>
              <p:cNvSpPr/>
              <p:nvPr/>
            </p:nvSpPr>
            <p:spPr>
              <a:xfrm>
                <a:off x="9245515" y="2405457"/>
                <a:ext cx="1820061" cy="1036440"/>
              </a:xfrm>
              <a:prstGeom prst="roundRect">
                <a:avLst>
                  <a:gd name="adj" fmla="val 13590"/>
                </a:avLst>
              </a:pr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Triângulo isósceles 109">
                <a:extLst>
                  <a:ext uri="{FF2B5EF4-FFF2-40B4-BE49-F238E27FC236}">
                    <a16:creationId xmlns:a16="http://schemas.microsoft.com/office/drawing/2014/main" xmlns="" id="{DA35980B-72BE-4B44-9F82-34CC6F2F038C}"/>
                  </a:ext>
                </a:extLst>
              </p:cNvPr>
              <p:cNvSpPr/>
              <p:nvPr/>
            </p:nvSpPr>
            <p:spPr>
              <a:xfrm>
                <a:off x="10024417" y="2399684"/>
                <a:ext cx="1054785" cy="1028024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Paralelogramo 111">
                <a:extLst>
                  <a:ext uri="{FF2B5EF4-FFF2-40B4-BE49-F238E27FC236}">
                    <a16:creationId xmlns:a16="http://schemas.microsoft.com/office/drawing/2014/main" xmlns="" id="{599072B2-BBFB-41CA-8712-2278CECFFDDB}"/>
                  </a:ext>
                </a:extLst>
              </p:cNvPr>
              <p:cNvSpPr/>
              <p:nvPr/>
            </p:nvSpPr>
            <p:spPr>
              <a:xfrm>
                <a:off x="9482472" y="2413873"/>
                <a:ext cx="1223802" cy="1013835"/>
              </a:xfrm>
              <a:prstGeom prst="parallelogram">
                <a:avLst>
                  <a:gd name="adj" fmla="val 95769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xmlns="" id="{8E966701-285B-4240-8115-5A801D035BF4}"/>
                  </a:ext>
                </a:extLst>
              </p:cNvPr>
              <p:cNvGrpSpPr/>
              <p:nvPr/>
            </p:nvGrpSpPr>
            <p:grpSpPr>
              <a:xfrm>
                <a:off x="8684589" y="3559291"/>
                <a:ext cx="2960915" cy="1154399"/>
                <a:chOff x="8273142" y="4652501"/>
                <a:chExt cx="2960915" cy="1154399"/>
              </a:xfrm>
            </p:grpSpPr>
            <p:sp>
              <p:nvSpPr>
                <p:cNvPr id="113" name="Retângulo: Cantos Arredondados 112">
                  <a:extLst>
                    <a:ext uri="{FF2B5EF4-FFF2-40B4-BE49-F238E27FC236}">
                      <a16:creationId xmlns:a16="http://schemas.microsoft.com/office/drawing/2014/main" xmlns="" id="{8A51BD0D-A69C-47EE-ADEF-42D73B01207A}"/>
                    </a:ext>
                  </a:extLst>
                </p:cNvPr>
                <p:cNvSpPr/>
                <p:nvPr/>
              </p:nvSpPr>
              <p:spPr>
                <a:xfrm>
                  <a:off x="8273142" y="4652501"/>
                  <a:ext cx="2960915" cy="1154399"/>
                </a:xfrm>
                <a:prstGeom prst="roundRect">
                  <a:avLst>
                    <a:gd name="adj" fmla="val 33791"/>
                  </a:avLst>
                </a:prstGeom>
                <a:solidFill>
                  <a:srgbClr val="2373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: Cantos Arredondados 105">
                  <a:extLst>
                    <a:ext uri="{FF2B5EF4-FFF2-40B4-BE49-F238E27FC236}">
                      <a16:creationId xmlns:a16="http://schemas.microsoft.com/office/drawing/2014/main" xmlns="" id="{AABA7C0D-C1B9-4AD9-B214-3BF52083CCA4}"/>
                    </a:ext>
                  </a:extLst>
                </p:cNvPr>
                <p:cNvSpPr/>
                <p:nvPr/>
              </p:nvSpPr>
              <p:spPr>
                <a:xfrm>
                  <a:off x="9118888" y="4898610"/>
                  <a:ext cx="1251087" cy="766381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Elipse 106">
                  <a:extLst>
                    <a:ext uri="{FF2B5EF4-FFF2-40B4-BE49-F238E27FC236}">
                      <a16:creationId xmlns:a16="http://schemas.microsoft.com/office/drawing/2014/main" xmlns="" id="{13101757-CF26-4B86-B0CD-89A2E524FAB0}"/>
                    </a:ext>
                  </a:extLst>
                </p:cNvPr>
                <p:cNvSpPr/>
                <p:nvPr/>
              </p:nvSpPr>
              <p:spPr>
                <a:xfrm>
                  <a:off x="8672929" y="5307291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xmlns="" id="{E8D00E29-D52E-4AF1-B8D6-C11AF2E78979}"/>
                    </a:ext>
                  </a:extLst>
                </p:cNvPr>
                <p:cNvSpPr/>
                <p:nvPr/>
              </p:nvSpPr>
              <p:spPr>
                <a:xfrm>
                  <a:off x="10495901" y="5315410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263" name="Gráfico 8" descr="Folha">
              <a:extLst>
                <a:ext uri="{FF2B5EF4-FFF2-40B4-BE49-F238E27FC236}">
                  <a16:creationId xmlns:a16="http://schemas.microsoft.com/office/drawing/2014/main" xmlns="" id="{CB6EDCE0-4977-4164-93E6-A00FC3C79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1034682" flipH="1">
              <a:off x="10558503" y="2350515"/>
              <a:ext cx="466317" cy="399641"/>
            </a:xfrm>
            <a:prstGeom prst="rect">
              <a:avLst/>
            </a:prstGeom>
          </p:spPr>
        </p:pic>
      </p:grpSp>
      <p:grpSp>
        <p:nvGrpSpPr>
          <p:cNvPr id="361" name="Agrupar 360">
            <a:extLst>
              <a:ext uri="{FF2B5EF4-FFF2-40B4-BE49-F238E27FC236}">
                <a16:creationId xmlns:a16="http://schemas.microsoft.com/office/drawing/2014/main" xmlns="" id="{D860A0AE-1A7E-4BC2-B5C1-4109454D6446}"/>
              </a:ext>
            </a:extLst>
          </p:cNvPr>
          <p:cNvGrpSpPr/>
          <p:nvPr/>
        </p:nvGrpSpPr>
        <p:grpSpPr>
          <a:xfrm>
            <a:off x="4461003" y="2001607"/>
            <a:ext cx="2648034" cy="1318497"/>
            <a:chOff x="4461003" y="2001607"/>
            <a:chExt cx="2648034" cy="1318497"/>
          </a:xfrm>
        </p:grpSpPr>
        <p:grpSp>
          <p:nvGrpSpPr>
            <p:cNvPr id="359" name="Agrupar 358">
              <a:extLst>
                <a:ext uri="{FF2B5EF4-FFF2-40B4-BE49-F238E27FC236}">
                  <a16:creationId xmlns:a16="http://schemas.microsoft.com/office/drawing/2014/main" xmlns="" id="{F0C021DA-3684-403C-A9BF-C712F7BBD814}"/>
                </a:ext>
              </a:extLst>
            </p:cNvPr>
            <p:cNvGrpSpPr/>
            <p:nvPr/>
          </p:nvGrpSpPr>
          <p:grpSpPr>
            <a:xfrm>
              <a:off x="4461003" y="2001607"/>
              <a:ext cx="2648034" cy="1318497"/>
              <a:chOff x="4461003" y="2001607"/>
              <a:chExt cx="2648034" cy="1318497"/>
            </a:xfrm>
          </p:grpSpPr>
          <p:grpSp>
            <p:nvGrpSpPr>
              <p:cNvPr id="335" name="Agrupar 334">
                <a:extLst>
                  <a:ext uri="{FF2B5EF4-FFF2-40B4-BE49-F238E27FC236}">
                    <a16:creationId xmlns:a16="http://schemas.microsoft.com/office/drawing/2014/main" xmlns="" id="{99197C43-CB4E-4A22-BA48-41809D002812}"/>
                  </a:ext>
                </a:extLst>
              </p:cNvPr>
              <p:cNvGrpSpPr/>
              <p:nvPr/>
            </p:nvGrpSpPr>
            <p:grpSpPr>
              <a:xfrm>
                <a:off x="6242891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336" name="Agrupar 335">
                  <a:extLst>
                    <a:ext uri="{FF2B5EF4-FFF2-40B4-BE49-F238E27FC236}">
                      <a16:creationId xmlns:a16="http://schemas.microsoft.com/office/drawing/2014/main" xmlns="" id="{A353942E-9C1A-48C4-86BF-2999D8711BC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344" name="Forma Livre: Forma 343">
                    <a:extLst>
                      <a:ext uri="{FF2B5EF4-FFF2-40B4-BE49-F238E27FC236}">
                        <a16:creationId xmlns:a16="http://schemas.microsoft.com/office/drawing/2014/main" xmlns="" id="{AEFFBFCB-C194-4D43-A387-D1289A505185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Forma Livre: Forma 344">
                    <a:extLst>
                      <a:ext uri="{FF2B5EF4-FFF2-40B4-BE49-F238E27FC236}">
                        <a16:creationId xmlns:a16="http://schemas.microsoft.com/office/drawing/2014/main" xmlns="" id="{719C9385-29A4-4CBC-BEF2-6EE261A4CA7B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6" name="Fluxograma: Operação Manual 345">
                    <a:extLst>
                      <a:ext uri="{FF2B5EF4-FFF2-40B4-BE49-F238E27FC236}">
                        <a16:creationId xmlns:a16="http://schemas.microsoft.com/office/drawing/2014/main" xmlns="" id="{69C1ED47-D686-4ABB-894A-6B69309C2C9A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7" name="Agrupar 336">
                  <a:extLst>
                    <a:ext uri="{FF2B5EF4-FFF2-40B4-BE49-F238E27FC236}">
                      <a16:creationId xmlns:a16="http://schemas.microsoft.com/office/drawing/2014/main" xmlns="" id="{EA611D1A-1ADB-4D53-BCF7-4FA7DE16977C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38" name="Retângulo 337">
                    <a:extLst>
                      <a:ext uri="{FF2B5EF4-FFF2-40B4-BE49-F238E27FC236}">
                        <a16:creationId xmlns:a16="http://schemas.microsoft.com/office/drawing/2014/main" xmlns="" id="{8C04EB28-C1C2-491B-817D-216728E71FA3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9" name="Retângulo 338">
                    <a:extLst>
                      <a:ext uri="{FF2B5EF4-FFF2-40B4-BE49-F238E27FC236}">
                        <a16:creationId xmlns:a16="http://schemas.microsoft.com/office/drawing/2014/main" xmlns="" id="{477E7A7A-E44A-42EA-A4C5-D636C76E46CF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Retângulo 339">
                    <a:extLst>
                      <a:ext uri="{FF2B5EF4-FFF2-40B4-BE49-F238E27FC236}">
                        <a16:creationId xmlns:a16="http://schemas.microsoft.com/office/drawing/2014/main" xmlns="" id="{5FB03D8E-3F5A-4058-9500-3E9305E34A1E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1" name="Retângulo 340">
                    <a:extLst>
                      <a:ext uri="{FF2B5EF4-FFF2-40B4-BE49-F238E27FC236}">
                        <a16:creationId xmlns:a16="http://schemas.microsoft.com/office/drawing/2014/main" xmlns="" id="{AC98F0C0-D0C6-4387-A5F5-4D23C6F308DF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2" name="Retângulo 341">
                    <a:extLst>
                      <a:ext uri="{FF2B5EF4-FFF2-40B4-BE49-F238E27FC236}">
                        <a16:creationId xmlns:a16="http://schemas.microsoft.com/office/drawing/2014/main" xmlns="" id="{B4C6A5BA-0783-4890-8118-F013F34E059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3" name="Retângulo 342">
                    <a:extLst>
                      <a:ext uri="{FF2B5EF4-FFF2-40B4-BE49-F238E27FC236}">
                        <a16:creationId xmlns:a16="http://schemas.microsoft.com/office/drawing/2014/main" xmlns="" id="{879EE62A-7F8B-4A67-9A05-1439C7B8483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47" name="Agrupar 346">
                <a:extLst>
                  <a:ext uri="{FF2B5EF4-FFF2-40B4-BE49-F238E27FC236}">
                    <a16:creationId xmlns:a16="http://schemas.microsoft.com/office/drawing/2014/main" xmlns="" id="{FEDA4D51-4452-4AA8-97FE-390F0DFF8FF6}"/>
                  </a:ext>
                </a:extLst>
              </p:cNvPr>
              <p:cNvGrpSpPr/>
              <p:nvPr/>
            </p:nvGrpSpPr>
            <p:grpSpPr>
              <a:xfrm>
                <a:off x="4461003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348" name="Agrupar 347">
                  <a:extLst>
                    <a:ext uri="{FF2B5EF4-FFF2-40B4-BE49-F238E27FC236}">
                      <a16:creationId xmlns:a16="http://schemas.microsoft.com/office/drawing/2014/main" xmlns="" id="{7340EC4A-8AF7-4944-A84F-62210F140EA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356" name="Forma Livre: Forma 355">
                    <a:extLst>
                      <a:ext uri="{FF2B5EF4-FFF2-40B4-BE49-F238E27FC236}">
                        <a16:creationId xmlns:a16="http://schemas.microsoft.com/office/drawing/2014/main" xmlns="" id="{06828E53-4500-4728-BBD7-6DD34FC29E9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Forma Livre: Forma 356">
                    <a:extLst>
                      <a:ext uri="{FF2B5EF4-FFF2-40B4-BE49-F238E27FC236}">
                        <a16:creationId xmlns:a16="http://schemas.microsoft.com/office/drawing/2014/main" xmlns="" id="{06AAB958-E142-406D-AE8B-11CF67C64495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Fluxograma: Operação Manual 357">
                    <a:extLst>
                      <a:ext uri="{FF2B5EF4-FFF2-40B4-BE49-F238E27FC236}">
                        <a16:creationId xmlns:a16="http://schemas.microsoft.com/office/drawing/2014/main" xmlns="" id="{D44BA08A-0B78-46AB-9983-1DD271636F8E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49" name="Agrupar 348">
                  <a:extLst>
                    <a:ext uri="{FF2B5EF4-FFF2-40B4-BE49-F238E27FC236}">
                      <a16:creationId xmlns:a16="http://schemas.microsoft.com/office/drawing/2014/main" xmlns="" id="{967797F2-6F45-440E-AADB-B1CC0A91D2B4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50" name="Retângulo 349">
                    <a:extLst>
                      <a:ext uri="{FF2B5EF4-FFF2-40B4-BE49-F238E27FC236}">
                        <a16:creationId xmlns:a16="http://schemas.microsoft.com/office/drawing/2014/main" xmlns="" id="{B841E5F4-D65F-4E76-82F7-ABBF749EC4AD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Retângulo 350">
                    <a:extLst>
                      <a:ext uri="{FF2B5EF4-FFF2-40B4-BE49-F238E27FC236}">
                        <a16:creationId xmlns:a16="http://schemas.microsoft.com/office/drawing/2014/main" xmlns="" id="{AF52E384-6CCC-40E3-99F7-89583C1D541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Retângulo 351">
                    <a:extLst>
                      <a:ext uri="{FF2B5EF4-FFF2-40B4-BE49-F238E27FC236}">
                        <a16:creationId xmlns:a16="http://schemas.microsoft.com/office/drawing/2014/main" xmlns="" id="{1A5CC98D-F91B-49BA-9342-EFC126834A68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Retângulo 352">
                    <a:extLst>
                      <a:ext uri="{FF2B5EF4-FFF2-40B4-BE49-F238E27FC236}">
                        <a16:creationId xmlns:a16="http://schemas.microsoft.com/office/drawing/2014/main" xmlns="" id="{7CEC5248-C9BC-497F-A64F-FE3F2B861F1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Retângulo 353">
                    <a:extLst>
                      <a:ext uri="{FF2B5EF4-FFF2-40B4-BE49-F238E27FC236}">
                        <a16:creationId xmlns:a16="http://schemas.microsoft.com/office/drawing/2014/main" xmlns="" id="{707EBB80-E348-482F-B53E-DD58EF01C5E3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Retângulo 354">
                    <a:extLst>
                      <a:ext uri="{FF2B5EF4-FFF2-40B4-BE49-F238E27FC236}">
                        <a16:creationId xmlns:a16="http://schemas.microsoft.com/office/drawing/2014/main" xmlns="" id="{B0A6D18B-8F77-478C-8D1A-29850275FF3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4" name="Agrupar 333">
                <a:extLst>
                  <a:ext uri="{FF2B5EF4-FFF2-40B4-BE49-F238E27FC236}">
                    <a16:creationId xmlns:a16="http://schemas.microsoft.com/office/drawing/2014/main" xmlns="" id="{7B48DF90-09FF-49E8-843E-5DEBB0820936}"/>
                  </a:ext>
                </a:extLst>
              </p:cNvPr>
              <p:cNvGrpSpPr/>
              <p:nvPr/>
            </p:nvGrpSpPr>
            <p:grpSpPr>
              <a:xfrm>
                <a:off x="5106986" y="2001607"/>
                <a:ext cx="1302135" cy="1311216"/>
                <a:chOff x="6657623" y="2129727"/>
                <a:chExt cx="1302135" cy="1311216"/>
              </a:xfrm>
            </p:grpSpPr>
            <p:grpSp>
              <p:nvGrpSpPr>
                <p:cNvPr id="333" name="Agrupar 332">
                  <a:extLst>
                    <a:ext uri="{FF2B5EF4-FFF2-40B4-BE49-F238E27FC236}">
                      <a16:creationId xmlns:a16="http://schemas.microsoft.com/office/drawing/2014/main" xmlns="" id="{A0768D46-E962-4069-AFF9-AD5FD4E5F8E9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73" name="Forma Livre: Forma 72">
                    <a:extLst>
                      <a:ext uri="{FF2B5EF4-FFF2-40B4-BE49-F238E27FC236}">
                        <a16:creationId xmlns:a16="http://schemas.microsoft.com/office/drawing/2014/main" xmlns="" id="{88C9AE45-E9C0-4F9B-9298-F4D2FE9BAD3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Forma Livre: Forma 73">
                    <a:extLst>
                      <a:ext uri="{FF2B5EF4-FFF2-40B4-BE49-F238E27FC236}">
                        <a16:creationId xmlns:a16="http://schemas.microsoft.com/office/drawing/2014/main" xmlns="" id="{0A62AD6A-FDB6-44F7-A17F-BB1C93ACDF04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Fluxograma: Operação Manual 75">
                    <a:extLst>
                      <a:ext uri="{FF2B5EF4-FFF2-40B4-BE49-F238E27FC236}">
                        <a16:creationId xmlns:a16="http://schemas.microsoft.com/office/drawing/2014/main" xmlns="" id="{F43F0228-B2E9-4BA5-89E2-5EC327D53B21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2" name="Agrupar 331">
                  <a:extLst>
                    <a:ext uri="{FF2B5EF4-FFF2-40B4-BE49-F238E27FC236}">
                      <a16:creationId xmlns:a16="http://schemas.microsoft.com/office/drawing/2014/main" xmlns="" id="{5E1DF3DD-9F96-424E-9229-1ECFAF7DDB52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0" name="Retângulo 79">
                    <a:extLst>
                      <a:ext uri="{FF2B5EF4-FFF2-40B4-BE49-F238E27FC236}">
                        <a16:creationId xmlns:a16="http://schemas.microsoft.com/office/drawing/2014/main" xmlns="" id="{F8CFA4AE-731E-453C-83AB-D48204489610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Retângulo 80">
                    <a:extLst>
                      <a:ext uri="{FF2B5EF4-FFF2-40B4-BE49-F238E27FC236}">
                        <a16:creationId xmlns:a16="http://schemas.microsoft.com/office/drawing/2014/main" xmlns="" id="{F1642C94-0D9E-4B66-AB57-A651297F545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8" name="Retângulo 327">
                    <a:extLst>
                      <a:ext uri="{FF2B5EF4-FFF2-40B4-BE49-F238E27FC236}">
                        <a16:creationId xmlns:a16="http://schemas.microsoft.com/office/drawing/2014/main" xmlns="" id="{51F9A40B-DC30-4012-BBFA-97D2E2AA44CD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9" name="Retângulo 328">
                    <a:extLst>
                      <a:ext uri="{FF2B5EF4-FFF2-40B4-BE49-F238E27FC236}">
                        <a16:creationId xmlns:a16="http://schemas.microsoft.com/office/drawing/2014/main" xmlns="" id="{9D93FEB5-3A4A-4F67-B063-261C20F7B48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0" name="Retângulo 329">
                    <a:extLst>
                      <a:ext uri="{FF2B5EF4-FFF2-40B4-BE49-F238E27FC236}">
                        <a16:creationId xmlns:a16="http://schemas.microsoft.com/office/drawing/2014/main" xmlns="" id="{BE2F9577-CCBB-4E39-AAB5-34957D41C8A7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1" name="Retângulo 330">
                    <a:extLst>
                      <a:ext uri="{FF2B5EF4-FFF2-40B4-BE49-F238E27FC236}">
                        <a16:creationId xmlns:a16="http://schemas.microsoft.com/office/drawing/2014/main" xmlns="" id="{F99BA5F7-CE28-49EF-A557-34CE8BE0E5C9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60" name="Raio 359">
              <a:extLst>
                <a:ext uri="{FF2B5EF4-FFF2-40B4-BE49-F238E27FC236}">
                  <a16:creationId xmlns:a16="http://schemas.microsoft.com/office/drawing/2014/main" xmlns="" id="{18DFBD3F-F85E-4B10-BACA-1526A400E9A7}"/>
                </a:ext>
              </a:extLst>
            </p:cNvPr>
            <p:cNvSpPr/>
            <p:nvPr/>
          </p:nvSpPr>
          <p:spPr>
            <a:xfrm rot="20935984" flipH="1">
              <a:off x="5468066" y="2174575"/>
              <a:ext cx="619660" cy="619660"/>
            </a:xfrm>
            <a:prstGeom prst="lightningBolt">
              <a:avLst/>
            </a:prstGeom>
            <a:solidFill>
              <a:srgbClr val="FFD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3" name="Agrupar 362">
            <a:extLst>
              <a:ext uri="{FF2B5EF4-FFF2-40B4-BE49-F238E27FC236}">
                <a16:creationId xmlns:a16="http://schemas.microsoft.com/office/drawing/2014/main" xmlns="" id="{211D5569-9A68-44BF-B93D-D16536D02D60}"/>
              </a:ext>
            </a:extLst>
          </p:cNvPr>
          <p:cNvGrpSpPr/>
          <p:nvPr/>
        </p:nvGrpSpPr>
        <p:grpSpPr>
          <a:xfrm>
            <a:off x="3728903" y="4058685"/>
            <a:ext cx="3196491" cy="2316053"/>
            <a:chOff x="3918144" y="4058130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xmlns="" id="{4A100A3D-473D-46D5-9A46-B9F505690C71}"/>
                </a:ext>
              </a:extLst>
            </p:cNvPr>
            <p:cNvGrpSpPr/>
            <p:nvPr/>
          </p:nvGrpSpPr>
          <p:grpSpPr>
            <a:xfrm>
              <a:off x="3918144" y="4058130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xmlns="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xmlns="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xmlns="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xmlns="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xmlns="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xmlns="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xmlns="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xmlns="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xmlns="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xmlns="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xmlns="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xmlns="" id="{6A6F76C2-08A5-4D20-B9D9-F15A71853689}"/>
                  </a:ext>
                </a:extLst>
              </p:cNvPr>
              <p:cNvSpPr/>
              <p:nvPr/>
            </p:nvSpPr>
            <p:spPr>
              <a:xfrm rot="19861728">
                <a:off x="6066485" y="4523956"/>
                <a:ext cx="260502" cy="534158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Agrupar 316">
                <a:extLst>
                  <a:ext uri="{FF2B5EF4-FFF2-40B4-BE49-F238E27FC236}">
                    <a16:creationId xmlns:a16="http://schemas.microsoft.com/office/drawing/2014/main" xmlns="" id="{0520F02F-12C6-4686-B779-06696F0B9624}"/>
                  </a:ext>
                </a:extLst>
              </p:cNvPr>
              <p:cNvGrpSpPr/>
              <p:nvPr/>
            </p:nvGrpSpPr>
            <p:grpSpPr>
              <a:xfrm>
                <a:off x="5538383" y="5007689"/>
                <a:ext cx="641110" cy="641110"/>
                <a:chOff x="5652206" y="4827540"/>
                <a:chExt cx="641110" cy="641110"/>
              </a:xfrm>
            </p:grpSpPr>
            <p:sp>
              <p:nvSpPr>
                <p:cNvPr id="316" name="Elipse 315">
                  <a:extLst>
                    <a:ext uri="{FF2B5EF4-FFF2-40B4-BE49-F238E27FC236}">
                      <a16:creationId xmlns:a16="http://schemas.microsoft.com/office/drawing/2014/main" xmlns="" id="{091D8EB7-D414-4775-9190-279FBE95E6A1}"/>
                    </a:ext>
                  </a:extLst>
                </p:cNvPr>
                <p:cNvSpPr/>
                <p:nvPr/>
              </p:nvSpPr>
              <p:spPr>
                <a:xfrm>
                  <a:off x="5652206" y="4827540"/>
                  <a:ext cx="641110" cy="64111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00A8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15" name="Gráfico 8" descr="Folha">
                  <a:extLst>
                    <a:ext uri="{FF2B5EF4-FFF2-40B4-BE49-F238E27FC236}">
                      <a16:creationId xmlns:a16="http://schemas.microsoft.com/office/drawing/2014/main" xmlns="" id="{3A043B66-115F-46B0-90F4-C136D0DBB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5756405" y="4988201"/>
                  <a:ext cx="424191" cy="363538"/>
                </a:xfrm>
                <a:prstGeom prst="rect">
                  <a:avLst/>
                </a:prstGeom>
              </p:spPr>
            </p:pic>
          </p:grpSp>
        </p:grpSp>
        <p:sp>
          <p:nvSpPr>
            <p:cNvPr id="362" name="Elipse 361">
              <a:extLst>
                <a:ext uri="{FF2B5EF4-FFF2-40B4-BE49-F238E27FC236}">
                  <a16:creationId xmlns:a16="http://schemas.microsoft.com/office/drawing/2014/main" xmlns="" id="{E0CAD399-65E1-4D18-A51B-61E8B40D441C}"/>
                </a:ext>
              </a:extLst>
            </p:cNvPr>
            <p:cNvSpPr/>
            <p:nvPr/>
          </p:nvSpPr>
          <p:spPr>
            <a:xfrm rot="20033120">
              <a:off x="5145499" y="5026596"/>
              <a:ext cx="1178232" cy="813002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126BC4BD-12F7-4471-A288-CAB922AA0E4A}"/>
              </a:ext>
            </a:extLst>
          </p:cNvPr>
          <p:cNvGrpSpPr/>
          <p:nvPr/>
        </p:nvGrpSpPr>
        <p:grpSpPr>
          <a:xfrm>
            <a:off x="366125" y="312909"/>
            <a:ext cx="1447616" cy="1447616"/>
            <a:chOff x="366125" y="312909"/>
            <a:chExt cx="1447616" cy="1447616"/>
          </a:xfrm>
        </p:grpSpPr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xmlns="" id="{FD4DBE35-B80F-40BE-9ADC-888ADC58BDBF}"/>
                </a:ext>
              </a:extLst>
            </p:cNvPr>
            <p:cNvSpPr/>
            <p:nvPr/>
          </p:nvSpPr>
          <p:spPr>
            <a:xfrm>
              <a:off x="366125" y="3129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3" name="Agrupar 322">
              <a:extLst>
                <a:ext uri="{FF2B5EF4-FFF2-40B4-BE49-F238E27FC236}">
                  <a16:creationId xmlns:a16="http://schemas.microsoft.com/office/drawing/2014/main" xmlns="" id="{B3C47EBE-BFC9-4B43-9C03-021813B2CCC6}"/>
                </a:ext>
              </a:extLst>
            </p:cNvPr>
            <p:cNvGrpSpPr/>
            <p:nvPr/>
          </p:nvGrpSpPr>
          <p:grpSpPr>
            <a:xfrm>
              <a:off x="490626" y="342880"/>
              <a:ext cx="1198613" cy="1356155"/>
              <a:chOff x="1603233" y="2067918"/>
              <a:chExt cx="1805141" cy="2042402"/>
            </a:xfrm>
          </p:grpSpPr>
          <p:sp>
            <p:nvSpPr>
              <p:cNvPr id="322" name="Forma Livre: Forma 321">
                <a:extLst>
                  <a:ext uri="{FF2B5EF4-FFF2-40B4-BE49-F238E27FC236}">
                    <a16:creationId xmlns:a16="http://schemas.microsoft.com/office/drawing/2014/main" xmlns="" id="{77BBB10D-D776-4252-90F0-A1A689FDE149}"/>
                  </a:ext>
                </a:extLst>
              </p:cNvPr>
              <p:cNvSpPr/>
              <p:nvPr/>
            </p:nvSpPr>
            <p:spPr>
              <a:xfrm flipH="1">
                <a:off x="2493698" y="2452799"/>
                <a:ext cx="501823" cy="127470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D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Forma Livre: Forma 320">
                <a:extLst>
                  <a:ext uri="{FF2B5EF4-FFF2-40B4-BE49-F238E27FC236}">
                    <a16:creationId xmlns:a16="http://schemas.microsoft.com/office/drawing/2014/main" xmlns="" id="{90EB2AFE-3C89-43A1-BBC0-E260EBA443BB}"/>
                  </a:ext>
                </a:extLst>
              </p:cNvPr>
              <p:cNvSpPr/>
              <p:nvPr/>
            </p:nvSpPr>
            <p:spPr>
              <a:xfrm>
                <a:off x="1993129" y="2455109"/>
                <a:ext cx="501823" cy="127239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2240938" y="3767293"/>
                <a:ext cx="524463" cy="71152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2273588" y="3876734"/>
                <a:ext cx="457734" cy="82797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7"/>
              <p:cNvSpPr/>
              <p:nvPr/>
            </p:nvSpPr>
            <p:spPr>
              <a:xfrm>
                <a:off x="2291910" y="4005048"/>
                <a:ext cx="421089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2472404" y="2067918"/>
                <a:ext cx="33383" cy="312265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17958183" flipV="1">
                <a:off x="2664822" y="2270927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3641817" flipH="1" flipV="1">
                <a:off x="2007253" y="2270926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532641" flipV="1">
                <a:off x="2928501" y="245397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067359" flipH="1" flipV="1">
                <a:off x="1755741" y="2452653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21029673" flipV="1">
                <a:off x="3075156" y="271780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570327" flipH="1" flipV="1">
                <a:off x="1603233" y="2797725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2601438" y="2710524"/>
                <a:ext cx="215822" cy="5332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ÁGUA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A5934421-267C-44F3-8FDC-ACCA0148D9B3}"/>
              </a:ext>
            </a:extLst>
          </p:cNvPr>
          <p:cNvGrpSpPr/>
          <p:nvPr/>
        </p:nvGrpSpPr>
        <p:grpSpPr>
          <a:xfrm>
            <a:off x="983772" y="2071401"/>
            <a:ext cx="3196491" cy="2316053"/>
            <a:chOff x="1441644" y="2270973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xmlns="" id="{4A100A3D-473D-46D5-9A46-B9F505690C71}"/>
                </a:ext>
              </a:extLst>
            </p:cNvPr>
            <p:cNvGrpSpPr/>
            <p:nvPr/>
          </p:nvGrpSpPr>
          <p:grpSpPr>
            <a:xfrm>
              <a:off x="1441644" y="2270973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xmlns="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xmlns="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xmlns="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xmlns="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xmlns="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xmlns="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xmlns="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xmlns="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xmlns="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xmlns="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xmlns="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xmlns="" id="{6A6F76C2-08A5-4D20-B9D9-F15A71853689}"/>
                  </a:ext>
                </a:extLst>
              </p:cNvPr>
              <p:cNvSpPr/>
              <p:nvPr/>
            </p:nvSpPr>
            <p:spPr>
              <a:xfrm>
                <a:off x="5976074" y="4640880"/>
                <a:ext cx="326544" cy="695180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E99EF663-CAE6-4937-9A0A-4A8B4E6549B5}"/>
                </a:ext>
              </a:extLst>
            </p:cNvPr>
            <p:cNvSpPr/>
            <p:nvPr/>
          </p:nvSpPr>
          <p:spPr>
            <a:xfrm rot="2260046">
              <a:off x="2839478" y="2911035"/>
              <a:ext cx="893147" cy="1267423"/>
            </a:xfrm>
            <a:prstGeom prst="ellips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825591" y="1919862"/>
            <a:ext cx="2337321" cy="2467592"/>
            <a:chOff x="4825591" y="1919862"/>
            <a:chExt cx="2337321" cy="2467592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xmlns="" id="{490FCC00-BFF9-4127-A2FF-2316B56F4BB7}"/>
                </a:ext>
              </a:extLst>
            </p:cNvPr>
            <p:cNvGrpSpPr/>
            <p:nvPr/>
          </p:nvGrpSpPr>
          <p:grpSpPr>
            <a:xfrm>
              <a:off x="5091347" y="1919862"/>
              <a:ext cx="2071565" cy="1469065"/>
              <a:chOff x="6312474" y="2016628"/>
              <a:chExt cx="5021668" cy="3561150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xmlns="" id="{B71D18F5-644F-46F7-9750-0C17E85F7E84}"/>
                  </a:ext>
                </a:extLst>
              </p:cNvPr>
              <p:cNvSpPr/>
              <p:nvPr/>
            </p:nvSpPr>
            <p:spPr>
              <a:xfrm>
                <a:off x="8739763" y="2375671"/>
                <a:ext cx="986542" cy="798245"/>
              </a:xfrm>
              <a:prstGeom prst="rect">
                <a:avLst/>
              </a:prstGeom>
              <a:solidFill>
                <a:srgbClr val="720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Forma Livre: Forma 197">
                <a:extLst>
                  <a:ext uri="{FF2B5EF4-FFF2-40B4-BE49-F238E27FC236}">
                    <a16:creationId xmlns:a16="http://schemas.microsoft.com/office/drawing/2014/main" xmlns="" id="{B5A8756A-9E60-4ED2-92E9-8AD8AB68769D}"/>
                  </a:ext>
                </a:extLst>
              </p:cNvPr>
              <p:cNvSpPr/>
              <p:nvPr/>
            </p:nvSpPr>
            <p:spPr>
              <a:xfrm>
                <a:off x="6312474" y="3698635"/>
                <a:ext cx="1940499" cy="1879143"/>
              </a:xfrm>
              <a:custGeom>
                <a:avLst/>
                <a:gdLst>
                  <a:gd name="connsiteX0" fmla="*/ 2368881 w 2368881"/>
                  <a:gd name="connsiteY0" fmla="*/ 0 h 2368881"/>
                  <a:gd name="connsiteX1" fmla="*/ 2368881 w 2368881"/>
                  <a:gd name="connsiteY1" fmla="*/ 1184440 h 2368881"/>
                  <a:gd name="connsiteX2" fmla="*/ 1184440 w 2368881"/>
                  <a:gd name="connsiteY2" fmla="*/ 2368881 h 2368881"/>
                  <a:gd name="connsiteX3" fmla="*/ 0 w 2368881"/>
                  <a:gd name="connsiteY3" fmla="*/ 2368881 h 2368881"/>
                  <a:gd name="connsiteX4" fmla="*/ 2368881 w 2368881"/>
                  <a:gd name="connsiteY4" fmla="*/ 0 h 236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8881" h="2368881">
                    <a:moveTo>
                      <a:pt x="2368881" y="0"/>
                    </a:moveTo>
                    <a:lnTo>
                      <a:pt x="2368881" y="1184440"/>
                    </a:lnTo>
                    <a:cubicBezTo>
                      <a:pt x="1714732" y="1184440"/>
                      <a:pt x="1184440" y="1714732"/>
                      <a:pt x="1184440" y="2368881"/>
                    </a:cubicBezTo>
                    <a:lnTo>
                      <a:pt x="0" y="2368881"/>
                    </a:lnTo>
                    <a:cubicBezTo>
                      <a:pt x="0" y="1060584"/>
                      <a:pt x="1060584" y="0"/>
                      <a:pt x="2368881" y="0"/>
                    </a:cubicBezTo>
                    <a:close/>
                  </a:path>
                </a:pathLst>
              </a:custGeom>
              <a:solidFill>
                <a:srgbClr val="7F7E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tângulo 199">
                <a:extLst>
                  <a:ext uri="{FF2B5EF4-FFF2-40B4-BE49-F238E27FC236}">
                    <a16:creationId xmlns:a16="http://schemas.microsoft.com/office/drawing/2014/main" xmlns="" id="{AFAB65AC-6852-4E76-8F78-92EA7E4B1CD8}"/>
                  </a:ext>
                </a:extLst>
              </p:cNvPr>
              <p:cNvSpPr/>
              <p:nvPr/>
            </p:nvSpPr>
            <p:spPr>
              <a:xfrm>
                <a:off x="7928079" y="3689891"/>
                <a:ext cx="180805" cy="1032186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7" name="Forma Livre: Forma 196">
                <a:extLst>
                  <a:ext uri="{FF2B5EF4-FFF2-40B4-BE49-F238E27FC236}">
                    <a16:creationId xmlns:a16="http://schemas.microsoft.com/office/drawing/2014/main" xmlns="" id="{00304F80-B3E0-420C-9E4E-560E70B2B7A4}"/>
                  </a:ext>
                </a:extLst>
              </p:cNvPr>
              <p:cNvSpPr/>
              <p:nvPr/>
            </p:nvSpPr>
            <p:spPr>
              <a:xfrm flipH="1">
                <a:off x="10426373" y="3589434"/>
                <a:ext cx="907769" cy="1298849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Forma Livre: Forma 194">
                <a:extLst>
                  <a:ext uri="{FF2B5EF4-FFF2-40B4-BE49-F238E27FC236}">
                    <a16:creationId xmlns:a16="http://schemas.microsoft.com/office/drawing/2014/main" xmlns="" id="{38C4DFFE-213C-41B1-B368-C6448F04884C}"/>
                  </a:ext>
                </a:extLst>
              </p:cNvPr>
              <p:cNvSpPr/>
              <p:nvPr/>
            </p:nvSpPr>
            <p:spPr>
              <a:xfrm>
                <a:off x="8045543" y="2901389"/>
                <a:ext cx="1199338" cy="2580707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898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: Forma 195">
                <a:extLst>
                  <a:ext uri="{FF2B5EF4-FFF2-40B4-BE49-F238E27FC236}">
                    <a16:creationId xmlns:a16="http://schemas.microsoft.com/office/drawing/2014/main" xmlns="" id="{1CA5E657-1923-407E-B0C5-B19EA72B9D23}"/>
                  </a:ext>
                </a:extLst>
              </p:cNvPr>
              <p:cNvSpPr/>
              <p:nvPr/>
            </p:nvSpPr>
            <p:spPr>
              <a:xfrm flipH="1">
                <a:off x="9224493" y="2900927"/>
                <a:ext cx="1199338" cy="2580707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xmlns="" id="{B92A3139-E292-43DD-88D5-3F94A3CB8831}"/>
                  </a:ext>
                </a:extLst>
              </p:cNvPr>
              <p:cNvSpPr/>
              <p:nvPr/>
            </p:nvSpPr>
            <p:spPr>
              <a:xfrm>
                <a:off x="10423832" y="3594051"/>
                <a:ext cx="203712" cy="1294231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200">
                <a:extLst>
                  <a:ext uri="{FF2B5EF4-FFF2-40B4-BE49-F238E27FC236}">
                    <a16:creationId xmlns:a16="http://schemas.microsoft.com/office/drawing/2014/main" xmlns="" id="{35AB3144-6562-4A6D-B959-976B5A1A7BAE}"/>
                  </a:ext>
                </a:extLst>
              </p:cNvPr>
              <p:cNvSpPr/>
              <p:nvPr/>
            </p:nvSpPr>
            <p:spPr>
              <a:xfrm>
                <a:off x="8722934" y="2375671"/>
                <a:ext cx="501819" cy="523809"/>
              </a:xfrm>
              <a:prstGeom prst="rect">
                <a:avLst/>
              </a:prstGeom>
              <a:solidFill>
                <a:srgbClr val="8300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xmlns="" id="{EF425C10-8226-4B36-96DF-CEE3206925CB}"/>
                  </a:ext>
                </a:extLst>
              </p:cNvPr>
              <p:cNvGrpSpPr/>
              <p:nvPr/>
            </p:nvGrpSpPr>
            <p:grpSpPr>
              <a:xfrm>
                <a:off x="8098218" y="2016628"/>
                <a:ext cx="2261091" cy="390792"/>
                <a:chOff x="6309875" y="1891942"/>
                <a:chExt cx="2261091" cy="390792"/>
              </a:xfrm>
            </p:grpSpPr>
            <p:sp>
              <p:nvSpPr>
                <p:cNvPr id="203" name="Forma Livre: Forma 202">
                  <a:extLst>
                    <a:ext uri="{FF2B5EF4-FFF2-40B4-BE49-F238E27FC236}">
                      <a16:creationId xmlns:a16="http://schemas.microsoft.com/office/drawing/2014/main" xmlns="" id="{464287E1-1F49-4947-A04A-5D3DC47F2DC1}"/>
                    </a:ext>
                  </a:extLst>
                </p:cNvPr>
                <p:cNvSpPr/>
                <p:nvPr/>
              </p:nvSpPr>
              <p:spPr>
                <a:xfrm>
                  <a:off x="7436150" y="1891942"/>
                  <a:ext cx="1134816" cy="390792"/>
                </a:xfrm>
                <a:custGeom>
                  <a:avLst/>
                  <a:gdLst>
                    <a:gd name="connsiteX0" fmla="*/ 0 w 1134816"/>
                    <a:gd name="connsiteY0" fmla="*/ 0 h 390792"/>
                    <a:gd name="connsiteX1" fmla="*/ 939420 w 1134816"/>
                    <a:gd name="connsiteY1" fmla="*/ 0 h 390792"/>
                    <a:gd name="connsiteX2" fmla="*/ 1134816 w 1134816"/>
                    <a:gd name="connsiteY2" fmla="*/ 195396 h 390792"/>
                    <a:gd name="connsiteX3" fmla="*/ 939420 w 1134816"/>
                    <a:gd name="connsiteY3" fmla="*/ 390792 h 390792"/>
                    <a:gd name="connsiteX4" fmla="*/ 0 w 1134816"/>
                    <a:gd name="connsiteY4" fmla="*/ 390792 h 390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816" h="390792">
                      <a:moveTo>
                        <a:pt x="0" y="0"/>
                      </a:moveTo>
                      <a:lnTo>
                        <a:pt x="939420" y="0"/>
                      </a:lnTo>
                      <a:cubicBezTo>
                        <a:pt x="1047334" y="0"/>
                        <a:pt x="1134816" y="87482"/>
                        <a:pt x="1134816" y="195396"/>
                      </a:cubicBezTo>
                      <a:cubicBezTo>
                        <a:pt x="1134816" y="303310"/>
                        <a:pt x="1047334" y="390792"/>
                        <a:pt x="939420" y="390792"/>
                      </a:cubicBezTo>
                      <a:lnTo>
                        <a:pt x="0" y="390792"/>
                      </a:lnTo>
                      <a:close/>
                    </a:path>
                  </a:pathLst>
                </a:custGeom>
                <a:solidFill>
                  <a:srgbClr val="B72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Forma Livre: Forma 203">
                  <a:extLst>
                    <a:ext uri="{FF2B5EF4-FFF2-40B4-BE49-F238E27FC236}">
                      <a16:creationId xmlns:a16="http://schemas.microsoft.com/office/drawing/2014/main" xmlns="" id="{DA3BE925-5E7C-430A-AB2F-B88FA1AF712A}"/>
                    </a:ext>
                  </a:extLst>
                </p:cNvPr>
                <p:cNvSpPr/>
                <p:nvPr/>
              </p:nvSpPr>
              <p:spPr>
                <a:xfrm flipH="1">
                  <a:off x="6309875" y="1891942"/>
                  <a:ext cx="1134816" cy="390792"/>
                </a:xfrm>
                <a:custGeom>
                  <a:avLst/>
                  <a:gdLst>
                    <a:gd name="connsiteX0" fmla="*/ 0 w 1134816"/>
                    <a:gd name="connsiteY0" fmla="*/ 0 h 390792"/>
                    <a:gd name="connsiteX1" fmla="*/ 939420 w 1134816"/>
                    <a:gd name="connsiteY1" fmla="*/ 0 h 390792"/>
                    <a:gd name="connsiteX2" fmla="*/ 1134816 w 1134816"/>
                    <a:gd name="connsiteY2" fmla="*/ 195396 h 390792"/>
                    <a:gd name="connsiteX3" fmla="*/ 939420 w 1134816"/>
                    <a:gd name="connsiteY3" fmla="*/ 390792 h 390792"/>
                    <a:gd name="connsiteX4" fmla="*/ 0 w 1134816"/>
                    <a:gd name="connsiteY4" fmla="*/ 390792 h 390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816" h="390792">
                      <a:moveTo>
                        <a:pt x="0" y="0"/>
                      </a:moveTo>
                      <a:lnTo>
                        <a:pt x="939420" y="0"/>
                      </a:lnTo>
                      <a:cubicBezTo>
                        <a:pt x="1047334" y="0"/>
                        <a:pt x="1134816" y="87482"/>
                        <a:pt x="1134816" y="195396"/>
                      </a:cubicBezTo>
                      <a:cubicBezTo>
                        <a:pt x="1134816" y="303310"/>
                        <a:pt x="1047334" y="390792"/>
                        <a:pt x="939420" y="390792"/>
                      </a:cubicBezTo>
                      <a:lnTo>
                        <a:pt x="0" y="390792"/>
                      </a:lnTo>
                      <a:close/>
                    </a:path>
                  </a:pathLst>
                </a:custGeom>
                <a:solidFill>
                  <a:srgbClr val="D63C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" name="Grupo 12"/>
            <p:cNvGrpSpPr/>
            <p:nvPr/>
          </p:nvGrpSpPr>
          <p:grpSpPr>
            <a:xfrm>
              <a:off x="4825591" y="3463819"/>
              <a:ext cx="923635" cy="923635"/>
              <a:chOff x="4722687" y="3517963"/>
              <a:chExt cx="1082106" cy="1082106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xmlns="" id="{2D1C8CD5-F264-42F8-9C83-B68A4FCC5577}"/>
                  </a:ext>
                </a:extLst>
              </p:cNvPr>
              <p:cNvGrpSpPr/>
              <p:nvPr/>
            </p:nvGrpSpPr>
            <p:grpSpPr>
              <a:xfrm>
                <a:off x="5080426" y="3636541"/>
                <a:ext cx="455831" cy="804434"/>
                <a:chOff x="5753576" y="3438643"/>
                <a:chExt cx="458252" cy="808706"/>
              </a:xfrm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xmlns="" id="{8FAAA4D3-B44E-453D-B3F6-DB4DE0C8A8FB}"/>
                    </a:ext>
                  </a:extLst>
                </p:cNvPr>
                <p:cNvGrpSpPr/>
                <p:nvPr/>
              </p:nvGrpSpPr>
              <p:grpSpPr>
                <a:xfrm>
                  <a:off x="5805831" y="343864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2" name="Forma Livre: Forma 181">
                    <a:extLst>
                      <a:ext uri="{FF2B5EF4-FFF2-40B4-BE49-F238E27FC236}">
                        <a16:creationId xmlns:a16="http://schemas.microsoft.com/office/drawing/2014/main" xmlns="" id="{98D80B42-5E1E-4938-9DB0-8342AF4B0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: Cantos Arredondados 182">
                    <a:extLst>
                      <a:ext uri="{FF2B5EF4-FFF2-40B4-BE49-F238E27FC236}">
                        <a16:creationId xmlns:a16="http://schemas.microsoft.com/office/drawing/2014/main" xmlns="" id="{39A9516B-3988-485D-AE24-7C5A4F0DA0BE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Elipse 183">
                    <a:extLst>
                      <a:ext uri="{FF2B5EF4-FFF2-40B4-BE49-F238E27FC236}">
                        <a16:creationId xmlns:a16="http://schemas.microsoft.com/office/drawing/2014/main" xmlns="" id="{0220A964-8187-4029-82ED-28A1749175D1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5" name="Agrupar 184">
                  <a:extLst>
                    <a:ext uri="{FF2B5EF4-FFF2-40B4-BE49-F238E27FC236}">
                      <a16:creationId xmlns:a16="http://schemas.microsoft.com/office/drawing/2014/main" xmlns="" id="{4B459DC3-73D0-45EB-8867-DB95A065CC63}"/>
                    </a:ext>
                  </a:extLst>
                </p:cNvPr>
                <p:cNvGrpSpPr/>
                <p:nvPr/>
              </p:nvGrpSpPr>
              <p:grpSpPr>
                <a:xfrm>
                  <a:off x="5997341" y="3711064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6" name="Forma Livre: Forma 185">
                    <a:extLst>
                      <a:ext uri="{FF2B5EF4-FFF2-40B4-BE49-F238E27FC236}">
                        <a16:creationId xmlns:a16="http://schemas.microsoft.com/office/drawing/2014/main" xmlns="" id="{89E6CD47-5141-4351-82E2-55BADE6749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: Cantos Arredondados 186">
                    <a:extLst>
                      <a:ext uri="{FF2B5EF4-FFF2-40B4-BE49-F238E27FC236}">
                        <a16:creationId xmlns:a16="http://schemas.microsoft.com/office/drawing/2014/main" xmlns="" id="{8639F344-AEB2-4F06-A4E4-730033B248C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Elipse 187">
                    <a:extLst>
                      <a:ext uri="{FF2B5EF4-FFF2-40B4-BE49-F238E27FC236}">
                        <a16:creationId xmlns:a16="http://schemas.microsoft.com/office/drawing/2014/main" xmlns="" id="{C74DE6F2-8569-4093-A38B-8C29D7778FB6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9" name="Agrupar 188">
                  <a:extLst>
                    <a:ext uri="{FF2B5EF4-FFF2-40B4-BE49-F238E27FC236}">
                      <a16:creationId xmlns:a16="http://schemas.microsoft.com/office/drawing/2014/main" xmlns="" id="{3DA466FE-890B-4650-91A1-9DC0F4812DED}"/>
                    </a:ext>
                  </a:extLst>
                </p:cNvPr>
                <p:cNvGrpSpPr/>
                <p:nvPr/>
              </p:nvGrpSpPr>
              <p:grpSpPr>
                <a:xfrm>
                  <a:off x="5753576" y="396130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90" name="Forma Livre: Forma 189">
                    <a:extLst>
                      <a:ext uri="{FF2B5EF4-FFF2-40B4-BE49-F238E27FC236}">
                        <a16:creationId xmlns:a16="http://schemas.microsoft.com/office/drawing/2014/main" xmlns="" id="{4B18F6B8-35D5-4A23-AD83-8EA8AA2C25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:a16="http://schemas.microsoft.com/office/drawing/2014/main" xmlns="" id="{E4BB4734-A4D0-4C81-8366-94CAEEAB43B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Elipse 193">
                    <a:extLst>
                      <a:ext uri="{FF2B5EF4-FFF2-40B4-BE49-F238E27FC236}">
                        <a16:creationId xmlns:a16="http://schemas.microsoft.com/office/drawing/2014/main" xmlns="" id="{CFCA373A-3386-4476-9896-9CB045F86FAD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" name="Grupo 9"/>
              <p:cNvGrpSpPr/>
              <p:nvPr/>
            </p:nvGrpSpPr>
            <p:grpSpPr>
              <a:xfrm>
                <a:off x="4722687" y="3517963"/>
                <a:ext cx="1082106" cy="1082106"/>
                <a:chOff x="6163499" y="4028618"/>
                <a:chExt cx="1440928" cy="1440928"/>
              </a:xfrm>
            </p:grpSpPr>
            <p:sp>
              <p:nvSpPr>
                <p:cNvPr id="6" name="Rosca 5"/>
                <p:cNvSpPr/>
                <p:nvPr/>
              </p:nvSpPr>
              <p:spPr>
                <a:xfrm>
                  <a:off x="6163499" y="4028618"/>
                  <a:ext cx="1440928" cy="1440928"/>
                </a:xfrm>
                <a:prstGeom prst="donut">
                  <a:avLst>
                    <a:gd name="adj" fmla="val 5253"/>
                  </a:avLst>
                </a:prstGeom>
                <a:solidFill>
                  <a:srgbClr val="D63C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Conector reto 7"/>
                <p:cNvCxnSpPr>
                  <a:stCxn id="6" idx="1"/>
                  <a:endCxn id="6" idx="5"/>
                </p:cNvCxnSpPr>
                <p:nvPr/>
              </p:nvCxnSpPr>
              <p:spPr>
                <a:xfrm>
                  <a:off x="6374516" y="4239637"/>
                  <a:ext cx="1018891" cy="1018891"/>
                </a:xfrm>
                <a:prstGeom prst="line">
                  <a:avLst/>
                </a:prstGeom>
                <a:ln w="57150">
                  <a:solidFill>
                    <a:srgbClr val="D63C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067D2121-BC81-40A1-A9CA-CB802E231048}"/>
              </a:ext>
            </a:extLst>
          </p:cNvPr>
          <p:cNvGrpSpPr/>
          <p:nvPr/>
        </p:nvGrpSpPr>
        <p:grpSpPr>
          <a:xfrm>
            <a:off x="535420" y="615150"/>
            <a:ext cx="1447616" cy="1447616"/>
            <a:chOff x="535420" y="615150"/>
            <a:chExt cx="1447616" cy="1447616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xmlns="" id="{D788D05B-0517-4FE0-AC5C-EF3E82857455}"/>
                </a:ext>
              </a:extLst>
            </p:cNvPr>
            <p:cNvSpPr/>
            <p:nvPr/>
          </p:nvSpPr>
          <p:spPr>
            <a:xfrm>
              <a:off x="535420" y="615150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xmlns="" id="{A7FB5106-FD62-4676-B991-29AEE20A0307}"/>
                </a:ext>
              </a:extLst>
            </p:cNvPr>
            <p:cNvGrpSpPr/>
            <p:nvPr/>
          </p:nvGrpSpPr>
          <p:grpSpPr>
            <a:xfrm>
              <a:off x="573524" y="759456"/>
              <a:ext cx="1330796" cy="964243"/>
              <a:chOff x="1441644" y="2270973"/>
              <a:chExt cx="3196491" cy="2316053"/>
            </a:xfrm>
          </p:grpSpPr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xmlns="" id="{A8CFF9B2-4FA4-4D02-A231-93F66F53EED6}"/>
                  </a:ext>
                </a:extLst>
              </p:cNvPr>
              <p:cNvGrpSpPr/>
              <p:nvPr/>
            </p:nvGrpSpPr>
            <p:grpSpPr>
              <a:xfrm>
                <a:off x="1441644" y="2270973"/>
                <a:ext cx="3196491" cy="2316053"/>
                <a:chOff x="4185940" y="4098123"/>
                <a:chExt cx="3196491" cy="2316053"/>
              </a:xfrm>
            </p:grpSpPr>
            <p:sp>
              <p:nvSpPr>
                <p:cNvPr id="53" name="Retângulo: Cantos Arredondados 52">
                  <a:extLst>
                    <a:ext uri="{FF2B5EF4-FFF2-40B4-BE49-F238E27FC236}">
                      <a16:creationId xmlns:a16="http://schemas.microsoft.com/office/drawing/2014/main" xmlns="" id="{218D25CC-AA6C-4D94-A442-FF5E025BAD69}"/>
                    </a:ext>
                  </a:extLst>
                </p:cNvPr>
                <p:cNvSpPr/>
                <p:nvPr/>
              </p:nvSpPr>
              <p:spPr>
                <a:xfrm>
                  <a:off x="4307408" y="4809672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: Cantos Arredondados 53">
                  <a:extLst>
                    <a:ext uri="{FF2B5EF4-FFF2-40B4-BE49-F238E27FC236}">
                      <a16:creationId xmlns:a16="http://schemas.microsoft.com/office/drawing/2014/main" xmlns="" id="{A99F7FAD-0BF3-4F91-97FD-66B7106648D0}"/>
                    </a:ext>
                  </a:extLst>
                </p:cNvPr>
                <p:cNvSpPr/>
                <p:nvPr/>
              </p:nvSpPr>
              <p:spPr>
                <a:xfrm>
                  <a:off x="4766426" y="519237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xmlns="" id="{DF4EBF68-41CF-4419-A769-5E3ED7CD8326}"/>
                    </a:ext>
                  </a:extLst>
                </p:cNvPr>
                <p:cNvSpPr/>
                <p:nvPr/>
              </p:nvSpPr>
              <p:spPr>
                <a:xfrm>
                  <a:off x="4185940" y="5592688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: Cantos Arredondados 55">
                  <a:extLst>
                    <a:ext uri="{FF2B5EF4-FFF2-40B4-BE49-F238E27FC236}">
                      <a16:creationId xmlns:a16="http://schemas.microsoft.com/office/drawing/2014/main" xmlns="" id="{DD36E090-F1C3-4EF6-9F06-A25D45AE46E3}"/>
                    </a:ext>
                  </a:extLst>
                </p:cNvPr>
                <p:cNvSpPr/>
                <p:nvPr/>
              </p:nvSpPr>
              <p:spPr>
                <a:xfrm>
                  <a:off x="4580385" y="587879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Retângulo: Cantos Arredondados 56">
                  <a:extLst>
                    <a:ext uri="{FF2B5EF4-FFF2-40B4-BE49-F238E27FC236}">
                      <a16:creationId xmlns:a16="http://schemas.microsoft.com/office/drawing/2014/main" xmlns="" id="{941BD580-AF1F-455F-9FE4-8F4E2FAB7CD6}"/>
                    </a:ext>
                  </a:extLst>
                </p:cNvPr>
                <p:cNvSpPr/>
                <p:nvPr/>
              </p:nvSpPr>
              <p:spPr>
                <a:xfrm flipV="1">
                  <a:off x="4561107" y="4977557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755558D5-7D46-43EF-B286-F447507F4AA1}"/>
                    </a:ext>
                  </a:extLst>
                </p:cNvPr>
                <p:cNvSpPr/>
                <p:nvPr/>
              </p:nvSpPr>
              <p:spPr>
                <a:xfrm flipV="1">
                  <a:off x="5873802" y="5378022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xmlns="" id="{70EE5AD6-F1C0-4048-AACF-73DD91A79815}"/>
                    </a:ext>
                  </a:extLst>
                </p:cNvPr>
                <p:cNvSpPr/>
                <p:nvPr/>
              </p:nvSpPr>
              <p:spPr>
                <a:xfrm flipV="1">
                  <a:off x="4969075" y="5975248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C8093C99-885B-4825-9B84-72FF170F016E}"/>
                    </a:ext>
                  </a:extLst>
                </p:cNvPr>
                <p:cNvSpPr/>
                <p:nvPr/>
              </p:nvSpPr>
              <p:spPr>
                <a:xfrm flipV="1">
                  <a:off x="6400972" y="6110461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xmlns="" id="{FCA43B44-D86C-426A-8166-2CED51F53D3D}"/>
                    </a:ext>
                  </a:extLst>
                </p:cNvPr>
                <p:cNvSpPr/>
                <p:nvPr/>
              </p:nvSpPr>
              <p:spPr>
                <a:xfrm flipV="1">
                  <a:off x="5116557" y="5491470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EDA72B11-973F-4BDB-89B2-820D0A2C905F}"/>
                    </a:ext>
                  </a:extLst>
                </p:cNvPr>
                <p:cNvSpPr/>
                <p:nvPr/>
              </p:nvSpPr>
              <p:spPr>
                <a:xfrm flipV="1">
                  <a:off x="6149181" y="5000448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xmlns="" id="{7003633B-C80C-46A7-A4A0-F96C33DE060C}"/>
                    </a:ext>
                  </a:extLst>
                </p:cNvPr>
                <p:cNvSpPr/>
                <p:nvPr/>
              </p:nvSpPr>
              <p:spPr>
                <a:xfrm rot="10800000">
                  <a:off x="5139480" y="4098123"/>
                  <a:ext cx="1437316" cy="1816627"/>
                </a:xfrm>
                <a:custGeom>
                  <a:avLst/>
                  <a:gdLst>
                    <a:gd name="connsiteX0" fmla="*/ 904451 w 1808902"/>
                    <a:gd name="connsiteY0" fmla="*/ 0 h 2286275"/>
                    <a:gd name="connsiteX1" fmla="*/ 1808902 w 1808902"/>
                    <a:gd name="connsiteY1" fmla="*/ 868130 h 2286275"/>
                    <a:gd name="connsiteX2" fmla="*/ 1790527 w 1808902"/>
                    <a:gd name="connsiteY2" fmla="*/ 1043089 h 2286275"/>
                    <a:gd name="connsiteX3" fmla="*/ 1775495 w 1808902"/>
                    <a:gd name="connsiteY3" fmla="*/ 1099200 h 2286275"/>
                    <a:gd name="connsiteX4" fmla="*/ 1774646 w 1808902"/>
                    <a:gd name="connsiteY4" fmla="*/ 1122665 h 2286275"/>
                    <a:gd name="connsiteX5" fmla="*/ 907918 w 1808902"/>
                    <a:gd name="connsiteY5" fmla="*/ 2286275 h 2286275"/>
                    <a:gd name="connsiteX6" fmla="*/ 54198 w 1808902"/>
                    <a:gd name="connsiteY6" fmla="*/ 1208947 h 2286275"/>
                    <a:gd name="connsiteX7" fmla="*/ 42436 w 1808902"/>
                    <a:gd name="connsiteY7" fmla="*/ 1130938 h 2286275"/>
                    <a:gd name="connsiteX8" fmla="*/ 40662 w 1808902"/>
                    <a:gd name="connsiteY8" fmla="*/ 1126285 h 2286275"/>
                    <a:gd name="connsiteX9" fmla="*/ 0 w 1808902"/>
                    <a:gd name="connsiteY9" fmla="*/ 868130 h 2286275"/>
                    <a:gd name="connsiteX10" fmla="*/ 904451 w 1808902"/>
                    <a:gd name="connsiteY10" fmla="*/ 0 h 228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8902" h="2286275">
                      <a:moveTo>
                        <a:pt x="904451" y="0"/>
                      </a:moveTo>
                      <a:cubicBezTo>
                        <a:pt x="1403965" y="0"/>
                        <a:pt x="1808902" y="388675"/>
                        <a:pt x="1808902" y="868130"/>
                      </a:cubicBezTo>
                      <a:cubicBezTo>
                        <a:pt x="1808902" y="928062"/>
                        <a:pt x="1802575" y="986575"/>
                        <a:pt x="1790527" y="1043089"/>
                      </a:cubicBezTo>
                      <a:lnTo>
                        <a:pt x="1775495" y="1099200"/>
                      </a:lnTo>
                      <a:lnTo>
                        <a:pt x="1774646" y="1122665"/>
                      </a:lnTo>
                      <a:cubicBezTo>
                        <a:pt x="1745887" y="1429753"/>
                        <a:pt x="1513977" y="1841008"/>
                        <a:pt x="907918" y="2286275"/>
                      </a:cubicBezTo>
                      <a:cubicBezTo>
                        <a:pt x="356955" y="1881487"/>
                        <a:pt x="115206" y="1504808"/>
                        <a:pt x="54198" y="1208947"/>
                      </a:cubicBezTo>
                      <a:lnTo>
                        <a:pt x="42436" y="1130938"/>
                      </a:lnTo>
                      <a:lnTo>
                        <a:pt x="40662" y="1126285"/>
                      </a:lnTo>
                      <a:cubicBezTo>
                        <a:pt x="14236" y="1044734"/>
                        <a:pt x="0" y="958028"/>
                        <a:pt x="0" y="868130"/>
                      </a:cubicBezTo>
                      <a:cubicBezTo>
                        <a:pt x="0" y="388675"/>
                        <a:pt x="404937" y="0"/>
                        <a:pt x="904451" y="0"/>
                      </a:cubicBezTo>
                      <a:close/>
                    </a:path>
                  </a:pathLst>
                </a:custGeom>
                <a:solidFill>
                  <a:srgbClr val="008D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xmlns="" id="{6E46D750-3EF9-4195-BDED-AADC280878D6}"/>
                    </a:ext>
                  </a:extLst>
                </p:cNvPr>
                <p:cNvSpPr/>
                <p:nvPr/>
              </p:nvSpPr>
              <p:spPr>
                <a:xfrm>
                  <a:off x="5976074" y="4640880"/>
                  <a:ext cx="326544" cy="6951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8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xmlns="" id="{25A08512-FB3C-429E-9572-B4C7B05BEF51}"/>
                  </a:ext>
                </a:extLst>
              </p:cNvPr>
              <p:cNvSpPr/>
              <p:nvPr/>
            </p:nvSpPr>
            <p:spPr>
              <a:xfrm rot="2260046">
                <a:off x="2839478" y="2911035"/>
                <a:ext cx="893147" cy="1267423"/>
              </a:xfrm>
              <a:prstGeom prst="ellipse">
                <a:avLst/>
              </a:prstGeom>
              <a:solidFill>
                <a:srgbClr val="000000">
                  <a:alpha val="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679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xmlns="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xmlns="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xmlns="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xmlns="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xmlns="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xmlns="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xmlns="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xmlns="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xmlns="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xmlns="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xmlns="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xmlns="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xmlns="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xmlns="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xmlns="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xmlns="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xmlns="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xmlns="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xmlns="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xmlns="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xmlns="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xmlns="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xmlns="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xmlns="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xmlns="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xmlns="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xmlns="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xmlns="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xmlns="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xmlns="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xmlns="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xmlns="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xmlns="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xmlns="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xmlns="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xmlns="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xmlns="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xmlns="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xmlns="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xmlns="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xmlns="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xmlns="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xmlns="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xmlns="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xmlns="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xmlns="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xmlns="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xmlns="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xmlns="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xmlns="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xmlns="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xmlns="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xmlns="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xmlns="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xmlns="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xmlns="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xmlns="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xmlns="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xmlns="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xmlns="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xmlns="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xmlns="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xmlns="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xmlns="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xmlns="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xmlns="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xmlns="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xmlns="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xmlns="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xmlns="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xmlns="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xmlns="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xmlns="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xmlns="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xmlns="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xmlns="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xmlns="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xmlns="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xmlns="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xmlns="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xmlns="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xmlns="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xmlns="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xmlns="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xmlns="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xmlns="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xmlns="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xmlns="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xmlns="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xmlns="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xmlns="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xmlns="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xmlns="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xmlns="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xmlns="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xmlns="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xmlns="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xmlns="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xmlns="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xmlns="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xmlns="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xmlns="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xmlns="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xmlns="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xmlns="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xmlns="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xmlns="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xmlns="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xmlns="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xmlns="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xmlns="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xmlns="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xmlns="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xmlns="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xmlns="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xmlns="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xmlns="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xmlns="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xmlns="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xmlns="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xmlns="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xmlns="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xmlns="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xmlns="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xmlns="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xmlns="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xmlns="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70" y="521617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xmlns="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xmlns="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xmlns="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xmlns="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xmlns="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xmlns="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xmlns="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xmlns="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xmlns="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xmlns="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xmlns="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xmlns="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xmlns="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xmlns="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xmlns="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xmlns="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xmlns="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xmlns="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xmlns="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xmlns="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xmlns="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xmlns="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xmlns="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xmlns="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xmlns="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xmlns="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xmlns="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xmlns="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xmlns="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xmlns="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xmlns="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xmlns="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xmlns="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xmlns="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xmlns="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xmlns="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xmlns="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xmlns="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xmlns="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xmlns="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xmlns="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xmlns="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xmlns="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xmlns="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xmlns="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xmlns="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xmlns="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xmlns="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xmlns="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xmlns="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xmlns="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xmlns="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xmlns="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xmlns="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xmlns="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xmlns="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xmlns="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xmlns="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xmlns="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xmlns="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xmlns="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xmlns="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xmlns="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xmlns="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xmlns="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xmlns="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xmlns="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xmlns="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xmlns="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xmlns="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xmlns="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xmlns="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xmlns="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xmlns="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xmlns="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xmlns="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xmlns="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xmlns="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xmlns="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xmlns="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xmlns="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xmlns="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xmlns="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xmlns="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xmlns="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xmlns="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xmlns="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xmlns="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xmlns="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xmlns="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xmlns="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xmlns="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xmlns="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xmlns="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xmlns="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xmlns="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xmlns="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xmlns="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xmlns="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xmlns="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xmlns="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xmlns="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xmlns="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xmlns="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xmlns="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xmlns="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xmlns="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xmlns="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xmlns="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xmlns="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xmlns="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xmlns="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xmlns="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xmlns="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xmlns="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xmlns="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xmlns="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xmlns="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xmlns="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xmlns="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xmlns="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xmlns="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xmlns="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xmlns="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xmlns="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xmlns="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xmlns="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xmlns="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xmlns="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xmlns="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xmlns="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xmlns="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xmlns="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xmlns="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xmlns="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xmlns="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xmlns="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xmlns="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xmlns="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:a16="http://schemas.microsoft.com/office/drawing/2014/main" xmlns="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:a16="http://schemas.microsoft.com/office/drawing/2014/main" xmlns="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xmlns="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xmlns="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xmlns="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xmlns="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xmlns="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xmlns="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xmlns="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:a16="http://schemas.microsoft.com/office/drawing/2014/main" xmlns="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:a16="http://schemas.microsoft.com/office/drawing/2014/main" xmlns="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xmlns="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:a16="http://schemas.microsoft.com/office/drawing/2014/main" xmlns="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:a16="http://schemas.microsoft.com/office/drawing/2014/main" xmlns="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:a16="http://schemas.microsoft.com/office/drawing/2014/main" xmlns="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:a16="http://schemas.microsoft.com/office/drawing/2014/main" xmlns="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:a16="http://schemas.microsoft.com/office/drawing/2014/main" xmlns="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:a16="http://schemas.microsoft.com/office/drawing/2014/main" xmlns="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xmlns="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xmlns="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xmlns="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:a16="http://schemas.microsoft.com/office/drawing/2014/main" xmlns="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xmlns="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xmlns="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xmlns="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xmlns="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xmlns="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xmlns="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xmlns="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xmlns="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xmlns="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7915552" y="2404882"/>
            <a:ext cx="2969051" cy="2923445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:a16="http://schemas.microsoft.com/office/drawing/2014/main" xmlns="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:a16="http://schemas.microsoft.com/office/drawing/2014/main" xmlns="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:a16="http://schemas.microsoft.com/office/drawing/2014/main" xmlns="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xmlns="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xmlns="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:a16="http://schemas.microsoft.com/office/drawing/2014/main" xmlns="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:a16="http://schemas.microsoft.com/office/drawing/2014/main" xmlns="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:a16="http://schemas.microsoft.com/office/drawing/2014/main" xmlns="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xmlns="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xmlns="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xmlns="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xmlns="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:a16="http://schemas.microsoft.com/office/drawing/2014/main" xmlns="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xmlns="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xmlns="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xmlns="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xmlns="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xmlns="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xmlns="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xmlns="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xmlns="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xmlns="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:a16="http://schemas.microsoft.com/office/drawing/2014/main" xmlns="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xmlns="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:a16="http://schemas.microsoft.com/office/drawing/2014/main" xmlns="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:a16="http://schemas.microsoft.com/office/drawing/2014/main" xmlns="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xmlns="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xmlns="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xmlns="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xmlns="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xmlns="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xmlns="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xmlns="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xmlns="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xmlns="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:a16="http://schemas.microsoft.com/office/drawing/2014/main" xmlns="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xmlns="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xmlns="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xmlns="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xmlns="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xmlns="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xmlns="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xmlns="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xmlns="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xmlns="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xmlns="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xmlns="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xmlns="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:a16="http://schemas.microsoft.com/office/drawing/2014/main" xmlns="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xmlns="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xmlns="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xmlns="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xmlns="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:a16="http://schemas.microsoft.com/office/drawing/2014/main" xmlns="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xmlns="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:a16="http://schemas.microsoft.com/office/drawing/2014/main" xmlns="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:a16="http://schemas.microsoft.com/office/drawing/2014/main" xmlns="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:a16="http://schemas.microsoft.com/office/drawing/2014/main" xmlns="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838888" y="4812462"/>
            <a:ext cx="1850872" cy="1850872"/>
            <a:chOff x="838888" y="4812462"/>
            <a:chExt cx="1850872" cy="1850872"/>
          </a:xfrm>
        </p:grpSpPr>
        <p:sp>
          <p:nvSpPr>
            <p:cNvPr id="74" name="Retângulo: Cantos Arredondados 16">
              <a:extLst>
                <a:ext uri="{FF2B5EF4-FFF2-40B4-BE49-F238E27FC236}">
                  <a16:creationId xmlns:a16="http://schemas.microsoft.com/office/drawing/2014/main" xmlns="" id="{D6C38EEE-505A-47C8-A621-4BECBC807DBD}"/>
                </a:ext>
              </a:extLst>
            </p:cNvPr>
            <p:cNvSpPr/>
            <p:nvPr/>
          </p:nvSpPr>
          <p:spPr>
            <a:xfrm>
              <a:off x="838888" y="481246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258E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1049836" y="5073779"/>
              <a:ext cx="1431933" cy="1431933"/>
              <a:chOff x="950831" y="4924406"/>
              <a:chExt cx="1626986" cy="1626986"/>
            </a:xfrm>
          </p:grpSpPr>
          <p:sp>
            <p:nvSpPr>
              <p:cNvPr id="112" name="Retângulo: Cantos Arredondados 56">
                <a:extLst>
                  <a:ext uri="{FF2B5EF4-FFF2-40B4-BE49-F238E27FC236}">
                    <a16:creationId xmlns:a16="http://schemas.microsoft.com/office/drawing/2014/main" xmlns="" id="{4118FB69-B3CE-4E62-841D-65BB45950875}"/>
                  </a:ext>
                </a:extLst>
              </p:cNvPr>
              <p:cNvSpPr/>
              <p:nvPr/>
            </p:nvSpPr>
            <p:spPr>
              <a:xfrm>
                <a:off x="950831" y="4924406"/>
                <a:ext cx="1626986" cy="1626986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974633" y="5623599"/>
                <a:ext cx="1583247" cy="927793"/>
              </a:xfrm>
              <a:custGeom>
                <a:avLst/>
                <a:gdLst/>
                <a:ahLst/>
                <a:cxnLst/>
                <a:rect l="l" t="t" r="r" b="b"/>
                <a:pathLst>
                  <a:path w="1583247" h="927793">
                    <a:moveTo>
                      <a:pt x="798463" y="0"/>
                    </a:moveTo>
                    <a:cubicBezTo>
                      <a:pt x="1129828" y="0"/>
                      <a:pt x="1420501" y="116231"/>
                      <a:pt x="1583247" y="291514"/>
                    </a:cubicBezTo>
                    <a:cubicBezTo>
                      <a:pt x="1502871" y="655637"/>
                      <a:pt x="1178065" y="927793"/>
                      <a:pt x="789692" y="927793"/>
                    </a:cubicBezTo>
                    <a:cubicBezTo>
                      <a:pt x="406715" y="927793"/>
                      <a:pt x="85551" y="663147"/>
                      <a:pt x="0" y="306537"/>
                    </a:cubicBezTo>
                    <a:cubicBezTo>
                      <a:pt x="159888" y="122951"/>
                      <a:pt x="457654" y="0"/>
                      <a:pt x="798463" y="0"/>
                    </a:cubicBezTo>
                    <a:close/>
                  </a:path>
                </a:pathLst>
              </a:custGeom>
              <a:solidFill>
                <a:srgbClr val="80BE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1461284" y="5778405"/>
                <a:ext cx="609037" cy="309090"/>
                <a:chOff x="1733664" y="3288750"/>
                <a:chExt cx="3426019" cy="1738724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1744190" y="3288750"/>
                  <a:ext cx="3415493" cy="1738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448" h="1738724">
                      <a:moveTo>
                        <a:pt x="0" y="0"/>
                      </a:moveTo>
                      <a:lnTo>
                        <a:pt x="3477448" y="0"/>
                      </a:lnTo>
                      <a:cubicBezTo>
                        <a:pt x="3477448" y="960271"/>
                        <a:pt x="2698995" y="1738724"/>
                        <a:pt x="1738724" y="1738724"/>
                      </a:cubicBezTo>
                      <a:cubicBezTo>
                        <a:pt x="778453" y="1738724"/>
                        <a:pt x="0" y="960271"/>
                        <a:pt x="0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iângulo isósceles 8"/>
                <p:cNvSpPr/>
                <p:nvPr/>
              </p:nvSpPr>
              <p:spPr>
                <a:xfrm rot="10800000">
                  <a:off x="173366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Triângulo isósceles 83"/>
                <p:cNvSpPr/>
                <p:nvPr/>
              </p:nvSpPr>
              <p:spPr>
                <a:xfrm rot="10800000">
                  <a:off x="216141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 rot="10800000">
                  <a:off x="260578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 rot="10800000">
                  <a:off x="3033526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 rot="10800000">
                  <a:off x="3467109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 rot="10800000">
                  <a:off x="3894855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Triângulo isósceles 109"/>
                <p:cNvSpPr/>
                <p:nvPr/>
              </p:nvSpPr>
              <p:spPr>
                <a:xfrm rot="10800000">
                  <a:off x="4309168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 rot="10800000">
                  <a:off x="473691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6" name="Retângulo: Cantos Arredondados 139">
                <a:extLst>
                  <a:ext uri="{FF2B5EF4-FFF2-40B4-BE49-F238E27FC236}">
                    <a16:creationId xmlns:a16="http://schemas.microsoft.com/office/drawing/2014/main" xmlns="" id="{C4742BF6-46D1-44C0-B9E6-840790F4C739}"/>
                  </a:ext>
                </a:extLst>
              </p:cNvPr>
              <p:cNvSpPr/>
              <p:nvPr/>
            </p:nvSpPr>
            <p:spPr>
              <a:xfrm>
                <a:off x="1879581" y="5308294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17" name="Retângulo: Cantos Arredondados 140">
                <a:extLst>
                  <a:ext uri="{FF2B5EF4-FFF2-40B4-BE49-F238E27FC236}">
                    <a16:creationId xmlns:a16="http://schemas.microsoft.com/office/drawing/2014/main" xmlns="" id="{1B8348CE-DA53-41AF-9FA3-13D8AA70DD83}"/>
                  </a:ext>
                </a:extLst>
              </p:cNvPr>
              <p:cNvSpPr/>
              <p:nvPr/>
            </p:nvSpPr>
            <p:spPr>
              <a:xfrm>
                <a:off x="1384063" y="5314245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Triângulo isósceles 11"/>
            <p:cNvSpPr/>
            <p:nvPr/>
          </p:nvSpPr>
          <p:spPr>
            <a:xfrm>
              <a:off x="1604185" y="4835606"/>
              <a:ext cx="307267" cy="472688"/>
            </a:xfrm>
            <a:prstGeom prst="triangle">
              <a:avLst/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Triângulo isósceles 117"/>
            <p:cNvSpPr/>
            <p:nvPr/>
          </p:nvSpPr>
          <p:spPr>
            <a:xfrm rot="13764015">
              <a:off x="1098937" y="6191488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riângulo isósceles 121"/>
            <p:cNvSpPr/>
            <p:nvPr/>
          </p:nvSpPr>
          <p:spPr>
            <a:xfrm rot="7861882" flipH="1">
              <a:off x="2130271" y="6184322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27026" y="823073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6239006" y="1672826"/>
            <a:ext cx="2677886" cy="2677886"/>
            <a:chOff x="2797629" y="1915886"/>
            <a:chExt cx="2677886" cy="2677886"/>
          </a:xfrm>
        </p:grpSpPr>
        <p:sp>
          <p:nvSpPr>
            <p:cNvPr id="10" name="Elipse 9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6043" y="511628"/>
            <a:ext cx="3603172" cy="5725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744468" y="5448288"/>
            <a:ext cx="2188028" cy="620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280607" y="1738988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73103" y="1011275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Mikado Black"/>
              </a:rPr>
              <a:t>Selecione o lixo correto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35236" y="1738988"/>
            <a:ext cx="1143000" cy="1330783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80607" y="3438520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35236" y="3438519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52837" y="5388418"/>
            <a:ext cx="2188028" cy="6204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3330874" y="2113686"/>
            <a:ext cx="383671" cy="618742"/>
            <a:chOff x="6463471" y="-274142"/>
            <a:chExt cx="4754218" cy="7667086"/>
          </a:xfrm>
        </p:grpSpPr>
        <p:sp>
          <p:nvSpPr>
            <p:cNvPr id="19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34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31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27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29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3318676" y="3909952"/>
            <a:ext cx="391716" cy="597915"/>
            <a:chOff x="6209093" y="737195"/>
            <a:chExt cx="4374729" cy="6677585"/>
          </a:xfrm>
        </p:grpSpPr>
        <p:sp>
          <p:nvSpPr>
            <p:cNvPr id="38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45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ua 45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Lua 46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1733965" y="1970868"/>
            <a:ext cx="258064" cy="685117"/>
            <a:chOff x="13414140" y="-2581097"/>
            <a:chExt cx="4509547" cy="11972079"/>
          </a:xfrm>
        </p:grpSpPr>
        <p:sp>
          <p:nvSpPr>
            <p:cNvPr id="49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1658899" y="3717851"/>
            <a:ext cx="396096" cy="818388"/>
            <a:chOff x="8882975" y="628610"/>
            <a:chExt cx="2130244" cy="4401369"/>
          </a:xfrm>
        </p:grpSpPr>
        <p:grpSp>
          <p:nvGrpSpPr>
            <p:cNvPr id="56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60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62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 rot="16200000">
            <a:off x="6226244" y="144871"/>
            <a:ext cx="4063807" cy="645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996043" y="5159829"/>
            <a:ext cx="360317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583063" y="27324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ikado Black" panose="02000000000000000000" pitchFamily="50" charset="0"/>
              </a:rPr>
              <a:t>PEIXE</a:t>
            </a:r>
          </a:p>
        </p:txBody>
      </p:sp>
      <p:grpSp>
        <p:nvGrpSpPr>
          <p:cNvPr id="71" name="Grupo 1788">
            <a:extLst>
              <a:ext uri="{FF2B5EF4-FFF2-40B4-BE49-F238E27FC236}">
                <a16:creationId xmlns:a16="http://schemas.microsoft.com/office/drawing/2014/main" xmlns="" id="{10BBAEC5-3A0B-497D-8914-8F41FA7D9814}"/>
              </a:ext>
            </a:extLst>
          </p:cNvPr>
          <p:cNvGrpSpPr/>
          <p:nvPr/>
        </p:nvGrpSpPr>
        <p:grpSpPr>
          <a:xfrm>
            <a:off x="1086585" y="1557888"/>
            <a:ext cx="512613" cy="512613"/>
            <a:chOff x="3714343" y="3860321"/>
            <a:chExt cx="1944216" cy="1944216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xmlns="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Grupo 1790">
              <a:extLst>
                <a:ext uri="{FF2B5EF4-FFF2-40B4-BE49-F238E27FC236}">
                  <a16:creationId xmlns:a16="http://schemas.microsoft.com/office/drawing/2014/main" xmlns="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74" name="Retângulo de cantos arredondados 1791">
                <a:extLst>
                  <a:ext uri="{FF2B5EF4-FFF2-40B4-BE49-F238E27FC236}">
                    <a16:creationId xmlns:a16="http://schemas.microsoft.com/office/drawing/2014/main" xmlns="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1792">
                <a:extLst>
                  <a:ext uri="{FF2B5EF4-FFF2-40B4-BE49-F238E27FC236}">
                    <a16:creationId xmlns:a16="http://schemas.microsoft.com/office/drawing/2014/main" xmlns="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6" name="CaixaDeTexto 75"/>
          <p:cNvSpPr txBox="1"/>
          <p:nvPr/>
        </p:nvSpPr>
        <p:spPr>
          <a:xfrm>
            <a:off x="6864175" y="20608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ikado Black"/>
              </a:rPr>
              <a:t>Selecione o lixo correto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129767" y="2892551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7243364" y="2812948"/>
            <a:ext cx="800993" cy="932587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8392589" y="2893227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9552121" y="2893226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7566555" y="3155132"/>
            <a:ext cx="268869" cy="433603"/>
            <a:chOff x="6463471" y="-274142"/>
            <a:chExt cx="4754218" cy="7667086"/>
          </a:xfrm>
        </p:grpSpPr>
        <p:sp>
          <p:nvSpPr>
            <p:cNvPr id="82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3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4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90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92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9820829" y="3223597"/>
            <a:ext cx="274507" cy="419007"/>
            <a:chOff x="6209093" y="737195"/>
            <a:chExt cx="4374729" cy="6677585"/>
          </a:xfrm>
        </p:grpSpPr>
        <p:sp>
          <p:nvSpPr>
            <p:cNvPr id="101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2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8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ua 108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ua 109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6447472" y="3055048"/>
            <a:ext cx="180846" cy="480117"/>
            <a:chOff x="13414140" y="-2581097"/>
            <a:chExt cx="4509547" cy="11972079"/>
          </a:xfrm>
        </p:grpSpPr>
        <p:sp>
          <p:nvSpPr>
            <p:cNvPr id="112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8657689" y="3088976"/>
            <a:ext cx="277577" cy="573511"/>
            <a:chOff x="8882975" y="628610"/>
            <a:chExt cx="2130244" cy="4401369"/>
          </a:xfrm>
        </p:grpSpPr>
        <p:grpSp>
          <p:nvGrpSpPr>
            <p:cNvPr id="119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23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25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4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0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8" name="CaixaDeTexto 127"/>
          <p:cNvSpPr txBox="1"/>
          <p:nvPr/>
        </p:nvSpPr>
        <p:spPr>
          <a:xfrm>
            <a:off x="6341722" y="3588736"/>
            <a:ext cx="374302" cy="19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PEIXE</a:t>
            </a:r>
          </a:p>
        </p:txBody>
      </p:sp>
      <p:cxnSp>
        <p:nvCxnSpPr>
          <p:cNvPr id="131" name="Conector reto 130"/>
          <p:cNvCxnSpPr/>
          <p:nvPr/>
        </p:nvCxnSpPr>
        <p:spPr>
          <a:xfrm>
            <a:off x="5029202" y="4478104"/>
            <a:ext cx="64578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9910859" y="4709590"/>
            <a:ext cx="1269450" cy="473858"/>
            <a:chOff x="7155764" y="4539335"/>
            <a:chExt cx="2196397" cy="680364"/>
          </a:xfrm>
        </p:grpSpPr>
        <p:sp>
          <p:nvSpPr>
            <p:cNvPr id="132" name="Retângulo de cantos arredondados 131"/>
            <p:cNvSpPr/>
            <p:nvPr/>
          </p:nvSpPr>
          <p:spPr>
            <a:xfrm>
              <a:off x="7155764" y="4599205"/>
              <a:ext cx="2188028" cy="6204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>
              <a:off x="7164133" y="4539335"/>
              <a:ext cx="2188028" cy="6204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277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479800" y="152400"/>
            <a:ext cx="4254500" cy="6578600"/>
          </a:xfrm>
          <a:prstGeom prst="roundRect">
            <a:avLst>
              <a:gd name="adj" fmla="val 681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" name="CaixaDeTexto 4"/>
          <p:cNvSpPr txBox="1"/>
          <p:nvPr/>
        </p:nvSpPr>
        <p:spPr>
          <a:xfrm>
            <a:off x="4993411" y="571500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NOTIFICAÇÕES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13" y="344720"/>
            <a:ext cx="713173" cy="82289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44900" y="14351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44900" y="24638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14844" y="1688584"/>
            <a:ext cx="394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PEDROGMO ENVIOU UMA SOLICITAÇÃO</a:t>
            </a:r>
          </a:p>
        </p:txBody>
      </p:sp>
    </p:spTree>
    <p:extLst>
      <p:ext uri="{BB962C8B-B14F-4D97-AF65-F5344CB8AC3E}">
        <p14:creationId xmlns:p14="http://schemas.microsoft.com/office/powerpoint/2010/main" val="4138467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8850" y="996950"/>
            <a:ext cx="58293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-841375"/>
            <a:ext cx="18288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4076699" y="996950"/>
            <a:ext cx="3362326" cy="4508500"/>
            <a:chOff x="4505324" y="-165100"/>
            <a:chExt cx="3362326" cy="4508500"/>
          </a:xfrm>
        </p:grpSpPr>
        <p:sp>
          <p:nvSpPr>
            <p:cNvPr id="20" name="Retângulo 19"/>
            <p:cNvSpPr/>
            <p:nvPr/>
          </p:nvSpPr>
          <p:spPr>
            <a:xfrm>
              <a:off x="5962650" y="323850"/>
              <a:ext cx="266700" cy="1162843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4505324" y="1320800"/>
              <a:ext cx="3362326" cy="3022600"/>
              <a:chOff x="4505324" y="1320800"/>
              <a:chExt cx="3362326" cy="3022600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4505324" y="1320800"/>
                <a:ext cx="3165475" cy="3022600"/>
              </a:xfrm>
              <a:prstGeom prst="roundRect">
                <a:avLst>
                  <a:gd name="adj" fmla="val 568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787900" y="1652587"/>
                <a:ext cx="2882900" cy="2359025"/>
              </a:xfrm>
              <a:prstGeom prst="rect">
                <a:avLst/>
              </a:prstGeom>
              <a:solidFill>
                <a:srgbClr val="F7D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4787900" y="2349500"/>
                <a:ext cx="2882900" cy="965200"/>
              </a:xfrm>
              <a:prstGeom prst="rect">
                <a:avLst/>
              </a:prstGeom>
              <a:solidFill>
                <a:srgbClr val="41BD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6032500" y="1320800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>
                <a:off x="6070600" y="4011613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" name="Retângulo 16"/>
            <p:cNvSpPr/>
            <p:nvPr/>
          </p:nvSpPr>
          <p:spPr>
            <a:xfrm>
              <a:off x="4787900" y="1652587"/>
              <a:ext cx="279400" cy="2359026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067300" y="1644650"/>
              <a:ext cx="2603500" cy="22225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7191375" y="2495550"/>
              <a:ext cx="323850" cy="609600"/>
            </a:xfrm>
            <a:prstGeom prst="roundRect">
              <a:avLst>
                <a:gd name="adj" fmla="val 50000"/>
              </a:avLst>
            </a:prstGeom>
            <a:solidFill>
              <a:srgbClr val="69C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7267575" y="3402012"/>
              <a:ext cx="171450" cy="407988"/>
            </a:xfrm>
            <a:prstGeom prst="roundRect">
              <a:avLst>
                <a:gd name="adj" fmla="val 50000"/>
              </a:avLst>
            </a:prstGeom>
            <a:solidFill>
              <a:srgbClr val="F9D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5810250" y="-165100"/>
              <a:ext cx="571500" cy="714375"/>
              <a:chOff x="3009900" y="1924050"/>
              <a:chExt cx="571500" cy="714375"/>
            </a:xfrm>
          </p:grpSpPr>
          <p:sp>
            <p:nvSpPr>
              <p:cNvPr id="2" name="Elipse 1"/>
              <p:cNvSpPr/>
              <p:nvPr/>
            </p:nvSpPr>
            <p:spPr>
              <a:xfrm rot="10800000">
                <a:off x="3009900" y="1924050"/>
                <a:ext cx="571500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EDB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1"/>
              <p:cNvSpPr/>
              <p:nvPr/>
            </p:nvSpPr>
            <p:spPr>
              <a:xfrm rot="10800000">
                <a:off x="3128009" y="2076451"/>
                <a:ext cx="33528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D9A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2267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AABD5AE7-A346-4D4A-BD3F-3216FB2E7353}"/>
              </a:ext>
            </a:extLst>
          </p:cNvPr>
          <p:cNvSpPr/>
          <p:nvPr/>
        </p:nvSpPr>
        <p:spPr>
          <a:xfrm>
            <a:off x="-457815" y="1089493"/>
            <a:ext cx="12192000" cy="4026548"/>
          </a:xfrm>
          <a:prstGeom prst="rect">
            <a:avLst/>
          </a:prstGeom>
          <a:solidFill>
            <a:srgbClr val="D9A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xmlns="" id="{F6E10E61-342F-482F-8B2B-2405C395A689}"/>
              </a:ext>
            </a:extLst>
          </p:cNvPr>
          <p:cNvGrpSpPr/>
          <p:nvPr/>
        </p:nvGrpSpPr>
        <p:grpSpPr>
          <a:xfrm>
            <a:off x="-1863341" y="2953776"/>
            <a:ext cx="3216248" cy="3393201"/>
            <a:chOff x="-1405526" y="1864283"/>
            <a:chExt cx="3216248" cy="3393201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xmlns="" id="{91AE2626-5E49-4A32-B707-5468648CEBA9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52" name="Elipse 1">
                <a:extLst>
                  <a:ext uri="{FF2B5EF4-FFF2-40B4-BE49-F238E27FC236}">
                    <a16:creationId xmlns:a16="http://schemas.microsoft.com/office/drawing/2014/main" xmlns="" id="{CC8BAC55-4983-4EF1-B4B4-31F311E26935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xmlns="" id="{5CEB1B8D-BF01-46BA-A7CB-9CC31FE21214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xmlns="" id="{F757DC3C-252F-4E64-B90D-53A3B0A2EA6C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55" name="Agrupar 54">
                  <a:extLst>
                    <a:ext uri="{FF2B5EF4-FFF2-40B4-BE49-F238E27FC236}">
                      <a16:creationId xmlns:a16="http://schemas.microsoft.com/office/drawing/2014/main" xmlns="" id="{B29895F1-B9D4-4CA3-9EB9-5DEA34D568B4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59" name="Retângulo: Cantos Arredondados 58">
                    <a:extLst>
                      <a:ext uri="{FF2B5EF4-FFF2-40B4-BE49-F238E27FC236}">
                        <a16:creationId xmlns:a16="http://schemas.microsoft.com/office/drawing/2014/main" xmlns="" id="{2FB66A20-970F-4E23-BAC9-83B893DC41E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59">
                    <a:extLst>
                      <a:ext uri="{FF2B5EF4-FFF2-40B4-BE49-F238E27FC236}">
                        <a16:creationId xmlns:a16="http://schemas.microsoft.com/office/drawing/2014/main" xmlns="" id="{1A44DA30-CCF9-40C6-BFC6-215CB4D83A7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1" name="Agrupar 60">
                    <a:extLst>
                      <a:ext uri="{FF2B5EF4-FFF2-40B4-BE49-F238E27FC236}">
                        <a16:creationId xmlns:a16="http://schemas.microsoft.com/office/drawing/2014/main" xmlns="" id="{9145DBAE-8E60-4528-8E23-D33C44CF873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62" name="Retângulo: Cantos Arredondados 61">
                      <a:extLst>
                        <a:ext uri="{FF2B5EF4-FFF2-40B4-BE49-F238E27FC236}">
                          <a16:creationId xmlns:a16="http://schemas.microsoft.com/office/drawing/2014/main" xmlns="" id="{27A26366-DB4E-4CCF-84CF-D3B4AC63942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Retângulo: Cantos Arredondados 62">
                      <a:extLst>
                        <a:ext uri="{FF2B5EF4-FFF2-40B4-BE49-F238E27FC236}">
                          <a16:creationId xmlns:a16="http://schemas.microsoft.com/office/drawing/2014/main" xmlns="" id="{897C01D8-A5CB-4CA5-85D1-78A1E926ADF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56" name="Agrupar 55">
                  <a:extLst>
                    <a:ext uri="{FF2B5EF4-FFF2-40B4-BE49-F238E27FC236}">
                      <a16:creationId xmlns:a16="http://schemas.microsoft.com/office/drawing/2014/main" xmlns="" id="{B77847B3-94FE-4032-BF89-26CD1B05F0EF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57" name="Retângulo: Cantos Arredondados 56">
                    <a:extLst>
                      <a:ext uri="{FF2B5EF4-FFF2-40B4-BE49-F238E27FC236}">
                        <a16:creationId xmlns:a16="http://schemas.microsoft.com/office/drawing/2014/main" xmlns="" id="{1D1E158B-FE8D-4DC2-9986-FEF951B7A7A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57">
                    <a:extLst>
                      <a:ext uri="{FF2B5EF4-FFF2-40B4-BE49-F238E27FC236}">
                        <a16:creationId xmlns:a16="http://schemas.microsoft.com/office/drawing/2014/main" xmlns="" id="{02BDB66B-2D28-48FA-97CB-8DD76979206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xmlns="" id="{44DDA830-F58E-4AF3-8AF3-4C9FF9E53B75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39" name="Elipse 1">
                <a:extLst>
                  <a:ext uri="{FF2B5EF4-FFF2-40B4-BE49-F238E27FC236}">
                    <a16:creationId xmlns:a16="http://schemas.microsoft.com/office/drawing/2014/main" xmlns="" id="{D3EAB5E2-439F-4084-B8A7-CFFBEBD6289A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xmlns="" id="{03E6DF98-A188-4932-A34C-F445BF3186EE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A44BD835-69B9-4030-A19C-A1F3D87D948B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42" name="Agrupar 41">
                  <a:extLst>
                    <a:ext uri="{FF2B5EF4-FFF2-40B4-BE49-F238E27FC236}">
                      <a16:creationId xmlns:a16="http://schemas.microsoft.com/office/drawing/2014/main" xmlns="" id="{44E25B7C-E1DA-42C9-99B7-8F271C6034C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46" name="Retângulo: Cantos Arredondados 45">
                    <a:extLst>
                      <a:ext uri="{FF2B5EF4-FFF2-40B4-BE49-F238E27FC236}">
                        <a16:creationId xmlns:a16="http://schemas.microsoft.com/office/drawing/2014/main" xmlns="" id="{A81E396E-5699-4201-AC9D-B59EBD56108D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Retângulo: Cantos Arredondados 46">
                    <a:extLst>
                      <a:ext uri="{FF2B5EF4-FFF2-40B4-BE49-F238E27FC236}">
                        <a16:creationId xmlns:a16="http://schemas.microsoft.com/office/drawing/2014/main" xmlns="" id="{35C80028-1D2A-4A83-B3A9-57F5807BCC1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" name="Agrupar 47">
                    <a:extLst>
                      <a:ext uri="{FF2B5EF4-FFF2-40B4-BE49-F238E27FC236}">
                        <a16:creationId xmlns:a16="http://schemas.microsoft.com/office/drawing/2014/main" xmlns="" id="{90AE9C21-B6D8-4C4A-9F9E-2D0DAD6EC7E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49" name="Retângulo: Cantos Arredondados 48">
                      <a:extLst>
                        <a:ext uri="{FF2B5EF4-FFF2-40B4-BE49-F238E27FC236}">
                          <a16:creationId xmlns:a16="http://schemas.microsoft.com/office/drawing/2014/main" xmlns="" id="{3D0B185C-7EBF-4249-BC8C-DF4E28BF2EC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Retângulo: Cantos Arredondados 49">
                      <a:extLst>
                        <a:ext uri="{FF2B5EF4-FFF2-40B4-BE49-F238E27FC236}">
                          <a16:creationId xmlns:a16="http://schemas.microsoft.com/office/drawing/2014/main" xmlns="" id="{E05553EB-B735-4D80-A547-DA0FCAE8B04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43" name="Agrupar 42">
                  <a:extLst>
                    <a:ext uri="{FF2B5EF4-FFF2-40B4-BE49-F238E27FC236}">
                      <a16:creationId xmlns:a16="http://schemas.microsoft.com/office/drawing/2014/main" xmlns="" id="{2040AB9A-F8F6-4DCF-A597-30DC8993DD43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44" name="Retângulo: Cantos Arredondados 43">
                    <a:extLst>
                      <a:ext uri="{FF2B5EF4-FFF2-40B4-BE49-F238E27FC236}">
                        <a16:creationId xmlns:a16="http://schemas.microsoft.com/office/drawing/2014/main" xmlns="" id="{56FDF160-873E-4ADF-B9B6-BF2CC90314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: Cantos Arredondados 44">
                    <a:extLst>
                      <a:ext uri="{FF2B5EF4-FFF2-40B4-BE49-F238E27FC236}">
                        <a16:creationId xmlns:a16="http://schemas.microsoft.com/office/drawing/2014/main" xmlns="" id="{99C4AB45-1F03-4199-B834-0FB40117103D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369003B6-FA29-41E4-A825-26B32171B2C1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24" name="Elipse 1">
                <a:extLst>
                  <a:ext uri="{FF2B5EF4-FFF2-40B4-BE49-F238E27FC236}">
                    <a16:creationId xmlns:a16="http://schemas.microsoft.com/office/drawing/2014/main" xmlns="" id="{77997E46-6B90-4501-B344-5FA512FB70DB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: Cantos Arredondados 3">
                <a:extLst>
                  <a:ext uri="{FF2B5EF4-FFF2-40B4-BE49-F238E27FC236}">
                    <a16:creationId xmlns:a16="http://schemas.microsoft.com/office/drawing/2014/main" xmlns="" id="{92040ED9-2766-42BA-AC07-BEC02B9071BC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xmlns="" id="{9C845C8F-52C0-4766-B5BA-7C8FE4C5DBF3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8" name="Agrupar 7">
                  <a:extLst>
                    <a:ext uri="{FF2B5EF4-FFF2-40B4-BE49-F238E27FC236}">
                      <a16:creationId xmlns:a16="http://schemas.microsoft.com/office/drawing/2014/main" xmlns="" id="{BA881E66-61AE-4339-A1F6-1989641C1B0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xmlns="" id="{5B1423DB-3C6F-44D9-9018-3422C7D680B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xmlns="" id="{6942580B-266B-4181-9E50-BADE067BC38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7" name="Agrupar 6">
                    <a:extLst>
                      <a:ext uri="{FF2B5EF4-FFF2-40B4-BE49-F238E27FC236}">
                        <a16:creationId xmlns:a16="http://schemas.microsoft.com/office/drawing/2014/main" xmlns="" id="{DF01C01B-8228-4B3F-9F0A-2F13B7D5F2C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28" name="Retângulo: Cantos Arredondados 27">
                      <a:extLst>
                        <a:ext uri="{FF2B5EF4-FFF2-40B4-BE49-F238E27FC236}">
                          <a16:creationId xmlns:a16="http://schemas.microsoft.com/office/drawing/2014/main" xmlns="" id="{77E28677-7137-4280-8C78-3226E23CB36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Retângulo: Cantos Arredondados 28">
                      <a:extLst>
                        <a:ext uri="{FF2B5EF4-FFF2-40B4-BE49-F238E27FC236}">
                          <a16:creationId xmlns:a16="http://schemas.microsoft.com/office/drawing/2014/main" xmlns="" id="{D7653991-5E0D-4D27-BFBA-DA7F8423E0E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0" name="Agrupar 29">
                  <a:extLst>
                    <a:ext uri="{FF2B5EF4-FFF2-40B4-BE49-F238E27FC236}">
                      <a16:creationId xmlns:a16="http://schemas.microsoft.com/office/drawing/2014/main" xmlns="" id="{E1F1327E-4538-42A2-85FF-AA386C0E6C3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32" name="Retângulo: Cantos Arredondados 31">
                    <a:extLst>
                      <a:ext uri="{FF2B5EF4-FFF2-40B4-BE49-F238E27FC236}">
                        <a16:creationId xmlns:a16="http://schemas.microsoft.com/office/drawing/2014/main" xmlns="" id="{41909B31-73B3-4242-997C-992EEDA8770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Retângulo: Cantos Arredondados 34">
                    <a:extLst>
                      <a:ext uri="{FF2B5EF4-FFF2-40B4-BE49-F238E27FC236}">
                        <a16:creationId xmlns:a16="http://schemas.microsoft.com/office/drawing/2014/main" xmlns="" id="{73AD1932-FDF1-4E9B-8663-F69A57585FAE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xmlns="" id="{0D26891F-08AC-45C2-B390-269D96DC7F7A}"/>
              </a:ext>
            </a:extLst>
          </p:cNvPr>
          <p:cNvGrpSpPr/>
          <p:nvPr/>
        </p:nvGrpSpPr>
        <p:grpSpPr>
          <a:xfrm flipH="1">
            <a:off x="9738046" y="3059140"/>
            <a:ext cx="3216248" cy="3393201"/>
            <a:chOff x="-1405526" y="1864283"/>
            <a:chExt cx="3216248" cy="3393201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xmlns="" id="{71F737BC-84CC-4CD2-BBDC-4A6A3B27F253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106" name="Elipse 1">
                <a:extLst>
                  <a:ext uri="{FF2B5EF4-FFF2-40B4-BE49-F238E27FC236}">
                    <a16:creationId xmlns:a16="http://schemas.microsoft.com/office/drawing/2014/main" xmlns="" id="{7B8C7AF9-B2B9-4A66-B57C-604F870F7FE0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xmlns="" id="{ACC8415E-5406-490B-8521-6C5EAB31E6D6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8" name="Agrupar 107">
                <a:extLst>
                  <a:ext uri="{FF2B5EF4-FFF2-40B4-BE49-F238E27FC236}">
                    <a16:creationId xmlns:a16="http://schemas.microsoft.com/office/drawing/2014/main" xmlns="" id="{B8545FB5-F18B-4CD5-9E51-FEAEB1F05D9E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09" name="Agrupar 108">
                  <a:extLst>
                    <a:ext uri="{FF2B5EF4-FFF2-40B4-BE49-F238E27FC236}">
                      <a16:creationId xmlns:a16="http://schemas.microsoft.com/office/drawing/2014/main" xmlns="" id="{A95344AB-4A42-4164-9CFC-FF398C6A4953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13" name="Retângulo: Cantos Arredondados 112">
                    <a:extLst>
                      <a:ext uri="{FF2B5EF4-FFF2-40B4-BE49-F238E27FC236}">
                        <a16:creationId xmlns:a16="http://schemas.microsoft.com/office/drawing/2014/main" xmlns="" id="{C0598ADD-3062-42FC-82BB-B14AC7A25F5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Retângulo: Cantos Arredondados 113">
                    <a:extLst>
                      <a:ext uri="{FF2B5EF4-FFF2-40B4-BE49-F238E27FC236}">
                        <a16:creationId xmlns:a16="http://schemas.microsoft.com/office/drawing/2014/main" xmlns="" id="{27C9BFA8-8EFF-4873-8EE1-B6CD4C6C442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15" name="Agrupar 114">
                    <a:extLst>
                      <a:ext uri="{FF2B5EF4-FFF2-40B4-BE49-F238E27FC236}">
                        <a16:creationId xmlns:a16="http://schemas.microsoft.com/office/drawing/2014/main" xmlns="" id="{DCF4D8D1-E677-4E23-A6C0-5C8DDEAB01C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16" name="Retângulo: Cantos Arredondados 115">
                      <a:extLst>
                        <a:ext uri="{FF2B5EF4-FFF2-40B4-BE49-F238E27FC236}">
                          <a16:creationId xmlns:a16="http://schemas.microsoft.com/office/drawing/2014/main" xmlns="" id="{0C5B5286-E924-4405-A0F9-47BF18DBB6C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7" name="Retângulo: Cantos Arredondados 116">
                      <a:extLst>
                        <a:ext uri="{FF2B5EF4-FFF2-40B4-BE49-F238E27FC236}">
                          <a16:creationId xmlns:a16="http://schemas.microsoft.com/office/drawing/2014/main" xmlns="" id="{8791EDC3-006D-4FA0-9D3E-51D24AF24D9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10" name="Agrupar 109">
                  <a:extLst>
                    <a:ext uri="{FF2B5EF4-FFF2-40B4-BE49-F238E27FC236}">
                      <a16:creationId xmlns:a16="http://schemas.microsoft.com/office/drawing/2014/main" xmlns="" id="{ACF7D0FA-C82A-4AD6-801A-F4FAB5AA0A7D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11" name="Retângulo: Cantos Arredondados 110">
                    <a:extLst>
                      <a:ext uri="{FF2B5EF4-FFF2-40B4-BE49-F238E27FC236}">
                        <a16:creationId xmlns:a16="http://schemas.microsoft.com/office/drawing/2014/main" xmlns="" id="{0599932E-C3F7-46CE-941C-CC93958D0F5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: Cantos Arredondados 111">
                    <a:extLst>
                      <a:ext uri="{FF2B5EF4-FFF2-40B4-BE49-F238E27FC236}">
                        <a16:creationId xmlns:a16="http://schemas.microsoft.com/office/drawing/2014/main" xmlns="" id="{2518470B-7B91-4EF4-A079-C595855DAE2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xmlns="" id="{0209B802-8FBE-428E-8BCB-F176F1092194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94" name="Elipse 1">
                <a:extLst>
                  <a:ext uri="{FF2B5EF4-FFF2-40B4-BE49-F238E27FC236}">
                    <a16:creationId xmlns:a16="http://schemas.microsoft.com/office/drawing/2014/main" xmlns="" id="{3F3E92F7-047F-45DC-803B-ADD0BE0B9CA4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: Cantos Arredondados 94">
                <a:extLst>
                  <a:ext uri="{FF2B5EF4-FFF2-40B4-BE49-F238E27FC236}">
                    <a16:creationId xmlns:a16="http://schemas.microsoft.com/office/drawing/2014/main" xmlns="" id="{12DF235D-7628-4617-B8DD-5638B42C53E1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xmlns="" id="{A045BA0D-B5C2-4DB5-8756-E43342105202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97" name="Agrupar 96">
                  <a:extLst>
                    <a:ext uri="{FF2B5EF4-FFF2-40B4-BE49-F238E27FC236}">
                      <a16:creationId xmlns:a16="http://schemas.microsoft.com/office/drawing/2014/main" xmlns="" id="{7D113F1F-D642-463D-A29C-5E8BF492AD24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01" name="Retângulo: Cantos Arredondados 100">
                    <a:extLst>
                      <a:ext uri="{FF2B5EF4-FFF2-40B4-BE49-F238E27FC236}">
                        <a16:creationId xmlns:a16="http://schemas.microsoft.com/office/drawing/2014/main" xmlns="" id="{627E04AD-5FDE-4AD9-BB1D-10EFA12818B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Retângulo: Cantos Arredondados 101">
                    <a:extLst>
                      <a:ext uri="{FF2B5EF4-FFF2-40B4-BE49-F238E27FC236}">
                        <a16:creationId xmlns:a16="http://schemas.microsoft.com/office/drawing/2014/main" xmlns="" id="{399A0E2E-7297-4373-B808-CB50119C4BF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3" name="Agrupar 102">
                    <a:extLst>
                      <a:ext uri="{FF2B5EF4-FFF2-40B4-BE49-F238E27FC236}">
                        <a16:creationId xmlns:a16="http://schemas.microsoft.com/office/drawing/2014/main" xmlns="" id="{0D0BEDE8-0F30-4EC0-88CB-4996AC5967D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04" name="Retângulo: Cantos Arredondados 103">
                      <a:extLst>
                        <a:ext uri="{FF2B5EF4-FFF2-40B4-BE49-F238E27FC236}">
                          <a16:creationId xmlns:a16="http://schemas.microsoft.com/office/drawing/2014/main" xmlns="" id="{D8D35877-6806-450D-8A6B-C73866509DD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: Cantos Arredondados 104">
                      <a:extLst>
                        <a:ext uri="{FF2B5EF4-FFF2-40B4-BE49-F238E27FC236}">
                          <a16:creationId xmlns:a16="http://schemas.microsoft.com/office/drawing/2014/main" xmlns="" id="{F714457E-6B2B-46D6-A459-E8302C853E4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98" name="Agrupar 97">
                  <a:extLst>
                    <a:ext uri="{FF2B5EF4-FFF2-40B4-BE49-F238E27FC236}">
                      <a16:creationId xmlns:a16="http://schemas.microsoft.com/office/drawing/2014/main" xmlns="" id="{DBEC75FE-228D-46D6-84D1-96109DA8741F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99" name="Retângulo: Cantos Arredondados 98">
                    <a:extLst>
                      <a:ext uri="{FF2B5EF4-FFF2-40B4-BE49-F238E27FC236}">
                        <a16:creationId xmlns:a16="http://schemas.microsoft.com/office/drawing/2014/main" xmlns="" id="{3EE552B3-373C-4A30-AAFF-3392EABE38E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Retângulo: Cantos Arredondados 99">
                    <a:extLst>
                      <a:ext uri="{FF2B5EF4-FFF2-40B4-BE49-F238E27FC236}">
                        <a16:creationId xmlns:a16="http://schemas.microsoft.com/office/drawing/2014/main" xmlns="" id="{9FC5BDFF-16F7-4AEB-8EF3-403878BED5D2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xmlns="" id="{A1C28322-1401-4655-978B-A05439671BC0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82" name="Elipse 1">
                <a:extLst>
                  <a:ext uri="{FF2B5EF4-FFF2-40B4-BE49-F238E27FC236}">
                    <a16:creationId xmlns:a16="http://schemas.microsoft.com/office/drawing/2014/main" xmlns="" id="{A4445A3C-00B2-4AA2-8802-DA8BDCBA00F8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xmlns="" id="{EBC2DFAB-556F-4C1A-AC84-A59DAD4F05B4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83">
                <a:extLst>
                  <a:ext uri="{FF2B5EF4-FFF2-40B4-BE49-F238E27FC236}">
                    <a16:creationId xmlns:a16="http://schemas.microsoft.com/office/drawing/2014/main" xmlns="" id="{259509AC-F3F7-46D9-A59B-22133A54F237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85" name="Agrupar 84">
                  <a:extLst>
                    <a:ext uri="{FF2B5EF4-FFF2-40B4-BE49-F238E27FC236}">
                      <a16:creationId xmlns:a16="http://schemas.microsoft.com/office/drawing/2014/main" xmlns="" id="{AB5F8DF9-80D3-4006-B4EF-6D47E8500BDD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89" name="Retângulo: Cantos Arredondados 88">
                    <a:extLst>
                      <a:ext uri="{FF2B5EF4-FFF2-40B4-BE49-F238E27FC236}">
                        <a16:creationId xmlns:a16="http://schemas.microsoft.com/office/drawing/2014/main" xmlns="" id="{6A6DF3FE-2C7C-49F7-8C40-5EA41E706AF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: Cantos Arredondados 89">
                    <a:extLst>
                      <a:ext uri="{FF2B5EF4-FFF2-40B4-BE49-F238E27FC236}">
                        <a16:creationId xmlns:a16="http://schemas.microsoft.com/office/drawing/2014/main" xmlns="" id="{A5B00A90-BE19-4BC0-9C11-915EE78D167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Agrupar 90">
                    <a:extLst>
                      <a:ext uri="{FF2B5EF4-FFF2-40B4-BE49-F238E27FC236}">
                        <a16:creationId xmlns:a16="http://schemas.microsoft.com/office/drawing/2014/main" xmlns="" id="{275B4958-6E50-4C70-982B-CDE8E02E2B08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92" name="Retângulo: Cantos Arredondados 91">
                      <a:extLst>
                        <a:ext uri="{FF2B5EF4-FFF2-40B4-BE49-F238E27FC236}">
                          <a16:creationId xmlns:a16="http://schemas.microsoft.com/office/drawing/2014/main" xmlns="" id="{A12C0A4C-05C4-41B1-B9DC-360CA39238E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: Cantos Arredondados 92">
                      <a:extLst>
                        <a:ext uri="{FF2B5EF4-FFF2-40B4-BE49-F238E27FC236}">
                          <a16:creationId xmlns:a16="http://schemas.microsoft.com/office/drawing/2014/main" xmlns="" id="{071E06B3-D068-4852-8853-C548BB97493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Agrupar 85">
                  <a:extLst>
                    <a:ext uri="{FF2B5EF4-FFF2-40B4-BE49-F238E27FC236}">
                      <a16:creationId xmlns:a16="http://schemas.microsoft.com/office/drawing/2014/main" xmlns="" id="{E362EC75-5310-4418-BDD5-9EBBFA982BB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87" name="Retângulo: Cantos Arredondados 86">
                    <a:extLst>
                      <a:ext uri="{FF2B5EF4-FFF2-40B4-BE49-F238E27FC236}">
                        <a16:creationId xmlns:a16="http://schemas.microsoft.com/office/drawing/2014/main" xmlns="" id="{787422F2-9F84-4B9E-97FC-A31FF34C697A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Retângulo: Cantos Arredondados 87">
                    <a:extLst>
                      <a:ext uri="{FF2B5EF4-FFF2-40B4-BE49-F238E27FC236}">
                        <a16:creationId xmlns:a16="http://schemas.microsoft.com/office/drawing/2014/main" xmlns="" id="{83FB7676-EB54-414C-AE14-085C950EBF85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xmlns="" id="{C2EF9260-D206-4D45-BA42-F8E9D19B2617}"/>
              </a:ext>
            </a:extLst>
          </p:cNvPr>
          <p:cNvGrpSpPr/>
          <p:nvPr/>
        </p:nvGrpSpPr>
        <p:grpSpPr>
          <a:xfrm flipH="1" flipV="1">
            <a:off x="9880568" y="-237588"/>
            <a:ext cx="3216248" cy="3393201"/>
            <a:chOff x="-1405526" y="1864283"/>
            <a:chExt cx="3216248" cy="3393201"/>
          </a:xfrm>
        </p:grpSpPr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8795D6C8-417E-4BB4-92CC-A38BFACD9945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146" name="Elipse 1">
                <a:extLst>
                  <a:ext uri="{FF2B5EF4-FFF2-40B4-BE49-F238E27FC236}">
                    <a16:creationId xmlns:a16="http://schemas.microsoft.com/office/drawing/2014/main" xmlns="" id="{1AABEE1B-A5AE-44BC-81CE-6D4E43434312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8CDCFC89-0DF3-4937-AFEF-C869ACC39A27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8" name="Agrupar 147">
                <a:extLst>
                  <a:ext uri="{FF2B5EF4-FFF2-40B4-BE49-F238E27FC236}">
                    <a16:creationId xmlns:a16="http://schemas.microsoft.com/office/drawing/2014/main" xmlns="" id="{39E05819-F845-42F1-A50B-07DF6BABFE20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49" name="Agrupar 148">
                  <a:extLst>
                    <a:ext uri="{FF2B5EF4-FFF2-40B4-BE49-F238E27FC236}">
                      <a16:creationId xmlns:a16="http://schemas.microsoft.com/office/drawing/2014/main" xmlns="" id="{A4BE67B8-0A71-4ECA-8CF4-4F54989D1AA9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53" name="Retângulo: Cantos Arredondados 152">
                    <a:extLst>
                      <a:ext uri="{FF2B5EF4-FFF2-40B4-BE49-F238E27FC236}">
                        <a16:creationId xmlns:a16="http://schemas.microsoft.com/office/drawing/2014/main" xmlns="" id="{B8F970F9-F308-4778-81CA-78A28A29AAD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153">
                    <a:extLst>
                      <a:ext uri="{FF2B5EF4-FFF2-40B4-BE49-F238E27FC236}">
                        <a16:creationId xmlns:a16="http://schemas.microsoft.com/office/drawing/2014/main" xmlns="" id="{81E9DB80-7A1D-4603-93C2-02AA2090AE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5" name="Agrupar 154">
                    <a:extLst>
                      <a:ext uri="{FF2B5EF4-FFF2-40B4-BE49-F238E27FC236}">
                        <a16:creationId xmlns:a16="http://schemas.microsoft.com/office/drawing/2014/main" xmlns="" id="{CF1AD2D7-909A-4C8D-B66E-D4A5DA7273F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56" name="Retângulo: Cantos Arredondados 155">
                      <a:extLst>
                        <a:ext uri="{FF2B5EF4-FFF2-40B4-BE49-F238E27FC236}">
                          <a16:creationId xmlns:a16="http://schemas.microsoft.com/office/drawing/2014/main" xmlns="" id="{84E61B89-19DA-486A-B460-CC54C8432A9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7" name="Retângulo: Cantos Arredondados 156">
                      <a:extLst>
                        <a:ext uri="{FF2B5EF4-FFF2-40B4-BE49-F238E27FC236}">
                          <a16:creationId xmlns:a16="http://schemas.microsoft.com/office/drawing/2014/main" xmlns="" id="{E8054DDA-B917-4456-8585-F86AC1082DF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50" name="Agrupar 149">
                  <a:extLst>
                    <a:ext uri="{FF2B5EF4-FFF2-40B4-BE49-F238E27FC236}">
                      <a16:creationId xmlns:a16="http://schemas.microsoft.com/office/drawing/2014/main" xmlns="" id="{D3215F13-5A3E-46E5-AB36-7879D3BE196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51" name="Retângulo: Cantos Arredondados 150">
                    <a:extLst>
                      <a:ext uri="{FF2B5EF4-FFF2-40B4-BE49-F238E27FC236}">
                        <a16:creationId xmlns:a16="http://schemas.microsoft.com/office/drawing/2014/main" xmlns="" id="{F87EC323-90FC-4E5B-9233-569624A02B7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151">
                    <a:extLst>
                      <a:ext uri="{FF2B5EF4-FFF2-40B4-BE49-F238E27FC236}">
                        <a16:creationId xmlns:a16="http://schemas.microsoft.com/office/drawing/2014/main" xmlns="" id="{07A3A03D-4597-4E05-A601-29FF8E421B1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0" name="Agrupar 119">
              <a:extLst>
                <a:ext uri="{FF2B5EF4-FFF2-40B4-BE49-F238E27FC236}">
                  <a16:creationId xmlns:a16="http://schemas.microsoft.com/office/drawing/2014/main" xmlns="" id="{DCA4A6D9-B4BB-4D8C-8B62-05CB45E5B8D2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134" name="Elipse 1">
                <a:extLst>
                  <a:ext uri="{FF2B5EF4-FFF2-40B4-BE49-F238E27FC236}">
                    <a16:creationId xmlns:a16="http://schemas.microsoft.com/office/drawing/2014/main" xmlns="" id="{36636E7A-EFF3-4F3A-9199-0EA3D97B83F8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xmlns="" id="{D4E478D0-B461-4C6F-8E7C-3B69A85D22CF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6" name="Agrupar 135">
                <a:extLst>
                  <a:ext uri="{FF2B5EF4-FFF2-40B4-BE49-F238E27FC236}">
                    <a16:creationId xmlns:a16="http://schemas.microsoft.com/office/drawing/2014/main" xmlns="" id="{353A91B4-B3CF-401F-813F-1CCA996A37AC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37" name="Agrupar 136">
                  <a:extLst>
                    <a:ext uri="{FF2B5EF4-FFF2-40B4-BE49-F238E27FC236}">
                      <a16:creationId xmlns:a16="http://schemas.microsoft.com/office/drawing/2014/main" xmlns="" id="{67189152-6F3E-4F33-A5A7-65DF104CCFD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41" name="Retângulo: Cantos Arredondados 140">
                    <a:extLst>
                      <a:ext uri="{FF2B5EF4-FFF2-40B4-BE49-F238E27FC236}">
                        <a16:creationId xmlns:a16="http://schemas.microsoft.com/office/drawing/2014/main" xmlns="" id="{A516C78F-AEB5-478D-8F50-06BD0B9AB83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: Cantos Arredondados 141">
                    <a:extLst>
                      <a:ext uri="{FF2B5EF4-FFF2-40B4-BE49-F238E27FC236}">
                        <a16:creationId xmlns:a16="http://schemas.microsoft.com/office/drawing/2014/main" xmlns="" id="{F76DE311-1E0E-4CEE-BA13-7670B4F21E4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43" name="Agrupar 142">
                    <a:extLst>
                      <a:ext uri="{FF2B5EF4-FFF2-40B4-BE49-F238E27FC236}">
                        <a16:creationId xmlns:a16="http://schemas.microsoft.com/office/drawing/2014/main" xmlns="" id="{48B45CEF-59EB-4988-8B69-1BE299256DE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44" name="Retângulo: Cantos Arredondados 143">
                      <a:extLst>
                        <a:ext uri="{FF2B5EF4-FFF2-40B4-BE49-F238E27FC236}">
                          <a16:creationId xmlns:a16="http://schemas.microsoft.com/office/drawing/2014/main" xmlns="" id="{E9E165EC-DF49-4399-807E-F5395F81DE5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5" name="Retângulo: Cantos Arredondados 144">
                      <a:extLst>
                        <a:ext uri="{FF2B5EF4-FFF2-40B4-BE49-F238E27FC236}">
                          <a16:creationId xmlns:a16="http://schemas.microsoft.com/office/drawing/2014/main" xmlns="" id="{00E06A07-505B-417B-A44D-A3566BF4980E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38" name="Agrupar 137">
                  <a:extLst>
                    <a:ext uri="{FF2B5EF4-FFF2-40B4-BE49-F238E27FC236}">
                      <a16:creationId xmlns:a16="http://schemas.microsoft.com/office/drawing/2014/main" xmlns="" id="{F51472B6-28F4-4073-976E-38A6A6D6DAC1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39" name="Retângulo: Cantos Arredondados 138">
                    <a:extLst>
                      <a:ext uri="{FF2B5EF4-FFF2-40B4-BE49-F238E27FC236}">
                        <a16:creationId xmlns:a16="http://schemas.microsoft.com/office/drawing/2014/main" xmlns="" id="{74063721-BBB1-4DF7-80CC-7B8109183ED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Retângulo: Cantos Arredondados 139">
                    <a:extLst>
                      <a:ext uri="{FF2B5EF4-FFF2-40B4-BE49-F238E27FC236}">
                        <a16:creationId xmlns:a16="http://schemas.microsoft.com/office/drawing/2014/main" xmlns="" id="{E4F2EB44-3DAA-48E1-A759-B419D30256AA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FF319D3B-78E5-4451-8E69-3398EBBC6118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122" name="Elipse 1">
                <a:extLst>
                  <a:ext uri="{FF2B5EF4-FFF2-40B4-BE49-F238E27FC236}">
                    <a16:creationId xmlns:a16="http://schemas.microsoft.com/office/drawing/2014/main" xmlns="" id="{938E7B48-F310-4223-A7A0-571F32C48E52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8EAE986E-F218-453D-A1FF-47711C672D68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1194AD12-E091-4155-A424-28AFD7F6D13E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162305C3-54CF-4194-ACD2-E1A1E6FF9DAC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29" name="Retângulo: Cantos Arredondados 128">
                    <a:extLst>
                      <a:ext uri="{FF2B5EF4-FFF2-40B4-BE49-F238E27FC236}">
                        <a16:creationId xmlns:a16="http://schemas.microsoft.com/office/drawing/2014/main" xmlns="" id="{6006441B-E195-4F36-8C2E-184705F1E6A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: Cantos Arredondados 129">
                    <a:extLst>
                      <a:ext uri="{FF2B5EF4-FFF2-40B4-BE49-F238E27FC236}">
                        <a16:creationId xmlns:a16="http://schemas.microsoft.com/office/drawing/2014/main" xmlns="" id="{6295BB7B-2E6D-45ED-86B6-2E873113E98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1" name="Agrupar 130">
                    <a:extLst>
                      <a:ext uri="{FF2B5EF4-FFF2-40B4-BE49-F238E27FC236}">
                        <a16:creationId xmlns:a16="http://schemas.microsoft.com/office/drawing/2014/main" xmlns="" id="{8240A68D-A577-443C-A5F6-0260EFCDAD5F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32" name="Retângulo: Cantos Arredondados 131">
                      <a:extLst>
                        <a:ext uri="{FF2B5EF4-FFF2-40B4-BE49-F238E27FC236}">
                          <a16:creationId xmlns:a16="http://schemas.microsoft.com/office/drawing/2014/main" xmlns="" id="{6134CF48-EB75-4E74-B05F-AF25D5A3D20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3" name="Retângulo: Cantos Arredondados 132">
                      <a:extLst>
                        <a:ext uri="{FF2B5EF4-FFF2-40B4-BE49-F238E27FC236}">
                          <a16:creationId xmlns:a16="http://schemas.microsoft.com/office/drawing/2014/main" xmlns="" id="{4FFF64AF-AB85-4732-8D4C-2FBD93FB0EB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969DC306-5783-40CE-B09D-113DB86B6F12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27" name="Retângulo: Cantos Arredondados 126">
                    <a:extLst>
                      <a:ext uri="{FF2B5EF4-FFF2-40B4-BE49-F238E27FC236}">
                        <a16:creationId xmlns:a16="http://schemas.microsoft.com/office/drawing/2014/main" xmlns="" id="{1902DC3B-486E-4A03-BC52-9321F99D4A1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" name="Retângulo: Cantos Arredondados 127">
                    <a:extLst>
                      <a:ext uri="{FF2B5EF4-FFF2-40B4-BE49-F238E27FC236}">
                        <a16:creationId xmlns:a16="http://schemas.microsoft.com/office/drawing/2014/main" xmlns="" id="{87826B55-AD99-4900-8B83-A8A131E6F52C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xmlns="" id="{7692F490-FBBD-4A91-B56A-A4EC8D272B31}"/>
              </a:ext>
            </a:extLst>
          </p:cNvPr>
          <p:cNvGrpSpPr/>
          <p:nvPr/>
        </p:nvGrpSpPr>
        <p:grpSpPr>
          <a:xfrm rot="19824923" flipV="1">
            <a:off x="-122049" y="-312900"/>
            <a:ext cx="1578535" cy="2461873"/>
            <a:chOff x="6445772" y="1077492"/>
            <a:chExt cx="2324411" cy="3625136"/>
          </a:xfrm>
        </p:grpSpPr>
        <p:sp>
          <p:nvSpPr>
            <p:cNvPr id="186" name="Elipse 1">
              <a:extLst>
                <a:ext uri="{FF2B5EF4-FFF2-40B4-BE49-F238E27FC236}">
                  <a16:creationId xmlns:a16="http://schemas.microsoft.com/office/drawing/2014/main" xmlns="" id="{4F51B5D2-D182-4C1A-87AB-60F201242849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ADF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Retângulo: Cantos Arredondados 186">
              <a:extLst>
                <a:ext uri="{FF2B5EF4-FFF2-40B4-BE49-F238E27FC236}">
                  <a16:creationId xmlns:a16="http://schemas.microsoft.com/office/drawing/2014/main" xmlns="" id="{350A08E6-ACC5-498D-AC33-10B7063600D7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8" name="Agrupar 187">
              <a:extLst>
                <a:ext uri="{FF2B5EF4-FFF2-40B4-BE49-F238E27FC236}">
                  <a16:creationId xmlns:a16="http://schemas.microsoft.com/office/drawing/2014/main" xmlns="" id="{D4A72543-8F12-419B-9422-F14B866F0B67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89" name="Agrupar 188">
                <a:extLst>
                  <a:ext uri="{FF2B5EF4-FFF2-40B4-BE49-F238E27FC236}">
                    <a16:creationId xmlns:a16="http://schemas.microsoft.com/office/drawing/2014/main" xmlns="" id="{6CFF07D0-5118-4BB2-9E98-8C09856CA6FE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xmlns="" id="{708BC6B2-A4F2-49C5-A7C8-E400F5A6C899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xmlns="" id="{C0F4E35E-BDC8-4408-AFE4-32DDBDD3E627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5" name="Agrupar 194">
                  <a:extLst>
                    <a:ext uri="{FF2B5EF4-FFF2-40B4-BE49-F238E27FC236}">
                      <a16:creationId xmlns:a16="http://schemas.microsoft.com/office/drawing/2014/main" xmlns="" id="{7D423BED-1447-4FD9-9735-3B5157E248D3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96" name="Retângulo: Cantos Arredondados 195">
                    <a:extLst>
                      <a:ext uri="{FF2B5EF4-FFF2-40B4-BE49-F238E27FC236}">
                        <a16:creationId xmlns:a16="http://schemas.microsoft.com/office/drawing/2014/main" xmlns="" id="{BC9CE970-D8AC-4AE8-A474-11995DBFB46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: Cantos Arredondados 196">
                    <a:extLst>
                      <a:ext uri="{FF2B5EF4-FFF2-40B4-BE49-F238E27FC236}">
                        <a16:creationId xmlns:a16="http://schemas.microsoft.com/office/drawing/2014/main" xmlns="" id="{A62B743E-8327-4270-AD63-CAA10665DEB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0" name="Agrupar 189">
                <a:extLst>
                  <a:ext uri="{FF2B5EF4-FFF2-40B4-BE49-F238E27FC236}">
                    <a16:creationId xmlns:a16="http://schemas.microsoft.com/office/drawing/2014/main" xmlns="" id="{8813BA1E-197C-4B71-912F-D23242D5CB9B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xmlns="" id="{822A2B97-3BE1-452A-86B1-CC802A43026C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xmlns="" id="{2AEC8CF2-C355-476F-A8FD-8C2D1C33EA92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xmlns="" id="{7BA87E24-D91C-4C2F-9A2E-6BE7C79A61B9}"/>
              </a:ext>
            </a:extLst>
          </p:cNvPr>
          <p:cNvGrpSpPr/>
          <p:nvPr/>
        </p:nvGrpSpPr>
        <p:grpSpPr>
          <a:xfrm rot="16200000" flipV="1">
            <a:off x="-1318093" y="1060097"/>
            <a:ext cx="1578535" cy="2461873"/>
            <a:chOff x="6445772" y="1077492"/>
            <a:chExt cx="2324411" cy="3625136"/>
          </a:xfrm>
        </p:grpSpPr>
        <p:sp>
          <p:nvSpPr>
            <p:cNvPr id="174" name="Elipse 1">
              <a:extLst>
                <a:ext uri="{FF2B5EF4-FFF2-40B4-BE49-F238E27FC236}">
                  <a16:creationId xmlns:a16="http://schemas.microsoft.com/office/drawing/2014/main" xmlns="" id="{8BF4EF60-C777-4F8F-8B4C-DDB9930135EC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ADF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xmlns="" id="{96585F21-8847-43B1-BFBD-0F3FC0C8E49E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6" name="Agrupar 175">
              <a:extLst>
                <a:ext uri="{FF2B5EF4-FFF2-40B4-BE49-F238E27FC236}">
                  <a16:creationId xmlns:a16="http://schemas.microsoft.com/office/drawing/2014/main" xmlns="" id="{4EE3E09B-0034-480C-B706-B8D945337EF6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77" name="Agrupar 176">
                <a:extLst>
                  <a:ext uri="{FF2B5EF4-FFF2-40B4-BE49-F238E27FC236}">
                    <a16:creationId xmlns:a16="http://schemas.microsoft.com/office/drawing/2014/main" xmlns="" id="{9B5C75B5-AC46-4E0B-99F3-33A10E4DA1D1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81" name="Retângulo: Cantos Arredondados 180">
                  <a:extLst>
                    <a:ext uri="{FF2B5EF4-FFF2-40B4-BE49-F238E27FC236}">
                      <a16:creationId xmlns:a16="http://schemas.microsoft.com/office/drawing/2014/main" xmlns="" id="{68D1F04B-D515-408E-A434-FBA1E29EE1DE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181">
                  <a:extLst>
                    <a:ext uri="{FF2B5EF4-FFF2-40B4-BE49-F238E27FC236}">
                      <a16:creationId xmlns:a16="http://schemas.microsoft.com/office/drawing/2014/main" xmlns="" id="{233774B5-8989-4FF9-80E6-CF45039D9CE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3" name="Agrupar 182">
                  <a:extLst>
                    <a:ext uri="{FF2B5EF4-FFF2-40B4-BE49-F238E27FC236}">
                      <a16:creationId xmlns:a16="http://schemas.microsoft.com/office/drawing/2014/main" xmlns="" id="{47D5EB84-58DC-4DA5-B5CF-AE0E1DB2CF33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84" name="Retângulo: Cantos Arredondados 183">
                    <a:extLst>
                      <a:ext uri="{FF2B5EF4-FFF2-40B4-BE49-F238E27FC236}">
                        <a16:creationId xmlns:a16="http://schemas.microsoft.com/office/drawing/2014/main" xmlns="" id="{B3A47634-36EB-4B4E-89FE-204BFC71481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Retângulo: Cantos Arredondados 184">
                    <a:extLst>
                      <a:ext uri="{FF2B5EF4-FFF2-40B4-BE49-F238E27FC236}">
                        <a16:creationId xmlns:a16="http://schemas.microsoft.com/office/drawing/2014/main" xmlns="" id="{4833E2AC-95AE-44CA-92BC-D27C589867D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8" name="Agrupar 177">
                <a:extLst>
                  <a:ext uri="{FF2B5EF4-FFF2-40B4-BE49-F238E27FC236}">
                    <a16:creationId xmlns:a16="http://schemas.microsoft.com/office/drawing/2014/main" xmlns="" id="{46960CAA-23CF-4994-877D-FEF8BCB68111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79" name="Retângulo: Cantos Arredondados 178">
                  <a:extLst>
                    <a:ext uri="{FF2B5EF4-FFF2-40B4-BE49-F238E27FC236}">
                      <a16:creationId xmlns:a16="http://schemas.microsoft.com/office/drawing/2014/main" xmlns="" id="{2E62A4F7-1A48-4141-B7FF-ECF1CF2F53E8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Retângulo: Cantos Arredondados 179">
                  <a:extLst>
                    <a:ext uri="{FF2B5EF4-FFF2-40B4-BE49-F238E27FC236}">
                      <a16:creationId xmlns:a16="http://schemas.microsoft.com/office/drawing/2014/main" xmlns="" id="{B6E6ACBC-02E4-40E1-BDD6-D390E3BA7BEE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xmlns="" id="{832F4E01-E31E-4DF3-BF52-54F84394007B}"/>
              </a:ext>
            </a:extLst>
          </p:cNvPr>
          <p:cNvGrpSpPr/>
          <p:nvPr/>
        </p:nvGrpSpPr>
        <p:grpSpPr>
          <a:xfrm rot="18034365" flipV="1">
            <a:off x="-850013" y="285677"/>
            <a:ext cx="1266355" cy="1974999"/>
            <a:chOff x="6445772" y="1077492"/>
            <a:chExt cx="2324411" cy="3625136"/>
          </a:xfrm>
        </p:grpSpPr>
        <p:sp>
          <p:nvSpPr>
            <p:cNvPr id="162" name="Elipse 1">
              <a:extLst>
                <a:ext uri="{FF2B5EF4-FFF2-40B4-BE49-F238E27FC236}">
                  <a16:creationId xmlns:a16="http://schemas.microsoft.com/office/drawing/2014/main" xmlns="" id="{E6C8839A-620D-4C55-A3C1-CC6E5DFD1FA2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: Cantos Arredondados 162">
              <a:extLst>
                <a:ext uri="{FF2B5EF4-FFF2-40B4-BE49-F238E27FC236}">
                  <a16:creationId xmlns:a16="http://schemas.microsoft.com/office/drawing/2014/main" xmlns="" id="{3EA5F53B-EC28-4714-A944-277C8B12D159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4" name="Agrupar 163">
              <a:extLst>
                <a:ext uri="{FF2B5EF4-FFF2-40B4-BE49-F238E27FC236}">
                  <a16:creationId xmlns:a16="http://schemas.microsoft.com/office/drawing/2014/main" xmlns="" id="{38B92E97-C626-4A78-8565-9D573A166B00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65" name="Agrupar 164">
                <a:extLst>
                  <a:ext uri="{FF2B5EF4-FFF2-40B4-BE49-F238E27FC236}">
                    <a16:creationId xmlns:a16="http://schemas.microsoft.com/office/drawing/2014/main" xmlns="" id="{11252E22-69D0-4FC6-923C-59BE9D518384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69" name="Retângulo: Cantos Arredondados 168">
                  <a:extLst>
                    <a:ext uri="{FF2B5EF4-FFF2-40B4-BE49-F238E27FC236}">
                      <a16:creationId xmlns:a16="http://schemas.microsoft.com/office/drawing/2014/main" xmlns="" id="{16E8FC3D-4F21-4E3A-886B-0B1527A9D709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169">
                  <a:extLst>
                    <a:ext uri="{FF2B5EF4-FFF2-40B4-BE49-F238E27FC236}">
                      <a16:creationId xmlns:a16="http://schemas.microsoft.com/office/drawing/2014/main" xmlns="" id="{D0499627-92E7-4430-8CF1-10909E666B81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1" name="Agrupar 170">
                  <a:extLst>
                    <a:ext uri="{FF2B5EF4-FFF2-40B4-BE49-F238E27FC236}">
                      <a16:creationId xmlns:a16="http://schemas.microsoft.com/office/drawing/2014/main" xmlns="" id="{E2E6F3D3-E143-4BF7-8C95-C4E3246438DB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72" name="Retângulo: Cantos Arredondados 171">
                    <a:extLst>
                      <a:ext uri="{FF2B5EF4-FFF2-40B4-BE49-F238E27FC236}">
                        <a16:creationId xmlns:a16="http://schemas.microsoft.com/office/drawing/2014/main" xmlns="" id="{CEC03378-F96E-4737-82C9-C493C044460D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: Cantos Arredondados 172">
                    <a:extLst>
                      <a:ext uri="{FF2B5EF4-FFF2-40B4-BE49-F238E27FC236}">
                        <a16:creationId xmlns:a16="http://schemas.microsoft.com/office/drawing/2014/main" xmlns="" id="{CD370802-A0F2-4386-B653-DCF04893148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6" name="Agrupar 165">
                <a:extLst>
                  <a:ext uri="{FF2B5EF4-FFF2-40B4-BE49-F238E27FC236}">
                    <a16:creationId xmlns:a16="http://schemas.microsoft.com/office/drawing/2014/main" xmlns="" id="{FF31367E-6AEF-4B2C-8C79-31A7F42BB5EC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67" name="Retângulo: Cantos Arredondados 166">
                  <a:extLst>
                    <a:ext uri="{FF2B5EF4-FFF2-40B4-BE49-F238E27FC236}">
                      <a16:creationId xmlns:a16="http://schemas.microsoft.com/office/drawing/2014/main" xmlns="" id="{9D0C91C1-82B4-4BB3-B752-08F5843C06BB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167">
                  <a:extLst>
                    <a:ext uri="{FF2B5EF4-FFF2-40B4-BE49-F238E27FC236}">
                      <a16:creationId xmlns:a16="http://schemas.microsoft.com/office/drawing/2014/main" xmlns="" id="{FE19B531-AA9D-4C74-BBC5-52509D7A3D71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xmlns="" id="{BEF8589C-BF77-4711-91D1-877E4C3708CB}"/>
              </a:ext>
            </a:extLst>
          </p:cNvPr>
          <p:cNvSpPr/>
          <p:nvPr/>
        </p:nvSpPr>
        <p:spPr>
          <a:xfrm>
            <a:off x="93650" y="1558609"/>
            <a:ext cx="11234232" cy="3393254"/>
          </a:xfrm>
          <a:prstGeom prst="rect">
            <a:avLst/>
          </a:prstGeom>
          <a:noFill/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xmlns="" id="{6487BFD3-92EF-4B15-B5EE-071114FC84C2}"/>
              </a:ext>
            </a:extLst>
          </p:cNvPr>
          <p:cNvGrpSpPr/>
          <p:nvPr/>
        </p:nvGrpSpPr>
        <p:grpSpPr>
          <a:xfrm>
            <a:off x="998645" y="3989690"/>
            <a:ext cx="8929479" cy="3545912"/>
            <a:chOff x="1456460" y="2900197"/>
            <a:chExt cx="8929479" cy="3545912"/>
          </a:xfrm>
        </p:grpSpPr>
        <p:grpSp>
          <p:nvGrpSpPr>
            <p:cNvPr id="198" name="Agrupar 197">
              <a:extLst>
                <a:ext uri="{FF2B5EF4-FFF2-40B4-BE49-F238E27FC236}">
                  <a16:creationId xmlns:a16="http://schemas.microsoft.com/office/drawing/2014/main" xmlns="" id="{9377FDB6-8CE2-42AF-B167-05EBC59641A7}"/>
                </a:ext>
              </a:extLst>
            </p:cNvPr>
            <p:cNvGrpSpPr/>
            <p:nvPr/>
          </p:nvGrpSpPr>
          <p:grpSpPr>
            <a:xfrm rot="19203616">
              <a:off x="1456460" y="2900197"/>
              <a:ext cx="3216248" cy="3393201"/>
              <a:chOff x="-1405526" y="1864283"/>
              <a:chExt cx="3216248" cy="3393201"/>
            </a:xfrm>
          </p:grpSpPr>
          <p:grpSp>
            <p:nvGrpSpPr>
              <p:cNvPr id="199" name="Agrupar 198">
                <a:extLst>
                  <a:ext uri="{FF2B5EF4-FFF2-40B4-BE49-F238E27FC236}">
                    <a16:creationId xmlns:a16="http://schemas.microsoft.com/office/drawing/2014/main" xmlns="" id="{660AB2D7-85E6-457F-B3DD-B198C69D38A9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26" name="Elipse 1">
                  <a:extLst>
                    <a:ext uri="{FF2B5EF4-FFF2-40B4-BE49-F238E27FC236}">
                      <a16:creationId xmlns:a16="http://schemas.microsoft.com/office/drawing/2014/main" xmlns="" id="{B78BC61E-0651-4D52-9129-4B03FFC88CC8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: Cantos Arredondados 226">
                  <a:extLst>
                    <a:ext uri="{FF2B5EF4-FFF2-40B4-BE49-F238E27FC236}">
                      <a16:creationId xmlns:a16="http://schemas.microsoft.com/office/drawing/2014/main" xmlns="" id="{EA4CAA42-7F63-4E19-8ACE-E6F6CF015132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227">
                  <a:extLst>
                    <a:ext uri="{FF2B5EF4-FFF2-40B4-BE49-F238E27FC236}">
                      <a16:creationId xmlns:a16="http://schemas.microsoft.com/office/drawing/2014/main" xmlns="" id="{5C4FAB18-1FAF-4BE1-AEA4-C1642B4E5BEA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29" name="Agrupar 228">
                    <a:extLst>
                      <a:ext uri="{FF2B5EF4-FFF2-40B4-BE49-F238E27FC236}">
                        <a16:creationId xmlns:a16="http://schemas.microsoft.com/office/drawing/2014/main" xmlns="" id="{BBB52D34-E157-4A06-96F4-375B0ED26CFF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33" name="Retângulo: Cantos Arredondados 232">
                      <a:extLst>
                        <a:ext uri="{FF2B5EF4-FFF2-40B4-BE49-F238E27FC236}">
                          <a16:creationId xmlns:a16="http://schemas.microsoft.com/office/drawing/2014/main" xmlns="" id="{D6566F19-8D8B-4850-A39D-A8034FF657E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: Cantos Arredondados 233">
                      <a:extLst>
                        <a:ext uri="{FF2B5EF4-FFF2-40B4-BE49-F238E27FC236}">
                          <a16:creationId xmlns:a16="http://schemas.microsoft.com/office/drawing/2014/main" xmlns="" id="{619ACA2E-2B48-4386-AA49-9F75CCEDD30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35" name="Agrupar 234">
                      <a:extLst>
                        <a:ext uri="{FF2B5EF4-FFF2-40B4-BE49-F238E27FC236}">
                          <a16:creationId xmlns:a16="http://schemas.microsoft.com/office/drawing/2014/main" xmlns="" id="{2ECBBF90-C2F6-49D8-8946-7C45BFF0E12A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36" name="Retângulo: Cantos Arredondados 235">
                        <a:extLst>
                          <a:ext uri="{FF2B5EF4-FFF2-40B4-BE49-F238E27FC236}">
                            <a16:creationId xmlns:a16="http://schemas.microsoft.com/office/drawing/2014/main" xmlns="" id="{2E81E241-AC4E-427B-A96C-730426AF6E7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7" name="Retângulo: Cantos Arredondados 236">
                        <a:extLst>
                          <a:ext uri="{FF2B5EF4-FFF2-40B4-BE49-F238E27FC236}">
                            <a16:creationId xmlns:a16="http://schemas.microsoft.com/office/drawing/2014/main" xmlns="" id="{E17F1CE4-1C5A-499C-AC09-D8ABD1CA3EA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30" name="Agrupar 229">
                    <a:extLst>
                      <a:ext uri="{FF2B5EF4-FFF2-40B4-BE49-F238E27FC236}">
                        <a16:creationId xmlns:a16="http://schemas.microsoft.com/office/drawing/2014/main" xmlns="" id="{D5BDFDDC-2619-426A-B8D6-325FDD7251A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31" name="Retângulo: Cantos Arredondados 230">
                      <a:extLst>
                        <a:ext uri="{FF2B5EF4-FFF2-40B4-BE49-F238E27FC236}">
                          <a16:creationId xmlns:a16="http://schemas.microsoft.com/office/drawing/2014/main" xmlns="" id="{968377CB-ED2B-44A2-B754-91EA1D21FB3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Retângulo: Cantos Arredondados 231">
                      <a:extLst>
                        <a:ext uri="{FF2B5EF4-FFF2-40B4-BE49-F238E27FC236}">
                          <a16:creationId xmlns:a16="http://schemas.microsoft.com/office/drawing/2014/main" xmlns="" id="{6386CCC1-8E44-459C-9C29-29B43D377758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00" name="Agrupar 199">
                <a:extLst>
                  <a:ext uri="{FF2B5EF4-FFF2-40B4-BE49-F238E27FC236}">
                    <a16:creationId xmlns:a16="http://schemas.microsoft.com/office/drawing/2014/main" xmlns="" id="{0D925E9A-12FB-4DF7-92AA-25031DF8107C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14" name="Elipse 1">
                  <a:extLst>
                    <a:ext uri="{FF2B5EF4-FFF2-40B4-BE49-F238E27FC236}">
                      <a16:creationId xmlns:a16="http://schemas.microsoft.com/office/drawing/2014/main" xmlns="" id="{7BCB0873-653C-408B-8F82-31ED820A54E2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5" name="Retângulo: Cantos Arredondados 214">
                  <a:extLst>
                    <a:ext uri="{FF2B5EF4-FFF2-40B4-BE49-F238E27FC236}">
                      <a16:creationId xmlns:a16="http://schemas.microsoft.com/office/drawing/2014/main" xmlns="" id="{2D0601A7-AAFF-465B-B3D8-B98DE096E21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6" name="Agrupar 215">
                  <a:extLst>
                    <a:ext uri="{FF2B5EF4-FFF2-40B4-BE49-F238E27FC236}">
                      <a16:creationId xmlns:a16="http://schemas.microsoft.com/office/drawing/2014/main" xmlns="" id="{D292FEA0-419F-41A1-8383-F229BE23CCA1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17" name="Agrupar 216">
                    <a:extLst>
                      <a:ext uri="{FF2B5EF4-FFF2-40B4-BE49-F238E27FC236}">
                        <a16:creationId xmlns:a16="http://schemas.microsoft.com/office/drawing/2014/main" xmlns="" id="{61582CAE-97ED-4162-9AD7-40F220817CDE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21" name="Retângulo: Cantos Arredondados 220">
                      <a:extLst>
                        <a:ext uri="{FF2B5EF4-FFF2-40B4-BE49-F238E27FC236}">
                          <a16:creationId xmlns:a16="http://schemas.microsoft.com/office/drawing/2014/main" xmlns="" id="{3FA2213A-CF43-42ED-A602-DDE34D560A0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2" name="Retângulo: Cantos Arredondados 221">
                      <a:extLst>
                        <a:ext uri="{FF2B5EF4-FFF2-40B4-BE49-F238E27FC236}">
                          <a16:creationId xmlns:a16="http://schemas.microsoft.com/office/drawing/2014/main" xmlns="" id="{C57984EF-9DD5-4BC0-8749-7453444C734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23" name="Agrupar 222">
                      <a:extLst>
                        <a:ext uri="{FF2B5EF4-FFF2-40B4-BE49-F238E27FC236}">
                          <a16:creationId xmlns:a16="http://schemas.microsoft.com/office/drawing/2014/main" xmlns="" id="{10705FF3-8664-44B1-81DA-EF609D162D3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24" name="Retângulo: Cantos Arredondados 223">
                        <a:extLst>
                          <a:ext uri="{FF2B5EF4-FFF2-40B4-BE49-F238E27FC236}">
                            <a16:creationId xmlns:a16="http://schemas.microsoft.com/office/drawing/2014/main" xmlns="" id="{4E4FE53F-5BEF-4113-8EA9-698E68439FF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5" name="Retângulo: Cantos Arredondados 224">
                        <a:extLst>
                          <a:ext uri="{FF2B5EF4-FFF2-40B4-BE49-F238E27FC236}">
                            <a16:creationId xmlns:a16="http://schemas.microsoft.com/office/drawing/2014/main" xmlns="" id="{5EF0FC05-9799-4862-AF80-2A1319F7B59F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18" name="Agrupar 217">
                    <a:extLst>
                      <a:ext uri="{FF2B5EF4-FFF2-40B4-BE49-F238E27FC236}">
                        <a16:creationId xmlns:a16="http://schemas.microsoft.com/office/drawing/2014/main" xmlns="" id="{32F7D51C-5F26-4D0D-878B-0407A41E9478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19" name="Retângulo: Cantos Arredondados 218">
                      <a:extLst>
                        <a:ext uri="{FF2B5EF4-FFF2-40B4-BE49-F238E27FC236}">
                          <a16:creationId xmlns:a16="http://schemas.microsoft.com/office/drawing/2014/main" xmlns="" id="{FCF60FEF-16CB-4204-84D9-4841955D54E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0" name="Retângulo: Cantos Arredondados 219">
                      <a:extLst>
                        <a:ext uri="{FF2B5EF4-FFF2-40B4-BE49-F238E27FC236}">
                          <a16:creationId xmlns:a16="http://schemas.microsoft.com/office/drawing/2014/main" xmlns="" id="{E569324F-1670-4503-A223-A2788F770817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01" name="Agrupar 200">
                <a:extLst>
                  <a:ext uri="{FF2B5EF4-FFF2-40B4-BE49-F238E27FC236}">
                    <a16:creationId xmlns:a16="http://schemas.microsoft.com/office/drawing/2014/main" xmlns="" id="{F6263B97-3F1A-4432-9410-0D9607892AD1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02" name="Elipse 1">
                  <a:extLst>
                    <a:ext uri="{FF2B5EF4-FFF2-40B4-BE49-F238E27FC236}">
                      <a16:creationId xmlns:a16="http://schemas.microsoft.com/office/drawing/2014/main" xmlns="" id="{73D6727E-33E7-4B48-BAC7-D00A0892B3F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xmlns="" id="{61836095-73FA-43F5-B5CF-557A5E96233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4" name="Agrupar 203">
                  <a:extLst>
                    <a:ext uri="{FF2B5EF4-FFF2-40B4-BE49-F238E27FC236}">
                      <a16:creationId xmlns:a16="http://schemas.microsoft.com/office/drawing/2014/main" xmlns="" id="{B1FA2F3C-AF5D-420A-BA10-1EBAFD1B0165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05" name="Agrupar 204">
                    <a:extLst>
                      <a:ext uri="{FF2B5EF4-FFF2-40B4-BE49-F238E27FC236}">
                        <a16:creationId xmlns:a16="http://schemas.microsoft.com/office/drawing/2014/main" xmlns="" id="{EF65E796-92DB-4166-9BCF-74EEE3EE1DE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09" name="Retângulo: Cantos Arredondados 208">
                      <a:extLst>
                        <a:ext uri="{FF2B5EF4-FFF2-40B4-BE49-F238E27FC236}">
                          <a16:creationId xmlns:a16="http://schemas.microsoft.com/office/drawing/2014/main" xmlns="" id="{9DA34386-B812-4B54-B2FE-9DFBDC4DDA7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Retângulo: Cantos Arredondados 209">
                      <a:extLst>
                        <a:ext uri="{FF2B5EF4-FFF2-40B4-BE49-F238E27FC236}">
                          <a16:creationId xmlns:a16="http://schemas.microsoft.com/office/drawing/2014/main" xmlns="" id="{D96B35A4-71AA-4F45-A6DB-62E1414A557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11" name="Agrupar 210">
                      <a:extLst>
                        <a:ext uri="{FF2B5EF4-FFF2-40B4-BE49-F238E27FC236}">
                          <a16:creationId xmlns:a16="http://schemas.microsoft.com/office/drawing/2014/main" xmlns="" id="{3479A015-0A27-4AD4-B2BD-80D45873277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12" name="Retângulo: Cantos Arredondados 211">
                        <a:extLst>
                          <a:ext uri="{FF2B5EF4-FFF2-40B4-BE49-F238E27FC236}">
                            <a16:creationId xmlns:a16="http://schemas.microsoft.com/office/drawing/2014/main" xmlns="" id="{5F5DB0BF-CF29-446D-95B9-4BB8BB4DF0B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: Cantos Arredondados 212">
                        <a:extLst>
                          <a:ext uri="{FF2B5EF4-FFF2-40B4-BE49-F238E27FC236}">
                            <a16:creationId xmlns:a16="http://schemas.microsoft.com/office/drawing/2014/main" xmlns="" id="{9578E0C9-5D7B-477E-A63B-5B35EC537B88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06" name="Agrupar 205">
                    <a:extLst>
                      <a:ext uri="{FF2B5EF4-FFF2-40B4-BE49-F238E27FC236}">
                        <a16:creationId xmlns:a16="http://schemas.microsoft.com/office/drawing/2014/main" xmlns="" id="{C8069552-4AE2-4B8F-BB83-2617D7547B5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07" name="Retângulo: Cantos Arredondados 206">
                      <a:extLst>
                        <a:ext uri="{FF2B5EF4-FFF2-40B4-BE49-F238E27FC236}">
                          <a16:creationId xmlns:a16="http://schemas.microsoft.com/office/drawing/2014/main" xmlns="" id="{4055FC0D-5054-4E42-995A-DAA3272637F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Retângulo: Cantos Arredondados 207">
                      <a:extLst>
                        <a:ext uri="{FF2B5EF4-FFF2-40B4-BE49-F238E27FC236}">
                          <a16:creationId xmlns:a16="http://schemas.microsoft.com/office/drawing/2014/main" xmlns="" id="{7AAC947E-541D-4ADE-BC1D-CEA192C6D3F9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38" name="Agrupar 237">
              <a:extLst>
                <a:ext uri="{FF2B5EF4-FFF2-40B4-BE49-F238E27FC236}">
                  <a16:creationId xmlns:a16="http://schemas.microsoft.com/office/drawing/2014/main" xmlns="" id="{4AF9559B-D4D0-48A1-B2B4-5C0A505AB812}"/>
                </a:ext>
              </a:extLst>
            </p:cNvPr>
            <p:cNvGrpSpPr/>
            <p:nvPr/>
          </p:nvGrpSpPr>
          <p:grpSpPr>
            <a:xfrm rot="19203616">
              <a:off x="4198957" y="2991934"/>
              <a:ext cx="3216248" cy="3393201"/>
              <a:chOff x="-1405526" y="1864283"/>
              <a:chExt cx="3216248" cy="3393201"/>
            </a:xfrm>
          </p:grpSpPr>
          <p:grpSp>
            <p:nvGrpSpPr>
              <p:cNvPr id="239" name="Agrupar 238">
                <a:extLst>
                  <a:ext uri="{FF2B5EF4-FFF2-40B4-BE49-F238E27FC236}">
                    <a16:creationId xmlns:a16="http://schemas.microsoft.com/office/drawing/2014/main" xmlns="" id="{FB713338-0682-4ECA-8CC1-EA86853A3E3D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66" name="Elipse 1">
                  <a:extLst>
                    <a:ext uri="{FF2B5EF4-FFF2-40B4-BE49-F238E27FC236}">
                      <a16:creationId xmlns:a16="http://schemas.microsoft.com/office/drawing/2014/main" xmlns="" id="{CD8828E7-9DD5-4374-AFF1-4F54ACBAC3A0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7" name="Retângulo: Cantos Arredondados 266">
                  <a:extLst>
                    <a:ext uri="{FF2B5EF4-FFF2-40B4-BE49-F238E27FC236}">
                      <a16:creationId xmlns:a16="http://schemas.microsoft.com/office/drawing/2014/main" xmlns="" id="{B37F08E8-72CA-453A-9B6E-4EE57EB6BA04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8" name="Agrupar 267">
                  <a:extLst>
                    <a:ext uri="{FF2B5EF4-FFF2-40B4-BE49-F238E27FC236}">
                      <a16:creationId xmlns:a16="http://schemas.microsoft.com/office/drawing/2014/main" xmlns="" id="{ACDBEB18-887D-4329-A5B5-A2A1FD3B7CEB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69" name="Agrupar 268">
                    <a:extLst>
                      <a:ext uri="{FF2B5EF4-FFF2-40B4-BE49-F238E27FC236}">
                        <a16:creationId xmlns:a16="http://schemas.microsoft.com/office/drawing/2014/main" xmlns="" id="{5F78B089-6921-4D3F-A6C7-E83E0ED40D47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73" name="Retângulo: Cantos Arredondados 272">
                      <a:extLst>
                        <a:ext uri="{FF2B5EF4-FFF2-40B4-BE49-F238E27FC236}">
                          <a16:creationId xmlns:a16="http://schemas.microsoft.com/office/drawing/2014/main" xmlns="" id="{075D46C8-677A-4177-A6CE-E617EBF3528A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4" name="Retângulo: Cantos Arredondados 273">
                      <a:extLst>
                        <a:ext uri="{FF2B5EF4-FFF2-40B4-BE49-F238E27FC236}">
                          <a16:creationId xmlns:a16="http://schemas.microsoft.com/office/drawing/2014/main" xmlns="" id="{437A68F4-120E-46BD-B2DA-F1DAF9778A3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75" name="Agrupar 274">
                      <a:extLst>
                        <a:ext uri="{FF2B5EF4-FFF2-40B4-BE49-F238E27FC236}">
                          <a16:creationId xmlns:a16="http://schemas.microsoft.com/office/drawing/2014/main" xmlns="" id="{55184205-C256-471B-8D72-8F76D9341E0D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76" name="Retângulo: Cantos Arredondados 275">
                        <a:extLst>
                          <a:ext uri="{FF2B5EF4-FFF2-40B4-BE49-F238E27FC236}">
                            <a16:creationId xmlns:a16="http://schemas.microsoft.com/office/drawing/2014/main" xmlns="" id="{8F000587-507F-497C-AD96-BE9EECD9E26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7" name="Retângulo: Cantos Arredondados 276">
                        <a:extLst>
                          <a:ext uri="{FF2B5EF4-FFF2-40B4-BE49-F238E27FC236}">
                            <a16:creationId xmlns:a16="http://schemas.microsoft.com/office/drawing/2014/main" xmlns="" id="{9A78E95D-9F34-45A1-A3C9-EA960D5595D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70" name="Agrupar 269">
                    <a:extLst>
                      <a:ext uri="{FF2B5EF4-FFF2-40B4-BE49-F238E27FC236}">
                        <a16:creationId xmlns:a16="http://schemas.microsoft.com/office/drawing/2014/main" xmlns="" id="{8E765717-CF00-4391-9F63-126CD63C227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71" name="Retângulo: Cantos Arredondados 270">
                      <a:extLst>
                        <a:ext uri="{FF2B5EF4-FFF2-40B4-BE49-F238E27FC236}">
                          <a16:creationId xmlns:a16="http://schemas.microsoft.com/office/drawing/2014/main" xmlns="" id="{75E43BFE-842D-45C1-87FE-D9B188BF815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2" name="Retângulo: Cantos Arredondados 271">
                      <a:extLst>
                        <a:ext uri="{FF2B5EF4-FFF2-40B4-BE49-F238E27FC236}">
                          <a16:creationId xmlns:a16="http://schemas.microsoft.com/office/drawing/2014/main" xmlns="" id="{99A07940-AF07-4BAE-A81E-64BF401968E6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40" name="Agrupar 239">
                <a:extLst>
                  <a:ext uri="{FF2B5EF4-FFF2-40B4-BE49-F238E27FC236}">
                    <a16:creationId xmlns:a16="http://schemas.microsoft.com/office/drawing/2014/main" xmlns="" id="{89F7459A-16EE-4B4D-88B0-3A56E604A1E6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54" name="Elipse 1">
                  <a:extLst>
                    <a:ext uri="{FF2B5EF4-FFF2-40B4-BE49-F238E27FC236}">
                      <a16:creationId xmlns:a16="http://schemas.microsoft.com/office/drawing/2014/main" xmlns="" id="{6E25A00C-28E4-4C91-90B4-3E8A03C89268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Retângulo: Cantos Arredondados 254">
                  <a:extLst>
                    <a:ext uri="{FF2B5EF4-FFF2-40B4-BE49-F238E27FC236}">
                      <a16:creationId xmlns:a16="http://schemas.microsoft.com/office/drawing/2014/main" xmlns="" id="{C4687BC6-0147-4680-9B69-63BD20D229EC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56" name="Agrupar 255">
                  <a:extLst>
                    <a:ext uri="{FF2B5EF4-FFF2-40B4-BE49-F238E27FC236}">
                      <a16:creationId xmlns:a16="http://schemas.microsoft.com/office/drawing/2014/main" xmlns="" id="{086FBF57-8E03-4D63-BE74-226BB67C2A99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57" name="Agrupar 256">
                    <a:extLst>
                      <a:ext uri="{FF2B5EF4-FFF2-40B4-BE49-F238E27FC236}">
                        <a16:creationId xmlns:a16="http://schemas.microsoft.com/office/drawing/2014/main" xmlns="" id="{4BDDA3AE-6BEC-4143-A3FB-6592D60328AA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61" name="Retângulo: Cantos Arredondados 260">
                      <a:extLst>
                        <a:ext uri="{FF2B5EF4-FFF2-40B4-BE49-F238E27FC236}">
                          <a16:creationId xmlns:a16="http://schemas.microsoft.com/office/drawing/2014/main" xmlns="" id="{40F67673-BFFC-41BA-9F9A-9386A48EC68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2" name="Retângulo: Cantos Arredondados 261">
                      <a:extLst>
                        <a:ext uri="{FF2B5EF4-FFF2-40B4-BE49-F238E27FC236}">
                          <a16:creationId xmlns:a16="http://schemas.microsoft.com/office/drawing/2014/main" xmlns="" id="{2151ED2F-3D8B-4C36-8C86-5698A5AA5BD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63" name="Agrupar 262">
                      <a:extLst>
                        <a:ext uri="{FF2B5EF4-FFF2-40B4-BE49-F238E27FC236}">
                          <a16:creationId xmlns:a16="http://schemas.microsoft.com/office/drawing/2014/main" xmlns="" id="{BED44A9F-9866-47FC-AD2F-6828ABB9E3C9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64" name="Retângulo: Cantos Arredondados 263">
                        <a:extLst>
                          <a:ext uri="{FF2B5EF4-FFF2-40B4-BE49-F238E27FC236}">
                            <a16:creationId xmlns:a16="http://schemas.microsoft.com/office/drawing/2014/main" xmlns="" id="{A3546887-23E7-4529-918D-D4EA9B3E57BE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5" name="Retângulo: Cantos Arredondados 264">
                        <a:extLst>
                          <a:ext uri="{FF2B5EF4-FFF2-40B4-BE49-F238E27FC236}">
                            <a16:creationId xmlns:a16="http://schemas.microsoft.com/office/drawing/2014/main" xmlns="" id="{4806530D-37D7-42B5-A31D-E4DD8A10B1F4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58" name="Agrupar 257">
                    <a:extLst>
                      <a:ext uri="{FF2B5EF4-FFF2-40B4-BE49-F238E27FC236}">
                        <a16:creationId xmlns:a16="http://schemas.microsoft.com/office/drawing/2014/main" xmlns="" id="{2CC1FDCD-61A8-4B32-BC08-182D01550752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59" name="Retângulo: Cantos Arredondados 258">
                      <a:extLst>
                        <a:ext uri="{FF2B5EF4-FFF2-40B4-BE49-F238E27FC236}">
                          <a16:creationId xmlns:a16="http://schemas.microsoft.com/office/drawing/2014/main" xmlns="" id="{93F1E056-BB92-4255-BBE5-F7F55748F7C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0" name="Retângulo: Cantos Arredondados 259">
                      <a:extLst>
                        <a:ext uri="{FF2B5EF4-FFF2-40B4-BE49-F238E27FC236}">
                          <a16:creationId xmlns:a16="http://schemas.microsoft.com/office/drawing/2014/main" xmlns="" id="{AD4CC640-E37E-44CE-8286-D865BADD4B32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41" name="Agrupar 240">
                <a:extLst>
                  <a:ext uri="{FF2B5EF4-FFF2-40B4-BE49-F238E27FC236}">
                    <a16:creationId xmlns:a16="http://schemas.microsoft.com/office/drawing/2014/main" xmlns="" id="{8EF67DB1-1957-4EE4-918D-A8302DAA599D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42" name="Elipse 1">
                  <a:extLst>
                    <a:ext uri="{FF2B5EF4-FFF2-40B4-BE49-F238E27FC236}">
                      <a16:creationId xmlns:a16="http://schemas.microsoft.com/office/drawing/2014/main" xmlns="" id="{CE640BDA-8777-4191-9B17-787B7CF54EBE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Retângulo: Cantos Arredondados 242">
                  <a:extLst>
                    <a:ext uri="{FF2B5EF4-FFF2-40B4-BE49-F238E27FC236}">
                      <a16:creationId xmlns:a16="http://schemas.microsoft.com/office/drawing/2014/main" xmlns="" id="{157534B0-E2E7-4BD3-9333-EBAB9A640124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4" name="Agrupar 243">
                  <a:extLst>
                    <a:ext uri="{FF2B5EF4-FFF2-40B4-BE49-F238E27FC236}">
                      <a16:creationId xmlns:a16="http://schemas.microsoft.com/office/drawing/2014/main" xmlns="" id="{8CB2FBC6-8F20-46C6-9FD5-896A0C2CC9D3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45" name="Agrupar 244">
                    <a:extLst>
                      <a:ext uri="{FF2B5EF4-FFF2-40B4-BE49-F238E27FC236}">
                        <a16:creationId xmlns:a16="http://schemas.microsoft.com/office/drawing/2014/main" xmlns="" id="{3B10A9A8-9CA2-422D-8BDE-AC066228FEAA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49" name="Retângulo: Cantos Arredondados 248">
                      <a:extLst>
                        <a:ext uri="{FF2B5EF4-FFF2-40B4-BE49-F238E27FC236}">
                          <a16:creationId xmlns:a16="http://schemas.microsoft.com/office/drawing/2014/main" xmlns="" id="{C1A048DA-F614-4A82-9C84-75332B27E58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50" name="Retângulo: Cantos Arredondados 249">
                      <a:extLst>
                        <a:ext uri="{FF2B5EF4-FFF2-40B4-BE49-F238E27FC236}">
                          <a16:creationId xmlns:a16="http://schemas.microsoft.com/office/drawing/2014/main" xmlns="" id="{ADF29305-ADC5-4EA8-81C3-AB09FD04CC0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51" name="Agrupar 250">
                      <a:extLst>
                        <a:ext uri="{FF2B5EF4-FFF2-40B4-BE49-F238E27FC236}">
                          <a16:creationId xmlns:a16="http://schemas.microsoft.com/office/drawing/2014/main" xmlns="" id="{E59FE8F3-473F-4093-86E0-789B24B216F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52" name="Retângulo: Cantos Arredondados 251">
                        <a:extLst>
                          <a:ext uri="{FF2B5EF4-FFF2-40B4-BE49-F238E27FC236}">
                            <a16:creationId xmlns:a16="http://schemas.microsoft.com/office/drawing/2014/main" xmlns="" id="{72148AB7-5543-42C6-AA90-925CC6D2D7E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3" name="Retângulo: Cantos Arredondados 252">
                        <a:extLst>
                          <a:ext uri="{FF2B5EF4-FFF2-40B4-BE49-F238E27FC236}">
                            <a16:creationId xmlns:a16="http://schemas.microsoft.com/office/drawing/2014/main" xmlns="" id="{2FF87444-06E1-4741-B39F-E27C4796F9E6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46" name="Agrupar 245">
                    <a:extLst>
                      <a:ext uri="{FF2B5EF4-FFF2-40B4-BE49-F238E27FC236}">
                        <a16:creationId xmlns:a16="http://schemas.microsoft.com/office/drawing/2014/main" xmlns="" id="{A13849EC-8D97-45F8-AF09-E24C49E37A5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47" name="Retângulo: Cantos Arredondados 246">
                      <a:extLst>
                        <a:ext uri="{FF2B5EF4-FFF2-40B4-BE49-F238E27FC236}">
                          <a16:creationId xmlns:a16="http://schemas.microsoft.com/office/drawing/2014/main" xmlns="" id="{000FFB6C-6E96-4F92-8E41-00CE7769FC1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8" name="Retângulo: Cantos Arredondados 247">
                      <a:extLst>
                        <a:ext uri="{FF2B5EF4-FFF2-40B4-BE49-F238E27FC236}">
                          <a16:creationId xmlns:a16="http://schemas.microsoft.com/office/drawing/2014/main" xmlns="" id="{76CF6864-F50B-4911-824E-618FCD0D689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78" name="Agrupar 277">
              <a:extLst>
                <a:ext uri="{FF2B5EF4-FFF2-40B4-BE49-F238E27FC236}">
                  <a16:creationId xmlns:a16="http://schemas.microsoft.com/office/drawing/2014/main" xmlns="" id="{31A98BF8-0D77-4275-8F43-46A94C4ED3C6}"/>
                </a:ext>
              </a:extLst>
            </p:cNvPr>
            <p:cNvGrpSpPr/>
            <p:nvPr/>
          </p:nvGrpSpPr>
          <p:grpSpPr>
            <a:xfrm rot="19203616">
              <a:off x="7169691" y="3052908"/>
              <a:ext cx="3216248" cy="3393201"/>
              <a:chOff x="-1405526" y="1864283"/>
              <a:chExt cx="3216248" cy="3393201"/>
            </a:xfrm>
          </p:grpSpPr>
          <p:grpSp>
            <p:nvGrpSpPr>
              <p:cNvPr id="279" name="Agrupar 278">
                <a:extLst>
                  <a:ext uri="{FF2B5EF4-FFF2-40B4-BE49-F238E27FC236}">
                    <a16:creationId xmlns:a16="http://schemas.microsoft.com/office/drawing/2014/main" xmlns="" id="{AFCC9985-9ACA-45E2-9319-6F4C2594960E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06" name="Elipse 1">
                  <a:extLst>
                    <a:ext uri="{FF2B5EF4-FFF2-40B4-BE49-F238E27FC236}">
                      <a16:creationId xmlns:a16="http://schemas.microsoft.com/office/drawing/2014/main" xmlns="" id="{D6E7A227-6A50-4D32-AD4D-030B9022795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: Cantos Arredondados 306">
                  <a:extLst>
                    <a:ext uri="{FF2B5EF4-FFF2-40B4-BE49-F238E27FC236}">
                      <a16:creationId xmlns:a16="http://schemas.microsoft.com/office/drawing/2014/main" xmlns="" id="{1459E1B7-2220-4A1C-822E-EEF2A019DAE9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08" name="Agrupar 307">
                  <a:extLst>
                    <a:ext uri="{FF2B5EF4-FFF2-40B4-BE49-F238E27FC236}">
                      <a16:creationId xmlns:a16="http://schemas.microsoft.com/office/drawing/2014/main" xmlns="" id="{9006ECDC-0372-44E5-8A17-1189C8AA342E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09" name="Agrupar 308">
                    <a:extLst>
                      <a:ext uri="{FF2B5EF4-FFF2-40B4-BE49-F238E27FC236}">
                        <a16:creationId xmlns:a16="http://schemas.microsoft.com/office/drawing/2014/main" xmlns="" id="{1B7EBD97-3142-448E-842B-FF3004B0A30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13" name="Retângulo: Cantos Arredondados 312">
                      <a:extLst>
                        <a:ext uri="{FF2B5EF4-FFF2-40B4-BE49-F238E27FC236}">
                          <a16:creationId xmlns:a16="http://schemas.microsoft.com/office/drawing/2014/main" xmlns="" id="{66D6AEAA-5B77-4496-83B2-18F18F5722D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4" name="Retângulo: Cantos Arredondados 313">
                      <a:extLst>
                        <a:ext uri="{FF2B5EF4-FFF2-40B4-BE49-F238E27FC236}">
                          <a16:creationId xmlns:a16="http://schemas.microsoft.com/office/drawing/2014/main" xmlns="" id="{974E4F2B-8938-4BCF-8E65-424B81482F4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15" name="Agrupar 314">
                      <a:extLst>
                        <a:ext uri="{FF2B5EF4-FFF2-40B4-BE49-F238E27FC236}">
                          <a16:creationId xmlns:a16="http://schemas.microsoft.com/office/drawing/2014/main" xmlns="" id="{E170503C-5507-4E4E-B18C-755B8B1155E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16" name="Retângulo: Cantos Arredondados 315">
                        <a:extLst>
                          <a:ext uri="{FF2B5EF4-FFF2-40B4-BE49-F238E27FC236}">
                            <a16:creationId xmlns:a16="http://schemas.microsoft.com/office/drawing/2014/main" xmlns="" id="{65D1EFCD-F34E-4E8D-96B0-59706E3863AF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17" name="Retângulo: Cantos Arredondados 316">
                        <a:extLst>
                          <a:ext uri="{FF2B5EF4-FFF2-40B4-BE49-F238E27FC236}">
                            <a16:creationId xmlns:a16="http://schemas.microsoft.com/office/drawing/2014/main" xmlns="" id="{ED27401A-CA08-4450-965C-69603820C61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10" name="Agrupar 309">
                    <a:extLst>
                      <a:ext uri="{FF2B5EF4-FFF2-40B4-BE49-F238E27FC236}">
                        <a16:creationId xmlns:a16="http://schemas.microsoft.com/office/drawing/2014/main" xmlns="" id="{067E145B-1BAF-4FCE-AEB3-D6E50F765E1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11" name="Retângulo: Cantos Arredondados 310">
                      <a:extLst>
                        <a:ext uri="{FF2B5EF4-FFF2-40B4-BE49-F238E27FC236}">
                          <a16:creationId xmlns:a16="http://schemas.microsoft.com/office/drawing/2014/main" xmlns="" id="{D5C7D048-FC38-4F7A-8F0B-4AC38CE7D1A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2" name="Retângulo: Cantos Arredondados 311">
                      <a:extLst>
                        <a:ext uri="{FF2B5EF4-FFF2-40B4-BE49-F238E27FC236}">
                          <a16:creationId xmlns:a16="http://schemas.microsoft.com/office/drawing/2014/main" xmlns="" id="{0EE40CED-9B63-4AAD-A9C5-481E859FF830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80" name="Agrupar 279">
                <a:extLst>
                  <a:ext uri="{FF2B5EF4-FFF2-40B4-BE49-F238E27FC236}">
                    <a16:creationId xmlns:a16="http://schemas.microsoft.com/office/drawing/2014/main" xmlns="" id="{DDD83C11-F05A-4A3B-BCC4-3974EB963934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94" name="Elipse 1">
                  <a:extLst>
                    <a:ext uri="{FF2B5EF4-FFF2-40B4-BE49-F238E27FC236}">
                      <a16:creationId xmlns:a16="http://schemas.microsoft.com/office/drawing/2014/main" xmlns="" id="{D1FDA255-EC92-4E3D-B363-48C1AAB4C616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5" name="Retângulo: Cantos Arredondados 294">
                  <a:extLst>
                    <a:ext uri="{FF2B5EF4-FFF2-40B4-BE49-F238E27FC236}">
                      <a16:creationId xmlns:a16="http://schemas.microsoft.com/office/drawing/2014/main" xmlns="" id="{C1FACB65-10B9-4488-85E2-2ADF54B5B66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6" name="Agrupar 295">
                  <a:extLst>
                    <a:ext uri="{FF2B5EF4-FFF2-40B4-BE49-F238E27FC236}">
                      <a16:creationId xmlns:a16="http://schemas.microsoft.com/office/drawing/2014/main" xmlns="" id="{F6302B70-B259-4F41-9AD9-FF451733045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97" name="Agrupar 296">
                    <a:extLst>
                      <a:ext uri="{FF2B5EF4-FFF2-40B4-BE49-F238E27FC236}">
                        <a16:creationId xmlns:a16="http://schemas.microsoft.com/office/drawing/2014/main" xmlns="" id="{6D981E38-0218-476E-A58F-211C4051E123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01" name="Retângulo: Cantos Arredondados 300">
                      <a:extLst>
                        <a:ext uri="{FF2B5EF4-FFF2-40B4-BE49-F238E27FC236}">
                          <a16:creationId xmlns:a16="http://schemas.microsoft.com/office/drawing/2014/main" xmlns="" id="{B60FD505-1302-4FF0-A88B-644BC7E2027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2" name="Retângulo: Cantos Arredondados 301">
                      <a:extLst>
                        <a:ext uri="{FF2B5EF4-FFF2-40B4-BE49-F238E27FC236}">
                          <a16:creationId xmlns:a16="http://schemas.microsoft.com/office/drawing/2014/main" xmlns="" id="{81F394B5-1A84-46B6-A186-0602FA2E08E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03" name="Agrupar 302">
                      <a:extLst>
                        <a:ext uri="{FF2B5EF4-FFF2-40B4-BE49-F238E27FC236}">
                          <a16:creationId xmlns:a16="http://schemas.microsoft.com/office/drawing/2014/main" xmlns="" id="{F1E850EC-84E7-473F-B84D-FA75F4F91D0E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04" name="Retângulo: Cantos Arredondados 303">
                        <a:extLst>
                          <a:ext uri="{FF2B5EF4-FFF2-40B4-BE49-F238E27FC236}">
                            <a16:creationId xmlns:a16="http://schemas.microsoft.com/office/drawing/2014/main" xmlns="" id="{3C7BA322-D881-4875-88E6-97EA4938CED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05" name="Retângulo: Cantos Arredondados 304">
                        <a:extLst>
                          <a:ext uri="{FF2B5EF4-FFF2-40B4-BE49-F238E27FC236}">
                            <a16:creationId xmlns:a16="http://schemas.microsoft.com/office/drawing/2014/main" xmlns="" id="{9EB34618-FED0-4BC3-886B-288B9EE3CCB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98" name="Agrupar 297">
                    <a:extLst>
                      <a:ext uri="{FF2B5EF4-FFF2-40B4-BE49-F238E27FC236}">
                        <a16:creationId xmlns:a16="http://schemas.microsoft.com/office/drawing/2014/main" xmlns="" id="{0477986C-E081-4F80-AF10-1E2E605EB1C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99" name="Retângulo: Cantos Arredondados 298">
                      <a:extLst>
                        <a:ext uri="{FF2B5EF4-FFF2-40B4-BE49-F238E27FC236}">
                          <a16:creationId xmlns:a16="http://schemas.microsoft.com/office/drawing/2014/main" xmlns="" id="{840560BC-1D8D-4C7C-8DE6-DEBBE97430F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0" name="Retângulo: Cantos Arredondados 299">
                      <a:extLst>
                        <a:ext uri="{FF2B5EF4-FFF2-40B4-BE49-F238E27FC236}">
                          <a16:creationId xmlns:a16="http://schemas.microsoft.com/office/drawing/2014/main" xmlns="" id="{094B5BA3-D0D2-4B6B-9AA6-C003229FD6C8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81" name="Agrupar 280">
                <a:extLst>
                  <a:ext uri="{FF2B5EF4-FFF2-40B4-BE49-F238E27FC236}">
                    <a16:creationId xmlns:a16="http://schemas.microsoft.com/office/drawing/2014/main" xmlns="" id="{446BAE3E-01EB-4397-8734-81615A175A14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82" name="Elipse 1">
                  <a:extLst>
                    <a:ext uri="{FF2B5EF4-FFF2-40B4-BE49-F238E27FC236}">
                      <a16:creationId xmlns:a16="http://schemas.microsoft.com/office/drawing/2014/main" xmlns="" id="{647174CF-36B9-4204-9A21-1D34906C26BD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Retângulo: Cantos Arredondados 282">
                  <a:extLst>
                    <a:ext uri="{FF2B5EF4-FFF2-40B4-BE49-F238E27FC236}">
                      <a16:creationId xmlns:a16="http://schemas.microsoft.com/office/drawing/2014/main" xmlns="" id="{9C3F0A29-481E-41C0-A4F2-0E891D78CF3B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4" name="Agrupar 283">
                  <a:extLst>
                    <a:ext uri="{FF2B5EF4-FFF2-40B4-BE49-F238E27FC236}">
                      <a16:creationId xmlns:a16="http://schemas.microsoft.com/office/drawing/2014/main" xmlns="" id="{E5F96339-FB16-473F-A1BA-BAA86C69D7D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85" name="Agrupar 284">
                    <a:extLst>
                      <a:ext uri="{FF2B5EF4-FFF2-40B4-BE49-F238E27FC236}">
                        <a16:creationId xmlns:a16="http://schemas.microsoft.com/office/drawing/2014/main" xmlns="" id="{74997EBE-323B-4D2A-8190-67AFF4A38B1C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89" name="Retângulo: Cantos Arredondados 288">
                      <a:extLst>
                        <a:ext uri="{FF2B5EF4-FFF2-40B4-BE49-F238E27FC236}">
                          <a16:creationId xmlns:a16="http://schemas.microsoft.com/office/drawing/2014/main" xmlns="" id="{B80593DD-0DDC-4BFD-91E7-BF55D3FFB12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0" name="Retângulo: Cantos Arredondados 289">
                      <a:extLst>
                        <a:ext uri="{FF2B5EF4-FFF2-40B4-BE49-F238E27FC236}">
                          <a16:creationId xmlns:a16="http://schemas.microsoft.com/office/drawing/2014/main" xmlns="" id="{7CEA4A55-95F1-43BA-9D59-4C6B3A889E0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91" name="Agrupar 290">
                      <a:extLst>
                        <a:ext uri="{FF2B5EF4-FFF2-40B4-BE49-F238E27FC236}">
                          <a16:creationId xmlns:a16="http://schemas.microsoft.com/office/drawing/2014/main" xmlns="" id="{1152E70B-5E09-4706-B9B1-409D6DE4B66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92" name="Retângulo: Cantos Arredondados 291">
                        <a:extLst>
                          <a:ext uri="{FF2B5EF4-FFF2-40B4-BE49-F238E27FC236}">
                            <a16:creationId xmlns:a16="http://schemas.microsoft.com/office/drawing/2014/main" xmlns="" id="{75DA4B10-17F3-412B-873A-7080DC70F482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3" name="Retângulo: Cantos Arredondados 292">
                        <a:extLst>
                          <a:ext uri="{FF2B5EF4-FFF2-40B4-BE49-F238E27FC236}">
                            <a16:creationId xmlns:a16="http://schemas.microsoft.com/office/drawing/2014/main" xmlns="" id="{84A9C277-7E6F-4326-B967-661261AC041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86" name="Agrupar 285">
                    <a:extLst>
                      <a:ext uri="{FF2B5EF4-FFF2-40B4-BE49-F238E27FC236}">
                        <a16:creationId xmlns:a16="http://schemas.microsoft.com/office/drawing/2014/main" xmlns="" id="{FF327652-50FF-4F12-9E65-14B5A9DB6964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87" name="Retângulo: Cantos Arredondados 286">
                      <a:extLst>
                        <a:ext uri="{FF2B5EF4-FFF2-40B4-BE49-F238E27FC236}">
                          <a16:creationId xmlns:a16="http://schemas.microsoft.com/office/drawing/2014/main" xmlns="" id="{BE8F3EC2-A0A5-40FF-9C9E-F90D0E47190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8" name="Retângulo: Cantos Arredondados 287">
                      <a:extLst>
                        <a:ext uri="{FF2B5EF4-FFF2-40B4-BE49-F238E27FC236}">
                          <a16:creationId xmlns:a16="http://schemas.microsoft.com/office/drawing/2014/main" xmlns="" id="{8CCCBF82-C891-4387-81C2-40A2E40E373E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319" name="Agrupar 318">
            <a:extLst>
              <a:ext uri="{FF2B5EF4-FFF2-40B4-BE49-F238E27FC236}">
                <a16:creationId xmlns:a16="http://schemas.microsoft.com/office/drawing/2014/main" xmlns="" id="{A02CCC18-B907-4163-8A1C-86D9A5C64EB4}"/>
              </a:ext>
            </a:extLst>
          </p:cNvPr>
          <p:cNvGrpSpPr/>
          <p:nvPr/>
        </p:nvGrpSpPr>
        <p:grpSpPr>
          <a:xfrm flipV="1">
            <a:off x="1189584" y="-1249102"/>
            <a:ext cx="8929479" cy="3545912"/>
            <a:chOff x="1456460" y="2900197"/>
            <a:chExt cx="8929479" cy="3545912"/>
          </a:xfrm>
        </p:grpSpPr>
        <p:grpSp>
          <p:nvGrpSpPr>
            <p:cNvPr id="320" name="Agrupar 319">
              <a:extLst>
                <a:ext uri="{FF2B5EF4-FFF2-40B4-BE49-F238E27FC236}">
                  <a16:creationId xmlns:a16="http://schemas.microsoft.com/office/drawing/2014/main" xmlns="" id="{9BA26040-A986-4475-844C-FB3F160DFD4A}"/>
                </a:ext>
              </a:extLst>
            </p:cNvPr>
            <p:cNvGrpSpPr/>
            <p:nvPr/>
          </p:nvGrpSpPr>
          <p:grpSpPr>
            <a:xfrm rot="19203616">
              <a:off x="1456460" y="2900197"/>
              <a:ext cx="3216248" cy="3393201"/>
              <a:chOff x="-1405526" y="1864283"/>
              <a:chExt cx="3216248" cy="3393201"/>
            </a:xfrm>
          </p:grpSpPr>
          <p:grpSp>
            <p:nvGrpSpPr>
              <p:cNvPr id="401" name="Agrupar 400">
                <a:extLst>
                  <a:ext uri="{FF2B5EF4-FFF2-40B4-BE49-F238E27FC236}">
                    <a16:creationId xmlns:a16="http://schemas.microsoft.com/office/drawing/2014/main" xmlns="" id="{0C508FEB-D61D-4F72-B7D0-2B8A394C0903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428" name="Elipse 1">
                  <a:extLst>
                    <a:ext uri="{FF2B5EF4-FFF2-40B4-BE49-F238E27FC236}">
                      <a16:creationId xmlns:a16="http://schemas.microsoft.com/office/drawing/2014/main" xmlns="" id="{E735EF3F-A05A-4B7D-9C5D-CBEFAEFC52A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9" name="Retângulo: Cantos Arredondados 428">
                  <a:extLst>
                    <a:ext uri="{FF2B5EF4-FFF2-40B4-BE49-F238E27FC236}">
                      <a16:creationId xmlns:a16="http://schemas.microsoft.com/office/drawing/2014/main" xmlns="" id="{2F7D58D1-046E-47B9-B23E-1EA4FB70EC3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30" name="Agrupar 429">
                  <a:extLst>
                    <a:ext uri="{FF2B5EF4-FFF2-40B4-BE49-F238E27FC236}">
                      <a16:creationId xmlns:a16="http://schemas.microsoft.com/office/drawing/2014/main" xmlns="" id="{AE8F8177-F75A-4B81-A56B-C4AF14C6AF6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31" name="Agrupar 430">
                    <a:extLst>
                      <a:ext uri="{FF2B5EF4-FFF2-40B4-BE49-F238E27FC236}">
                        <a16:creationId xmlns:a16="http://schemas.microsoft.com/office/drawing/2014/main" xmlns="" id="{EA85EF3A-D34D-447A-8759-2E0DAC3A3105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35" name="Retângulo: Cantos Arredondados 434">
                      <a:extLst>
                        <a:ext uri="{FF2B5EF4-FFF2-40B4-BE49-F238E27FC236}">
                          <a16:creationId xmlns:a16="http://schemas.microsoft.com/office/drawing/2014/main" xmlns="" id="{BD0AA7A7-F2F2-40DB-8AE8-E45AEB9822A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6" name="Retângulo: Cantos Arredondados 435">
                      <a:extLst>
                        <a:ext uri="{FF2B5EF4-FFF2-40B4-BE49-F238E27FC236}">
                          <a16:creationId xmlns:a16="http://schemas.microsoft.com/office/drawing/2014/main" xmlns="" id="{882608EF-1F78-4272-BE47-67448A98FF0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37" name="Agrupar 436">
                      <a:extLst>
                        <a:ext uri="{FF2B5EF4-FFF2-40B4-BE49-F238E27FC236}">
                          <a16:creationId xmlns:a16="http://schemas.microsoft.com/office/drawing/2014/main" xmlns="" id="{06FEF1C8-400C-42E5-8F65-359FFFCD2D34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38" name="Retângulo: Cantos Arredondados 437">
                        <a:extLst>
                          <a:ext uri="{FF2B5EF4-FFF2-40B4-BE49-F238E27FC236}">
                            <a16:creationId xmlns:a16="http://schemas.microsoft.com/office/drawing/2014/main" xmlns="" id="{3F4E13F7-58A8-4C41-880D-1F960B15DFF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9" name="Retângulo: Cantos Arredondados 438">
                        <a:extLst>
                          <a:ext uri="{FF2B5EF4-FFF2-40B4-BE49-F238E27FC236}">
                            <a16:creationId xmlns:a16="http://schemas.microsoft.com/office/drawing/2014/main" xmlns="" id="{9E3074D8-1636-4EC8-9503-1FD7C68C8A1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32" name="Agrupar 431">
                    <a:extLst>
                      <a:ext uri="{FF2B5EF4-FFF2-40B4-BE49-F238E27FC236}">
                        <a16:creationId xmlns:a16="http://schemas.microsoft.com/office/drawing/2014/main" xmlns="" id="{018F7AF2-4EC5-484C-86BC-AD44F90CAE10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33" name="Retângulo: Cantos Arredondados 432">
                      <a:extLst>
                        <a:ext uri="{FF2B5EF4-FFF2-40B4-BE49-F238E27FC236}">
                          <a16:creationId xmlns:a16="http://schemas.microsoft.com/office/drawing/2014/main" xmlns="" id="{F3FA365F-A408-4761-931E-88B2082C065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4" name="Retângulo: Cantos Arredondados 433">
                      <a:extLst>
                        <a:ext uri="{FF2B5EF4-FFF2-40B4-BE49-F238E27FC236}">
                          <a16:creationId xmlns:a16="http://schemas.microsoft.com/office/drawing/2014/main" xmlns="" id="{0CB9D960-041E-4F37-AD77-5FB9850C410C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402" name="Agrupar 401">
                <a:extLst>
                  <a:ext uri="{FF2B5EF4-FFF2-40B4-BE49-F238E27FC236}">
                    <a16:creationId xmlns:a16="http://schemas.microsoft.com/office/drawing/2014/main" xmlns="" id="{21C5D2CA-FEF5-4791-8797-A57C1E327322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416" name="Elipse 1">
                  <a:extLst>
                    <a:ext uri="{FF2B5EF4-FFF2-40B4-BE49-F238E27FC236}">
                      <a16:creationId xmlns:a16="http://schemas.microsoft.com/office/drawing/2014/main" xmlns="" id="{BAEF9D4F-BAE9-45A3-AC9C-98F85650F0FA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Retângulo: Cantos Arredondados 416">
                  <a:extLst>
                    <a:ext uri="{FF2B5EF4-FFF2-40B4-BE49-F238E27FC236}">
                      <a16:creationId xmlns:a16="http://schemas.microsoft.com/office/drawing/2014/main" xmlns="" id="{C08C6004-A7A7-4244-BF32-ED749F8D4B0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8" name="Agrupar 417">
                  <a:extLst>
                    <a:ext uri="{FF2B5EF4-FFF2-40B4-BE49-F238E27FC236}">
                      <a16:creationId xmlns:a16="http://schemas.microsoft.com/office/drawing/2014/main" xmlns="" id="{6EC5E61C-9956-4D45-97A7-5971A081D50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19" name="Agrupar 418">
                    <a:extLst>
                      <a:ext uri="{FF2B5EF4-FFF2-40B4-BE49-F238E27FC236}">
                        <a16:creationId xmlns:a16="http://schemas.microsoft.com/office/drawing/2014/main" xmlns="" id="{0F8A0CE4-B8A2-4EBB-AC46-4D5743BA0BA4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23" name="Retângulo: Cantos Arredondados 422">
                      <a:extLst>
                        <a:ext uri="{FF2B5EF4-FFF2-40B4-BE49-F238E27FC236}">
                          <a16:creationId xmlns:a16="http://schemas.microsoft.com/office/drawing/2014/main" xmlns="" id="{972B02C9-6F13-4AC8-B14C-55C1AFF1DD2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4" name="Retângulo: Cantos Arredondados 423">
                      <a:extLst>
                        <a:ext uri="{FF2B5EF4-FFF2-40B4-BE49-F238E27FC236}">
                          <a16:creationId xmlns:a16="http://schemas.microsoft.com/office/drawing/2014/main" xmlns="" id="{F21917BA-6B60-41C8-B03E-26CE2C3867FA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25" name="Agrupar 424">
                      <a:extLst>
                        <a:ext uri="{FF2B5EF4-FFF2-40B4-BE49-F238E27FC236}">
                          <a16:creationId xmlns:a16="http://schemas.microsoft.com/office/drawing/2014/main" xmlns="" id="{42332EA6-4A97-4719-9861-9A39564BB9AB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26" name="Retângulo: Cantos Arredondados 425">
                        <a:extLst>
                          <a:ext uri="{FF2B5EF4-FFF2-40B4-BE49-F238E27FC236}">
                            <a16:creationId xmlns:a16="http://schemas.microsoft.com/office/drawing/2014/main" xmlns="" id="{6F558D54-02F4-4168-825B-0D00FEF233B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7" name="Retângulo: Cantos Arredondados 426">
                        <a:extLst>
                          <a:ext uri="{FF2B5EF4-FFF2-40B4-BE49-F238E27FC236}">
                            <a16:creationId xmlns:a16="http://schemas.microsoft.com/office/drawing/2014/main" xmlns="" id="{4355BEF6-123C-4D90-BC7E-ECDAA1E4B9E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20" name="Agrupar 419">
                    <a:extLst>
                      <a:ext uri="{FF2B5EF4-FFF2-40B4-BE49-F238E27FC236}">
                        <a16:creationId xmlns:a16="http://schemas.microsoft.com/office/drawing/2014/main" xmlns="" id="{DF87FE66-57F6-4B38-B326-B439C11E90D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21" name="Retângulo: Cantos Arredondados 420">
                      <a:extLst>
                        <a:ext uri="{FF2B5EF4-FFF2-40B4-BE49-F238E27FC236}">
                          <a16:creationId xmlns:a16="http://schemas.microsoft.com/office/drawing/2014/main" xmlns="" id="{78E3D437-A706-49D6-9EF9-88F4A8C62DF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2" name="Retângulo: Cantos Arredondados 421">
                      <a:extLst>
                        <a:ext uri="{FF2B5EF4-FFF2-40B4-BE49-F238E27FC236}">
                          <a16:creationId xmlns:a16="http://schemas.microsoft.com/office/drawing/2014/main" xmlns="" id="{B5869FE0-380E-48BA-96CA-A241972C407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403" name="Agrupar 402">
                <a:extLst>
                  <a:ext uri="{FF2B5EF4-FFF2-40B4-BE49-F238E27FC236}">
                    <a16:creationId xmlns:a16="http://schemas.microsoft.com/office/drawing/2014/main" xmlns="" id="{BCE94A52-7062-4FE2-9795-E5A3A39191FA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404" name="Elipse 1">
                  <a:extLst>
                    <a:ext uri="{FF2B5EF4-FFF2-40B4-BE49-F238E27FC236}">
                      <a16:creationId xmlns:a16="http://schemas.microsoft.com/office/drawing/2014/main" xmlns="" id="{A4AD18C6-E916-46D4-96A2-FF04F65DC9D1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5" name="Retângulo: Cantos Arredondados 404">
                  <a:extLst>
                    <a:ext uri="{FF2B5EF4-FFF2-40B4-BE49-F238E27FC236}">
                      <a16:creationId xmlns:a16="http://schemas.microsoft.com/office/drawing/2014/main" xmlns="" id="{CECB9522-F91A-4B40-AA80-51E89F9B0077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6" name="Agrupar 405">
                  <a:extLst>
                    <a:ext uri="{FF2B5EF4-FFF2-40B4-BE49-F238E27FC236}">
                      <a16:creationId xmlns:a16="http://schemas.microsoft.com/office/drawing/2014/main" xmlns="" id="{49E0ACC0-E9A1-4F8A-A4B1-3A71676BAF21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07" name="Agrupar 406">
                    <a:extLst>
                      <a:ext uri="{FF2B5EF4-FFF2-40B4-BE49-F238E27FC236}">
                        <a16:creationId xmlns:a16="http://schemas.microsoft.com/office/drawing/2014/main" xmlns="" id="{CA8002FB-1C98-43C3-8175-25FAB215B7C7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11" name="Retângulo: Cantos Arredondados 410">
                      <a:extLst>
                        <a:ext uri="{FF2B5EF4-FFF2-40B4-BE49-F238E27FC236}">
                          <a16:creationId xmlns:a16="http://schemas.microsoft.com/office/drawing/2014/main" xmlns="" id="{7AE774D3-DF92-4F6F-9913-D52A1EB669D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2" name="Retângulo: Cantos Arredondados 411">
                      <a:extLst>
                        <a:ext uri="{FF2B5EF4-FFF2-40B4-BE49-F238E27FC236}">
                          <a16:creationId xmlns:a16="http://schemas.microsoft.com/office/drawing/2014/main" xmlns="" id="{0F385A9C-1302-4F63-B273-4DB8F081A65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13" name="Agrupar 412">
                      <a:extLst>
                        <a:ext uri="{FF2B5EF4-FFF2-40B4-BE49-F238E27FC236}">
                          <a16:creationId xmlns:a16="http://schemas.microsoft.com/office/drawing/2014/main" xmlns="" id="{9C4553BC-BF18-464E-BAAA-45881E591FE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14" name="Retângulo: Cantos Arredondados 413">
                        <a:extLst>
                          <a:ext uri="{FF2B5EF4-FFF2-40B4-BE49-F238E27FC236}">
                            <a16:creationId xmlns:a16="http://schemas.microsoft.com/office/drawing/2014/main" xmlns="" id="{9694AA63-23D6-4CF9-9951-CFD7A13ED67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5" name="Retângulo: Cantos Arredondados 414">
                        <a:extLst>
                          <a:ext uri="{FF2B5EF4-FFF2-40B4-BE49-F238E27FC236}">
                            <a16:creationId xmlns:a16="http://schemas.microsoft.com/office/drawing/2014/main" xmlns="" id="{401E2BC3-7EFD-424E-8DA6-54143CAD876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08" name="Agrupar 407">
                    <a:extLst>
                      <a:ext uri="{FF2B5EF4-FFF2-40B4-BE49-F238E27FC236}">
                        <a16:creationId xmlns:a16="http://schemas.microsoft.com/office/drawing/2014/main" xmlns="" id="{7B3BF7E5-3159-49B4-B371-F23325DAB257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09" name="Retângulo: Cantos Arredondados 408">
                      <a:extLst>
                        <a:ext uri="{FF2B5EF4-FFF2-40B4-BE49-F238E27FC236}">
                          <a16:creationId xmlns:a16="http://schemas.microsoft.com/office/drawing/2014/main" xmlns="" id="{ED03AA54-0480-44A0-B1EC-1385C49CFA9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0" name="Retângulo: Cantos Arredondados 409">
                      <a:extLst>
                        <a:ext uri="{FF2B5EF4-FFF2-40B4-BE49-F238E27FC236}">
                          <a16:creationId xmlns:a16="http://schemas.microsoft.com/office/drawing/2014/main" xmlns="" id="{BCCF7B92-F1DE-41F1-9EA5-70BB21B28503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321" name="Agrupar 320">
              <a:extLst>
                <a:ext uri="{FF2B5EF4-FFF2-40B4-BE49-F238E27FC236}">
                  <a16:creationId xmlns:a16="http://schemas.microsoft.com/office/drawing/2014/main" xmlns="" id="{DC42F99C-0F70-43F5-A0E8-58971A117CC2}"/>
                </a:ext>
              </a:extLst>
            </p:cNvPr>
            <p:cNvGrpSpPr/>
            <p:nvPr/>
          </p:nvGrpSpPr>
          <p:grpSpPr>
            <a:xfrm rot="19203616">
              <a:off x="4198957" y="2991934"/>
              <a:ext cx="3216248" cy="3393201"/>
              <a:chOff x="-1405526" y="1864283"/>
              <a:chExt cx="3216248" cy="3393201"/>
            </a:xfrm>
          </p:grpSpPr>
          <p:grpSp>
            <p:nvGrpSpPr>
              <p:cNvPr id="362" name="Agrupar 361">
                <a:extLst>
                  <a:ext uri="{FF2B5EF4-FFF2-40B4-BE49-F238E27FC236}">
                    <a16:creationId xmlns:a16="http://schemas.microsoft.com/office/drawing/2014/main" xmlns="" id="{F507FCA6-7FF7-49C0-9880-EDEB5D6AAD45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89" name="Elipse 1">
                  <a:extLst>
                    <a:ext uri="{FF2B5EF4-FFF2-40B4-BE49-F238E27FC236}">
                      <a16:creationId xmlns:a16="http://schemas.microsoft.com/office/drawing/2014/main" xmlns="" id="{FC678301-5115-4362-AF3E-CCDA0359568A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Retângulo: Cantos Arredondados 389">
                  <a:extLst>
                    <a:ext uri="{FF2B5EF4-FFF2-40B4-BE49-F238E27FC236}">
                      <a16:creationId xmlns:a16="http://schemas.microsoft.com/office/drawing/2014/main" xmlns="" id="{8F997E48-66A5-4D0F-ACF0-00EF481B589E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91" name="Agrupar 390">
                  <a:extLst>
                    <a:ext uri="{FF2B5EF4-FFF2-40B4-BE49-F238E27FC236}">
                      <a16:creationId xmlns:a16="http://schemas.microsoft.com/office/drawing/2014/main" xmlns="" id="{2B8585E2-6C74-48D2-842F-BCC46954267F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92" name="Agrupar 391">
                    <a:extLst>
                      <a:ext uri="{FF2B5EF4-FFF2-40B4-BE49-F238E27FC236}">
                        <a16:creationId xmlns:a16="http://schemas.microsoft.com/office/drawing/2014/main" xmlns="" id="{3883D8D2-C5AB-4BEE-BD0E-62596B588B8B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96" name="Retângulo: Cantos Arredondados 395">
                      <a:extLst>
                        <a:ext uri="{FF2B5EF4-FFF2-40B4-BE49-F238E27FC236}">
                          <a16:creationId xmlns:a16="http://schemas.microsoft.com/office/drawing/2014/main" xmlns="" id="{490FA0C5-2EB8-432E-A0E1-D95A1319A98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7" name="Retângulo: Cantos Arredondados 396">
                      <a:extLst>
                        <a:ext uri="{FF2B5EF4-FFF2-40B4-BE49-F238E27FC236}">
                          <a16:creationId xmlns:a16="http://schemas.microsoft.com/office/drawing/2014/main" xmlns="" id="{AD1B49F2-A084-4473-8124-175EBA65309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98" name="Agrupar 397">
                      <a:extLst>
                        <a:ext uri="{FF2B5EF4-FFF2-40B4-BE49-F238E27FC236}">
                          <a16:creationId xmlns:a16="http://schemas.microsoft.com/office/drawing/2014/main" xmlns="" id="{F73B066C-04F1-4DA2-8321-64F0C0A5080A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99" name="Retângulo: Cantos Arredondados 398">
                        <a:extLst>
                          <a:ext uri="{FF2B5EF4-FFF2-40B4-BE49-F238E27FC236}">
                            <a16:creationId xmlns:a16="http://schemas.microsoft.com/office/drawing/2014/main" xmlns="" id="{B7F66677-E712-41A5-A4D5-BE5519526FE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0" name="Retângulo: Cantos Arredondados 399">
                        <a:extLst>
                          <a:ext uri="{FF2B5EF4-FFF2-40B4-BE49-F238E27FC236}">
                            <a16:creationId xmlns:a16="http://schemas.microsoft.com/office/drawing/2014/main" xmlns="" id="{3035DB06-BD9E-4558-8388-DF811E40A21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93" name="Agrupar 392">
                    <a:extLst>
                      <a:ext uri="{FF2B5EF4-FFF2-40B4-BE49-F238E27FC236}">
                        <a16:creationId xmlns:a16="http://schemas.microsoft.com/office/drawing/2014/main" xmlns="" id="{D44537C5-A264-4996-8686-E97EC84CCC3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94" name="Retângulo: Cantos Arredondados 393">
                      <a:extLst>
                        <a:ext uri="{FF2B5EF4-FFF2-40B4-BE49-F238E27FC236}">
                          <a16:creationId xmlns:a16="http://schemas.microsoft.com/office/drawing/2014/main" xmlns="" id="{11E9767E-0236-4A65-B0D7-077FA5265AF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5" name="Retângulo: Cantos Arredondados 394">
                      <a:extLst>
                        <a:ext uri="{FF2B5EF4-FFF2-40B4-BE49-F238E27FC236}">
                          <a16:creationId xmlns:a16="http://schemas.microsoft.com/office/drawing/2014/main" xmlns="" id="{46FEE73F-1D69-4620-B947-CEFDE2825E83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63" name="Agrupar 362">
                <a:extLst>
                  <a:ext uri="{FF2B5EF4-FFF2-40B4-BE49-F238E27FC236}">
                    <a16:creationId xmlns:a16="http://schemas.microsoft.com/office/drawing/2014/main" xmlns="" id="{E02D795C-2AA7-400A-BE51-364983E45B29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77" name="Elipse 1">
                  <a:extLst>
                    <a:ext uri="{FF2B5EF4-FFF2-40B4-BE49-F238E27FC236}">
                      <a16:creationId xmlns:a16="http://schemas.microsoft.com/office/drawing/2014/main" xmlns="" id="{1DF9E2BA-20DB-4174-954D-F38AC254D0C5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8" name="Retângulo: Cantos Arredondados 377">
                  <a:extLst>
                    <a:ext uri="{FF2B5EF4-FFF2-40B4-BE49-F238E27FC236}">
                      <a16:creationId xmlns:a16="http://schemas.microsoft.com/office/drawing/2014/main" xmlns="" id="{BB8069B2-4FAE-46A2-97B1-2B9781D6D8A7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79" name="Agrupar 378">
                  <a:extLst>
                    <a:ext uri="{FF2B5EF4-FFF2-40B4-BE49-F238E27FC236}">
                      <a16:creationId xmlns:a16="http://schemas.microsoft.com/office/drawing/2014/main" xmlns="" id="{0FE6C508-7E09-4170-9ABA-4653B14BF219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80" name="Agrupar 379">
                    <a:extLst>
                      <a:ext uri="{FF2B5EF4-FFF2-40B4-BE49-F238E27FC236}">
                        <a16:creationId xmlns:a16="http://schemas.microsoft.com/office/drawing/2014/main" xmlns="" id="{4AB83A98-DBAA-46A2-8ECC-734D4934DDD2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84" name="Retângulo: Cantos Arredondados 383">
                      <a:extLst>
                        <a:ext uri="{FF2B5EF4-FFF2-40B4-BE49-F238E27FC236}">
                          <a16:creationId xmlns:a16="http://schemas.microsoft.com/office/drawing/2014/main" xmlns="" id="{9D07804A-F57A-42B1-9D07-73EAF4065D9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5" name="Retângulo: Cantos Arredondados 384">
                      <a:extLst>
                        <a:ext uri="{FF2B5EF4-FFF2-40B4-BE49-F238E27FC236}">
                          <a16:creationId xmlns:a16="http://schemas.microsoft.com/office/drawing/2014/main" xmlns="" id="{49542246-7E9F-4396-9F7F-605E94BB0B1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86" name="Agrupar 385">
                      <a:extLst>
                        <a:ext uri="{FF2B5EF4-FFF2-40B4-BE49-F238E27FC236}">
                          <a16:creationId xmlns:a16="http://schemas.microsoft.com/office/drawing/2014/main" xmlns="" id="{E561B5E9-1978-4ADE-8C1A-ECB5518A5A8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87" name="Retângulo: Cantos Arredondados 386">
                        <a:extLst>
                          <a:ext uri="{FF2B5EF4-FFF2-40B4-BE49-F238E27FC236}">
                            <a16:creationId xmlns:a16="http://schemas.microsoft.com/office/drawing/2014/main" xmlns="" id="{D73CF98D-6372-4B93-8BCA-3EA25183B65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88" name="Retângulo: Cantos Arredondados 387">
                        <a:extLst>
                          <a:ext uri="{FF2B5EF4-FFF2-40B4-BE49-F238E27FC236}">
                            <a16:creationId xmlns:a16="http://schemas.microsoft.com/office/drawing/2014/main" xmlns="" id="{3CCFCAE9-9028-4060-9198-0640C6BD5CC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81" name="Agrupar 380">
                    <a:extLst>
                      <a:ext uri="{FF2B5EF4-FFF2-40B4-BE49-F238E27FC236}">
                        <a16:creationId xmlns:a16="http://schemas.microsoft.com/office/drawing/2014/main" xmlns="" id="{CBEF95A9-C277-4D68-8718-2EE678E7673B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82" name="Retângulo: Cantos Arredondados 381">
                      <a:extLst>
                        <a:ext uri="{FF2B5EF4-FFF2-40B4-BE49-F238E27FC236}">
                          <a16:creationId xmlns:a16="http://schemas.microsoft.com/office/drawing/2014/main" xmlns="" id="{8F3422BD-5258-408B-962A-09BD23D083F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3" name="Retângulo: Cantos Arredondados 382">
                      <a:extLst>
                        <a:ext uri="{FF2B5EF4-FFF2-40B4-BE49-F238E27FC236}">
                          <a16:creationId xmlns:a16="http://schemas.microsoft.com/office/drawing/2014/main" xmlns="" id="{67BD5679-0EDE-4233-9F21-DF86CE557F31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64" name="Agrupar 363">
                <a:extLst>
                  <a:ext uri="{FF2B5EF4-FFF2-40B4-BE49-F238E27FC236}">
                    <a16:creationId xmlns:a16="http://schemas.microsoft.com/office/drawing/2014/main" xmlns="" id="{C7411514-D589-4F58-92B5-BEE07323B274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365" name="Elipse 1">
                  <a:extLst>
                    <a:ext uri="{FF2B5EF4-FFF2-40B4-BE49-F238E27FC236}">
                      <a16:creationId xmlns:a16="http://schemas.microsoft.com/office/drawing/2014/main" xmlns="" id="{1072DEC6-C41B-4B5D-922E-30DB773F26BB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6" name="Retângulo: Cantos Arredondados 365">
                  <a:extLst>
                    <a:ext uri="{FF2B5EF4-FFF2-40B4-BE49-F238E27FC236}">
                      <a16:creationId xmlns:a16="http://schemas.microsoft.com/office/drawing/2014/main" xmlns="" id="{BA839477-B734-472C-81F1-2C4303A6082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7" name="Agrupar 366">
                  <a:extLst>
                    <a:ext uri="{FF2B5EF4-FFF2-40B4-BE49-F238E27FC236}">
                      <a16:creationId xmlns:a16="http://schemas.microsoft.com/office/drawing/2014/main" xmlns="" id="{50DECF3E-191F-4151-ADC6-5299457C4EF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68" name="Agrupar 367">
                    <a:extLst>
                      <a:ext uri="{FF2B5EF4-FFF2-40B4-BE49-F238E27FC236}">
                        <a16:creationId xmlns:a16="http://schemas.microsoft.com/office/drawing/2014/main" xmlns="" id="{AD3C3613-B58F-4C6B-81CA-89413F3F8466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72" name="Retângulo: Cantos Arredondados 371">
                      <a:extLst>
                        <a:ext uri="{FF2B5EF4-FFF2-40B4-BE49-F238E27FC236}">
                          <a16:creationId xmlns:a16="http://schemas.microsoft.com/office/drawing/2014/main" xmlns="" id="{DF4DCB46-522E-449A-A5F5-9ABC199C302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3" name="Retângulo: Cantos Arredondados 372">
                      <a:extLst>
                        <a:ext uri="{FF2B5EF4-FFF2-40B4-BE49-F238E27FC236}">
                          <a16:creationId xmlns:a16="http://schemas.microsoft.com/office/drawing/2014/main" xmlns="" id="{9083CF40-9F50-422C-A9E8-F7D598DC42D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74" name="Agrupar 373">
                      <a:extLst>
                        <a:ext uri="{FF2B5EF4-FFF2-40B4-BE49-F238E27FC236}">
                          <a16:creationId xmlns:a16="http://schemas.microsoft.com/office/drawing/2014/main" xmlns="" id="{75887E57-49BC-4114-ACBF-BBDEF24AEE80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75" name="Retângulo: Cantos Arredondados 374">
                        <a:extLst>
                          <a:ext uri="{FF2B5EF4-FFF2-40B4-BE49-F238E27FC236}">
                            <a16:creationId xmlns:a16="http://schemas.microsoft.com/office/drawing/2014/main" xmlns="" id="{5A639D50-2FA9-43A0-9501-A15E7C4E4EC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76" name="Retângulo: Cantos Arredondados 375">
                        <a:extLst>
                          <a:ext uri="{FF2B5EF4-FFF2-40B4-BE49-F238E27FC236}">
                            <a16:creationId xmlns:a16="http://schemas.microsoft.com/office/drawing/2014/main" xmlns="" id="{5EF40624-2F37-429C-B2D5-522056F167AA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69" name="Agrupar 368">
                    <a:extLst>
                      <a:ext uri="{FF2B5EF4-FFF2-40B4-BE49-F238E27FC236}">
                        <a16:creationId xmlns:a16="http://schemas.microsoft.com/office/drawing/2014/main" xmlns="" id="{59B165D3-58AB-48BB-A45D-E58FF9417516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70" name="Retângulo: Cantos Arredondados 369">
                      <a:extLst>
                        <a:ext uri="{FF2B5EF4-FFF2-40B4-BE49-F238E27FC236}">
                          <a16:creationId xmlns:a16="http://schemas.microsoft.com/office/drawing/2014/main" xmlns="" id="{4C341D80-0B52-41E6-80DE-E087873FC93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1" name="Retângulo: Cantos Arredondados 370">
                      <a:extLst>
                        <a:ext uri="{FF2B5EF4-FFF2-40B4-BE49-F238E27FC236}">
                          <a16:creationId xmlns:a16="http://schemas.microsoft.com/office/drawing/2014/main" xmlns="" id="{D1FA38BC-D799-4E13-9A94-CB4DA7F97ED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322" name="Agrupar 321">
              <a:extLst>
                <a:ext uri="{FF2B5EF4-FFF2-40B4-BE49-F238E27FC236}">
                  <a16:creationId xmlns:a16="http://schemas.microsoft.com/office/drawing/2014/main" xmlns="" id="{87E22A59-0563-41CC-A70E-E8E3B212F6DC}"/>
                </a:ext>
              </a:extLst>
            </p:cNvPr>
            <p:cNvGrpSpPr/>
            <p:nvPr/>
          </p:nvGrpSpPr>
          <p:grpSpPr>
            <a:xfrm rot="19203616">
              <a:off x="7169691" y="3052908"/>
              <a:ext cx="3216248" cy="3393201"/>
              <a:chOff x="-1405526" y="1864283"/>
              <a:chExt cx="3216248" cy="3393201"/>
            </a:xfrm>
          </p:grpSpPr>
          <p:grpSp>
            <p:nvGrpSpPr>
              <p:cNvPr id="323" name="Agrupar 322">
                <a:extLst>
                  <a:ext uri="{FF2B5EF4-FFF2-40B4-BE49-F238E27FC236}">
                    <a16:creationId xmlns:a16="http://schemas.microsoft.com/office/drawing/2014/main" xmlns="" id="{40617F11-A501-4C48-B739-C354719E1A75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50" name="Elipse 1">
                  <a:extLst>
                    <a:ext uri="{FF2B5EF4-FFF2-40B4-BE49-F238E27FC236}">
                      <a16:creationId xmlns:a16="http://schemas.microsoft.com/office/drawing/2014/main" xmlns="" id="{F28E7FCE-2D50-4320-B539-DCF61F814CA0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1" name="Retângulo: Cantos Arredondados 350">
                  <a:extLst>
                    <a:ext uri="{FF2B5EF4-FFF2-40B4-BE49-F238E27FC236}">
                      <a16:creationId xmlns:a16="http://schemas.microsoft.com/office/drawing/2014/main" xmlns="" id="{4DB3738A-2AD9-4D37-997F-CEF1FD35E4FA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2" name="Agrupar 351">
                  <a:extLst>
                    <a:ext uri="{FF2B5EF4-FFF2-40B4-BE49-F238E27FC236}">
                      <a16:creationId xmlns:a16="http://schemas.microsoft.com/office/drawing/2014/main" xmlns="" id="{6EB78E73-289C-4BE7-AB2D-8E189060373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53" name="Agrupar 352">
                    <a:extLst>
                      <a:ext uri="{FF2B5EF4-FFF2-40B4-BE49-F238E27FC236}">
                        <a16:creationId xmlns:a16="http://schemas.microsoft.com/office/drawing/2014/main" xmlns="" id="{AB214352-EF71-46FF-9387-C809B5D7F299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57" name="Retângulo: Cantos Arredondados 356">
                      <a:extLst>
                        <a:ext uri="{FF2B5EF4-FFF2-40B4-BE49-F238E27FC236}">
                          <a16:creationId xmlns:a16="http://schemas.microsoft.com/office/drawing/2014/main" xmlns="" id="{B14FAC37-7FF7-4FA0-A734-4182E3CC96D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8" name="Retângulo: Cantos Arredondados 357">
                      <a:extLst>
                        <a:ext uri="{FF2B5EF4-FFF2-40B4-BE49-F238E27FC236}">
                          <a16:creationId xmlns:a16="http://schemas.microsoft.com/office/drawing/2014/main" xmlns="" id="{639AEDB0-C4E4-4296-8701-E5B492C93B4E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59" name="Agrupar 358">
                      <a:extLst>
                        <a:ext uri="{FF2B5EF4-FFF2-40B4-BE49-F238E27FC236}">
                          <a16:creationId xmlns:a16="http://schemas.microsoft.com/office/drawing/2014/main" xmlns="" id="{158EB85C-1F5E-4D48-9C26-1245D7F98C5D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60" name="Retângulo: Cantos Arredondados 359">
                        <a:extLst>
                          <a:ext uri="{FF2B5EF4-FFF2-40B4-BE49-F238E27FC236}">
                            <a16:creationId xmlns:a16="http://schemas.microsoft.com/office/drawing/2014/main" xmlns="" id="{7C6A1512-886F-4E84-BC67-C854D53ED5C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61" name="Retângulo: Cantos Arredondados 360">
                        <a:extLst>
                          <a:ext uri="{FF2B5EF4-FFF2-40B4-BE49-F238E27FC236}">
                            <a16:creationId xmlns:a16="http://schemas.microsoft.com/office/drawing/2014/main" xmlns="" id="{8FD8F603-81AC-433D-987E-A751E7407A39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54" name="Agrupar 353">
                    <a:extLst>
                      <a:ext uri="{FF2B5EF4-FFF2-40B4-BE49-F238E27FC236}">
                        <a16:creationId xmlns:a16="http://schemas.microsoft.com/office/drawing/2014/main" xmlns="" id="{66AD64E9-69A2-4011-A161-149063E08E7C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55" name="Retângulo: Cantos Arredondados 354">
                      <a:extLst>
                        <a:ext uri="{FF2B5EF4-FFF2-40B4-BE49-F238E27FC236}">
                          <a16:creationId xmlns:a16="http://schemas.microsoft.com/office/drawing/2014/main" xmlns="" id="{809EA18F-895B-4257-9769-3625967FBD7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6" name="Retângulo: Cantos Arredondados 355">
                      <a:extLst>
                        <a:ext uri="{FF2B5EF4-FFF2-40B4-BE49-F238E27FC236}">
                          <a16:creationId xmlns:a16="http://schemas.microsoft.com/office/drawing/2014/main" xmlns="" id="{D32C88E6-AFFE-4CE0-9C8A-D73D0073A32A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24" name="Agrupar 323">
                <a:extLst>
                  <a:ext uri="{FF2B5EF4-FFF2-40B4-BE49-F238E27FC236}">
                    <a16:creationId xmlns:a16="http://schemas.microsoft.com/office/drawing/2014/main" xmlns="" id="{0EBA03AF-D47E-43A8-B1DF-146505A00AE6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38" name="Elipse 1">
                  <a:extLst>
                    <a:ext uri="{FF2B5EF4-FFF2-40B4-BE49-F238E27FC236}">
                      <a16:creationId xmlns:a16="http://schemas.microsoft.com/office/drawing/2014/main" xmlns="" id="{9EC5FFB8-7321-4F50-BE76-94923EE9AE6B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9" name="Retângulo: Cantos Arredondados 338">
                  <a:extLst>
                    <a:ext uri="{FF2B5EF4-FFF2-40B4-BE49-F238E27FC236}">
                      <a16:creationId xmlns:a16="http://schemas.microsoft.com/office/drawing/2014/main" xmlns="" id="{EEF5E78F-BBCE-4CA1-98E2-61EFB2F991B1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40" name="Agrupar 339">
                  <a:extLst>
                    <a:ext uri="{FF2B5EF4-FFF2-40B4-BE49-F238E27FC236}">
                      <a16:creationId xmlns:a16="http://schemas.microsoft.com/office/drawing/2014/main" xmlns="" id="{C1076DBA-0AEE-4661-A20C-BCD7A2F056DF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41" name="Agrupar 340">
                    <a:extLst>
                      <a:ext uri="{FF2B5EF4-FFF2-40B4-BE49-F238E27FC236}">
                        <a16:creationId xmlns:a16="http://schemas.microsoft.com/office/drawing/2014/main" xmlns="" id="{A33E845E-7A58-4D6C-B6DA-BFAC92B0C5DB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45" name="Retângulo: Cantos Arredondados 344">
                      <a:extLst>
                        <a:ext uri="{FF2B5EF4-FFF2-40B4-BE49-F238E27FC236}">
                          <a16:creationId xmlns:a16="http://schemas.microsoft.com/office/drawing/2014/main" xmlns="" id="{13B5A1B5-CDBC-4BEF-9945-2899DBE5A6C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6" name="Retângulo: Cantos Arredondados 345">
                      <a:extLst>
                        <a:ext uri="{FF2B5EF4-FFF2-40B4-BE49-F238E27FC236}">
                          <a16:creationId xmlns:a16="http://schemas.microsoft.com/office/drawing/2014/main" xmlns="" id="{F5A17083-C9E2-4BFC-A982-42FDD9AB820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47" name="Agrupar 346">
                      <a:extLst>
                        <a:ext uri="{FF2B5EF4-FFF2-40B4-BE49-F238E27FC236}">
                          <a16:creationId xmlns:a16="http://schemas.microsoft.com/office/drawing/2014/main" xmlns="" id="{FBD55326-7B97-4EA1-9468-FA0B27F976E8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48" name="Retângulo: Cantos Arredondados 347">
                        <a:extLst>
                          <a:ext uri="{FF2B5EF4-FFF2-40B4-BE49-F238E27FC236}">
                            <a16:creationId xmlns:a16="http://schemas.microsoft.com/office/drawing/2014/main" xmlns="" id="{053941D8-73C3-4A72-9417-0647EC24154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49" name="Retângulo: Cantos Arredondados 348">
                        <a:extLst>
                          <a:ext uri="{FF2B5EF4-FFF2-40B4-BE49-F238E27FC236}">
                            <a16:creationId xmlns:a16="http://schemas.microsoft.com/office/drawing/2014/main" xmlns="" id="{0CA08A4D-10BA-4D78-8C7E-2340EB7A5DF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42" name="Agrupar 341">
                    <a:extLst>
                      <a:ext uri="{FF2B5EF4-FFF2-40B4-BE49-F238E27FC236}">
                        <a16:creationId xmlns:a16="http://schemas.microsoft.com/office/drawing/2014/main" xmlns="" id="{0C164424-EDFF-4555-BC4C-88627A44F4B2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43" name="Retângulo: Cantos Arredondados 342">
                      <a:extLst>
                        <a:ext uri="{FF2B5EF4-FFF2-40B4-BE49-F238E27FC236}">
                          <a16:creationId xmlns:a16="http://schemas.microsoft.com/office/drawing/2014/main" xmlns="" id="{BD1063C0-6CDE-4C26-A93B-F16189ABB75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4" name="Retângulo: Cantos Arredondados 343">
                      <a:extLst>
                        <a:ext uri="{FF2B5EF4-FFF2-40B4-BE49-F238E27FC236}">
                          <a16:creationId xmlns:a16="http://schemas.microsoft.com/office/drawing/2014/main" xmlns="" id="{BCC2BC94-082E-4EAE-B30D-6CFA6B9E818A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25" name="Agrupar 324">
                <a:extLst>
                  <a:ext uri="{FF2B5EF4-FFF2-40B4-BE49-F238E27FC236}">
                    <a16:creationId xmlns:a16="http://schemas.microsoft.com/office/drawing/2014/main" xmlns="" id="{74A62CB2-7EB6-4B4D-B6C6-C3FA21F020FF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326" name="Elipse 1">
                  <a:extLst>
                    <a:ext uri="{FF2B5EF4-FFF2-40B4-BE49-F238E27FC236}">
                      <a16:creationId xmlns:a16="http://schemas.microsoft.com/office/drawing/2014/main" xmlns="" id="{B45A98BE-3DE2-4585-9C8A-1F03417F0F42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7" name="Retângulo: Cantos Arredondados 326">
                  <a:extLst>
                    <a:ext uri="{FF2B5EF4-FFF2-40B4-BE49-F238E27FC236}">
                      <a16:creationId xmlns:a16="http://schemas.microsoft.com/office/drawing/2014/main" xmlns="" id="{AE241053-56D3-4652-8B8C-0B9F3E901482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8" name="Agrupar 327">
                  <a:extLst>
                    <a:ext uri="{FF2B5EF4-FFF2-40B4-BE49-F238E27FC236}">
                      <a16:creationId xmlns:a16="http://schemas.microsoft.com/office/drawing/2014/main" xmlns="" id="{46E39195-CEC6-41E7-AF23-5753271B0135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29" name="Agrupar 328">
                    <a:extLst>
                      <a:ext uri="{FF2B5EF4-FFF2-40B4-BE49-F238E27FC236}">
                        <a16:creationId xmlns:a16="http://schemas.microsoft.com/office/drawing/2014/main" xmlns="" id="{FCD62466-176A-43D6-A2D9-596DF65BE51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33" name="Retângulo: Cantos Arredondados 332">
                      <a:extLst>
                        <a:ext uri="{FF2B5EF4-FFF2-40B4-BE49-F238E27FC236}">
                          <a16:creationId xmlns:a16="http://schemas.microsoft.com/office/drawing/2014/main" xmlns="" id="{3041797A-61F9-4BA7-9367-48F3478D0C7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4" name="Retângulo: Cantos Arredondados 333">
                      <a:extLst>
                        <a:ext uri="{FF2B5EF4-FFF2-40B4-BE49-F238E27FC236}">
                          <a16:creationId xmlns:a16="http://schemas.microsoft.com/office/drawing/2014/main" xmlns="" id="{947BD3CE-01C3-41A2-AA7F-25F9FC18B77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35" name="Agrupar 334">
                      <a:extLst>
                        <a:ext uri="{FF2B5EF4-FFF2-40B4-BE49-F238E27FC236}">
                          <a16:creationId xmlns:a16="http://schemas.microsoft.com/office/drawing/2014/main" xmlns="" id="{D6684829-C040-4744-B797-03EF6F150173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36" name="Retângulo: Cantos Arredondados 335">
                        <a:extLst>
                          <a:ext uri="{FF2B5EF4-FFF2-40B4-BE49-F238E27FC236}">
                            <a16:creationId xmlns:a16="http://schemas.microsoft.com/office/drawing/2014/main" xmlns="" id="{05E56981-E8D6-4BE9-B341-6A652B8C7A3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37" name="Retângulo: Cantos Arredondados 336">
                        <a:extLst>
                          <a:ext uri="{FF2B5EF4-FFF2-40B4-BE49-F238E27FC236}">
                            <a16:creationId xmlns:a16="http://schemas.microsoft.com/office/drawing/2014/main" xmlns="" id="{AC999A0B-F023-4E40-ACC4-20BD900DC058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30" name="Agrupar 329">
                    <a:extLst>
                      <a:ext uri="{FF2B5EF4-FFF2-40B4-BE49-F238E27FC236}">
                        <a16:creationId xmlns:a16="http://schemas.microsoft.com/office/drawing/2014/main" xmlns="" id="{4CB26811-C771-442B-87FA-19E315A7D78E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31" name="Retângulo: Cantos Arredondados 330">
                      <a:extLst>
                        <a:ext uri="{FF2B5EF4-FFF2-40B4-BE49-F238E27FC236}">
                          <a16:creationId xmlns:a16="http://schemas.microsoft.com/office/drawing/2014/main" xmlns="" id="{3F974989-49AD-447B-9B4B-A35E78500C2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2" name="Retângulo: Cantos Arredondados 331">
                      <a:extLst>
                        <a:ext uri="{FF2B5EF4-FFF2-40B4-BE49-F238E27FC236}">
                          <a16:creationId xmlns:a16="http://schemas.microsoft.com/office/drawing/2014/main" xmlns="" id="{0AF97E17-8E4B-4247-9FC5-618FF7BFD314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sp>
        <p:nvSpPr>
          <p:cNvPr id="1024" name="CaixaDeTexto 1023">
            <a:extLst>
              <a:ext uri="{FF2B5EF4-FFF2-40B4-BE49-F238E27FC236}">
                <a16:creationId xmlns:a16="http://schemas.microsoft.com/office/drawing/2014/main" xmlns="" id="{7D06FB3C-8DB3-4D9B-9EB7-B253494F234C}"/>
              </a:ext>
            </a:extLst>
          </p:cNvPr>
          <p:cNvSpPr txBox="1"/>
          <p:nvPr/>
        </p:nvSpPr>
        <p:spPr>
          <a:xfrm>
            <a:off x="4081530" y="2740984"/>
            <a:ext cx="3044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FÓRUM </a:t>
            </a:r>
          </a:p>
        </p:txBody>
      </p:sp>
    </p:spTree>
    <p:extLst>
      <p:ext uri="{BB962C8B-B14F-4D97-AF65-F5344CB8AC3E}">
        <p14:creationId xmlns:p14="http://schemas.microsoft.com/office/powerpoint/2010/main" val="2330435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lanta, folha, samambaia&#10;&#10;Descrição gerada automaticamente">
            <a:extLst>
              <a:ext uri="{FF2B5EF4-FFF2-40B4-BE49-F238E27FC236}">
                <a16:creationId xmlns:a16="http://schemas.microsoft.com/office/drawing/2014/main" xmlns="" id="{FBD6459D-5DA6-4D30-9B05-2B7820504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4" t="19708" r="9285" b="21578"/>
          <a:stretch/>
        </p:blipFill>
        <p:spPr>
          <a:xfrm>
            <a:off x="0" y="1045029"/>
            <a:ext cx="12192000" cy="45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55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581A9CCD-4E37-41CF-90A9-61736F13CBFE}"/>
              </a:ext>
            </a:extLst>
          </p:cNvPr>
          <p:cNvSpPr/>
          <p:nvPr/>
        </p:nvSpPr>
        <p:spPr>
          <a:xfrm>
            <a:off x="1567543" y="798286"/>
            <a:ext cx="9056914" cy="5094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1B633BF8-22BD-4C81-9B74-378703ED14FF}"/>
              </a:ext>
            </a:extLst>
          </p:cNvPr>
          <p:cNvSpPr/>
          <p:nvPr/>
        </p:nvSpPr>
        <p:spPr>
          <a:xfrm>
            <a:off x="1531257" y="798286"/>
            <a:ext cx="9129485" cy="566057"/>
          </a:xfrm>
          <a:prstGeom prst="rect">
            <a:avLst/>
          </a:prstGeom>
          <a:solidFill>
            <a:srgbClr val="ADF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4" name="Imagem 413" descr="Uma imagem contendo planta, folha, samambaia&#10;&#10;Descrição gerada automaticamente">
            <a:extLst>
              <a:ext uri="{FF2B5EF4-FFF2-40B4-BE49-F238E27FC236}">
                <a16:creationId xmlns:a16="http://schemas.microsoft.com/office/drawing/2014/main" xmlns="" id="{837A1AA1-A6B5-4871-85AD-EFB38E4149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9" t="-1692" r="-949" b="-2884"/>
          <a:stretch/>
        </p:blipFill>
        <p:spPr>
          <a:xfrm>
            <a:off x="3708399" y="1611085"/>
            <a:ext cx="4775200" cy="24819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6806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39844" y="638629"/>
            <a:ext cx="9564915" cy="57186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339844" y="638629"/>
            <a:ext cx="9516842" cy="1132114"/>
          </a:xfrm>
          <a:prstGeom prst="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751691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281916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812141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Grupo 1036"/>
          <p:cNvGrpSpPr/>
          <p:nvPr/>
        </p:nvGrpSpPr>
        <p:grpSpPr>
          <a:xfrm>
            <a:off x="2297893" y="2625200"/>
            <a:ext cx="3391770" cy="3047608"/>
            <a:chOff x="2184312" y="2732691"/>
            <a:chExt cx="3391770" cy="3047608"/>
          </a:xfrm>
        </p:grpSpPr>
        <p:sp>
          <p:nvSpPr>
            <p:cNvPr id="1036" name="Elipse 1035"/>
            <p:cNvSpPr/>
            <p:nvPr/>
          </p:nvSpPr>
          <p:spPr>
            <a:xfrm>
              <a:off x="2438317" y="5500044"/>
              <a:ext cx="1792471" cy="280255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5" name="Grupo 1034"/>
            <p:cNvGrpSpPr/>
            <p:nvPr/>
          </p:nvGrpSpPr>
          <p:grpSpPr>
            <a:xfrm>
              <a:off x="2184312" y="2732691"/>
              <a:ext cx="3391770" cy="2923445"/>
              <a:chOff x="2184312" y="2732691"/>
              <a:chExt cx="3391770" cy="2923445"/>
            </a:xfrm>
          </p:grpSpPr>
          <p:sp>
            <p:nvSpPr>
              <p:cNvPr id="200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2620806" y="4260121"/>
                <a:ext cx="1470934" cy="928112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2419772" y="3918065"/>
                <a:ext cx="1829560" cy="399980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Arco 196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125564">
                <a:off x="3070128" y="3970037"/>
                <a:ext cx="1384237" cy="891034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Arco 197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101965" flipH="1">
                <a:off x="4120932" y="4437930"/>
                <a:ext cx="1384237" cy="866094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Elipse 198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1350054">
                <a:off x="4929945" y="4424438"/>
                <a:ext cx="128116" cy="114481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2733902" y="5287704"/>
                <a:ext cx="587804" cy="367115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3400735" y="5289021"/>
                <a:ext cx="587804" cy="367115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85" name="Agrupar 160">
                <a:extLst>
                  <a:ext uri="{FF2B5EF4-FFF2-40B4-BE49-F238E27FC236}">
                    <a16:creationId xmlns:a16="http://schemas.microsoft.com/office/drawing/2014/main" xmlns="" id="{A815A243-D55E-42B7-9AE7-1AB4DC52520B}"/>
                  </a:ext>
                </a:extLst>
              </p:cNvPr>
              <p:cNvGrpSpPr/>
              <p:nvPr/>
            </p:nvGrpSpPr>
            <p:grpSpPr>
              <a:xfrm rot="15249508" flipH="1">
                <a:off x="3987702" y="4137099"/>
                <a:ext cx="362785" cy="787549"/>
                <a:chOff x="7903266" y="3924381"/>
                <a:chExt cx="562164" cy="1220369"/>
              </a:xfrm>
            </p:grpSpPr>
            <p:sp>
              <p:nvSpPr>
                <p:cNvPr id="193" name="Retângulo: Cantos Arredondados 168">
                  <a:extLst>
                    <a:ext uri="{FF2B5EF4-FFF2-40B4-BE49-F238E27FC236}">
                      <a16:creationId xmlns:a16="http://schemas.microsoft.com/office/drawing/2014/main" xmlns="" id="{BFF40FCC-E2AB-4A26-BE4C-2116649FA368}"/>
                    </a:ext>
                  </a:extLst>
                </p:cNvPr>
                <p:cNvSpPr/>
                <p:nvPr/>
              </p:nvSpPr>
              <p:spPr>
                <a:xfrm>
                  <a:off x="7957681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Forma Livre: Forma 169">
                  <a:extLst>
                    <a:ext uri="{FF2B5EF4-FFF2-40B4-BE49-F238E27FC236}">
                      <a16:creationId xmlns:a16="http://schemas.microsoft.com/office/drawing/2014/main" xmlns="" id="{4B38829D-E54D-4A29-853C-F94448D20B7B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Agrupar 161">
                <a:extLst>
                  <a:ext uri="{FF2B5EF4-FFF2-40B4-BE49-F238E27FC236}">
                    <a16:creationId xmlns:a16="http://schemas.microsoft.com/office/drawing/2014/main" xmlns="" id="{9D010C84-4F65-412F-B1D7-CB65485AB56E}"/>
                  </a:ext>
                </a:extLst>
              </p:cNvPr>
              <p:cNvGrpSpPr/>
              <p:nvPr/>
            </p:nvGrpSpPr>
            <p:grpSpPr>
              <a:xfrm>
                <a:off x="2807885" y="3726612"/>
                <a:ext cx="1118489" cy="1822433"/>
                <a:chOff x="8597048" y="1895779"/>
                <a:chExt cx="1850872" cy="2655364"/>
              </a:xfrm>
            </p:grpSpPr>
            <p:sp>
              <p:nvSpPr>
                <p:cNvPr id="191" name="Forma Livre: Forma 166">
                  <a:extLst>
                    <a:ext uri="{FF2B5EF4-FFF2-40B4-BE49-F238E27FC236}">
                      <a16:creationId xmlns:a16="http://schemas.microsoft.com/office/drawing/2014/main" xmlns="" id="{F61DB593-F49B-4250-BD97-73D838EDC358}"/>
                    </a:ext>
                  </a:extLst>
                </p:cNvPr>
                <p:cNvSpPr/>
                <p:nvPr/>
              </p:nvSpPr>
              <p:spPr>
                <a:xfrm>
                  <a:off x="8597048" y="3833285"/>
                  <a:ext cx="1850872" cy="717858"/>
                </a:xfrm>
                <a:custGeom>
                  <a:avLst/>
                  <a:gdLst>
                    <a:gd name="connsiteX0" fmla="*/ 0 w 1800188"/>
                    <a:gd name="connsiteY0" fmla="*/ 0 h 717859"/>
                    <a:gd name="connsiteX1" fmla="*/ 1800188 w 1800188"/>
                    <a:gd name="connsiteY1" fmla="*/ 0 h 717859"/>
                    <a:gd name="connsiteX2" fmla="*/ 1752805 w 1800188"/>
                    <a:gd name="connsiteY2" fmla="*/ 152645 h 717859"/>
                    <a:gd name="connsiteX3" fmla="*/ 900094 w 1800188"/>
                    <a:gd name="connsiteY3" fmla="*/ 717859 h 717859"/>
                    <a:gd name="connsiteX4" fmla="*/ 47383 w 1800188"/>
                    <a:gd name="connsiteY4" fmla="*/ 152645 h 717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188" h="717859">
                      <a:moveTo>
                        <a:pt x="0" y="0"/>
                      </a:moveTo>
                      <a:lnTo>
                        <a:pt x="1800188" y="0"/>
                      </a:lnTo>
                      <a:lnTo>
                        <a:pt x="1752805" y="152645"/>
                      </a:lnTo>
                      <a:cubicBezTo>
                        <a:pt x="1612316" y="484797"/>
                        <a:pt x="1283422" y="717859"/>
                        <a:pt x="900094" y="717859"/>
                      </a:cubicBezTo>
                      <a:cubicBezTo>
                        <a:pt x="516766" y="717859"/>
                        <a:pt x="187872" y="484797"/>
                        <a:pt x="47383" y="152645"/>
                      </a:cubicBezTo>
                      <a:close/>
                    </a:path>
                  </a:pathLst>
                </a:custGeom>
                <a:solidFill>
                  <a:srgbClr val="BCA6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Forma Livre: Forma 167">
                  <a:extLst>
                    <a:ext uri="{FF2B5EF4-FFF2-40B4-BE49-F238E27FC236}">
                      <a16:creationId xmlns:a16="http://schemas.microsoft.com/office/drawing/2014/main" xmlns="" id="{A467AAA2-1426-4C39-93D7-356AEBBD7B7D}"/>
                    </a:ext>
                  </a:extLst>
                </p:cNvPr>
                <p:cNvSpPr/>
                <p:nvPr/>
              </p:nvSpPr>
              <p:spPr>
                <a:xfrm>
                  <a:off x="8597048" y="1895779"/>
                  <a:ext cx="1850872" cy="1937505"/>
                </a:xfrm>
                <a:custGeom>
                  <a:avLst/>
                  <a:gdLst>
                    <a:gd name="connsiteX0" fmla="*/ 925436 w 1850872"/>
                    <a:gd name="connsiteY0" fmla="*/ 0 h 1937505"/>
                    <a:gd name="connsiteX1" fmla="*/ 1850872 w 1850872"/>
                    <a:gd name="connsiteY1" fmla="*/ 925436 h 1937505"/>
                    <a:gd name="connsiteX2" fmla="*/ 1850872 w 1850872"/>
                    <a:gd name="connsiteY2" fmla="*/ 1452055 h 1937505"/>
                    <a:gd name="connsiteX3" fmla="*/ 1850872 w 1850872"/>
                    <a:gd name="connsiteY3" fmla="*/ 1509447 h 1937505"/>
                    <a:gd name="connsiteX4" fmla="*/ 1850872 w 1850872"/>
                    <a:gd name="connsiteY4" fmla="*/ 1937505 h 1937505"/>
                    <a:gd name="connsiteX5" fmla="*/ 0 w 1850872"/>
                    <a:gd name="connsiteY5" fmla="*/ 1937505 h 1937505"/>
                    <a:gd name="connsiteX6" fmla="*/ 0 w 1850872"/>
                    <a:gd name="connsiteY6" fmla="*/ 1509447 h 1937505"/>
                    <a:gd name="connsiteX7" fmla="*/ 0 w 1850872"/>
                    <a:gd name="connsiteY7" fmla="*/ 1452055 h 1937505"/>
                    <a:gd name="connsiteX8" fmla="*/ 0 w 1850872"/>
                    <a:gd name="connsiteY8" fmla="*/ 925436 h 1937505"/>
                    <a:gd name="connsiteX9" fmla="*/ 925436 w 1850872"/>
                    <a:gd name="connsiteY9" fmla="*/ 0 h 1937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50872" h="1937505">
                      <a:moveTo>
                        <a:pt x="925436" y="0"/>
                      </a:moveTo>
                      <a:cubicBezTo>
                        <a:pt x="1436540" y="0"/>
                        <a:pt x="1850872" y="414332"/>
                        <a:pt x="1850872" y="925436"/>
                      </a:cubicBezTo>
                      <a:lnTo>
                        <a:pt x="1850872" y="1452055"/>
                      </a:lnTo>
                      <a:lnTo>
                        <a:pt x="1850872" y="1509447"/>
                      </a:lnTo>
                      <a:lnTo>
                        <a:pt x="1850872" y="1937505"/>
                      </a:lnTo>
                      <a:lnTo>
                        <a:pt x="0" y="1937505"/>
                      </a:lnTo>
                      <a:lnTo>
                        <a:pt x="0" y="1509447"/>
                      </a:lnTo>
                      <a:lnTo>
                        <a:pt x="0" y="1452055"/>
                      </a:lnTo>
                      <a:lnTo>
                        <a:pt x="0" y="925436"/>
                      </a:lnTo>
                      <a:cubicBezTo>
                        <a:pt x="0" y="414332"/>
                        <a:pt x="414332" y="0"/>
                        <a:pt x="925436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4" name="Agrupar 159">
                <a:extLst>
                  <a:ext uri="{FF2B5EF4-FFF2-40B4-BE49-F238E27FC236}">
                    <a16:creationId xmlns:a16="http://schemas.microsoft.com/office/drawing/2014/main" xmlns="" id="{D1DC4CD8-21DA-4D26-90C4-02D43D23BF81}"/>
                  </a:ext>
                </a:extLst>
              </p:cNvPr>
              <p:cNvGrpSpPr/>
              <p:nvPr/>
            </p:nvGrpSpPr>
            <p:grpSpPr>
              <a:xfrm rot="7544651">
                <a:off x="2396694" y="3993199"/>
                <a:ext cx="362785" cy="787549"/>
                <a:chOff x="7903266" y="3924381"/>
                <a:chExt cx="562164" cy="1220369"/>
              </a:xfrm>
            </p:grpSpPr>
            <p:sp>
              <p:nvSpPr>
                <p:cNvPr id="195" name="Retângulo: Cantos Arredondados 170">
                  <a:extLst>
                    <a:ext uri="{FF2B5EF4-FFF2-40B4-BE49-F238E27FC236}">
                      <a16:creationId xmlns:a16="http://schemas.microsoft.com/office/drawing/2014/main" xmlns="" id="{F2EE53EE-0C83-4C37-9CDF-57BA0882F6D4}"/>
                    </a:ext>
                  </a:extLst>
                </p:cNvPr>
                <p:cNvSpPr/>
                <p:nvPr/>
              </p:nvSpPr>
              <p:spPr>
                <a:xfrm>
                  <a:off x="7957685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171">
                  <a:extLst>
                    <a:ext uri="{FF2B5EF4-FFF2-40B4-BE49-F238E27FC236}">
                      <a16:creationId xmlns:a16="http://schemas.microsoft.com/office/drawing/2014/main" xmlns="" id="{568D5A37-C8E0-4015-AC5F-0F961863E187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7" name="Agrupar 162">
                <a:extLst>
                  <a:ext uri="{FF2B5EF4-FFF2-40B4-BE49-F238E27FC236}">
                    <a16:creationId xmlns:a16="http://schemas.microsoft.com/office/drawing/2014/main" xmlns="" id="{9FF38C1F-9DA9-4802-81E2-5A4911727256}"/>
                  </a:ext>
                </a:extLst>
              </p:cNvPr>
              <p:cNvGrpSpPr/>
              <p:nvPr/>
            </p:nvGrpSpPr>
            <p:grpSpPr>
              <a:xfrm>
                <a:off x="2797619" y="4164015"/>
                <a:ext cx="1139022" cy="563628"/>
                <a:chOff x="8908752" y="3075198"/>
                <a:chExt cx="1243826" cy="615488"/>
              </a:xfrm>
            </p:grpSpPr>
            <p:sp>
              <p:nvSpPr>
                <p:cNvPr id="188" name="Retângulo 187">
                  <a:extLst>
                    <a:ext uri="{FF2B5EF4-FFF2-40B4-BE49-F238E27FC236}">
                      <a16:creationId xmlns:a16="http://schemas.microsoft.com/office/drawing/2014/main" xmlns="" id="{7313B180-2EAD-4F09-A74D-91B0A5DFEFAB}"/>
                    </a:ext>
                  </a:extLst>
                </p:cNvPr>
                <p:cNvSpPr/>
                <p:nvPr/>
              </p:nvSpPr>
              <p:spPr>
                <a:xfrm>
                  <a:off x="9755248" y="3113298"/>
                  <a:ext cx="207850" cy="551053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 188">
                  <a:extLst>
                    <a:ext uri="{FF2B5EF4-FFF2-40B4-BE49-F238E27FC236}">
                      <a16:creationId xmlns:a16="http://schemas.microsoft.com/office/drawing/2014/main" xmlns="" id="{723FF2BF-2083-4350-9EAF-EEFCA9EE17EC}"/>
                    </a:ext>
                  </a:extLst>
                </p:cNvPr>
                <p:cNvSpPr/>
                <p:nvPr/>
              </p:nvSpPr>
              <p:spPr>
                <a:xfrm>
                  <a:off x="9067280" y="3075198"/>
                  <a:ext cx="207850" cy="580445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Retângulo 189">
                  <a:extLst>
                    <a:ext uri="{FF2B5EF4-FFF2-40B4-BE49-F238E27FC236}">
                      <a16:creationId xmlns:a16="http://schemas.microsoft.com/office/drawing/2014/main" xmlns="" id="{F9943D1F-1899-43DA-BC1C-D975805492B6}"/>
                    </a:ext>
                  </a:extLst>
                </p:cNvPr>
                <p:cNvSpPr/>
                <p:nvPr/>
              </p:nvSpPr>
              <p:spPr>
                <a:xfrm>
                  <a:off x="8908752" y="3590048"/>
                  <a:ext cx="1243826" cy="100638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2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2519670" y="2732691"/>
                <a:ext cx="1694919" cy="1694919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Retângulo: Cantos Arredondados 152">
                <a:extLst>
                  <a:ext uri="{FF2B5EF4-FFF2-40B4-BE49-F238E27FC236}">
                    <a16:creationId xmlns:a16="http://schemas.microsoft.com/office/drawing/2014/main" xmlns="" id="{F6E9F046-FF08-4F35-93EE-ED908DDDDDE2}"/>
                  </a:ext>
                </a:extLst>
              </p:cNvPr>
              <p:cNvSpPr/>
              <p:nvPr/>
            </p:nvSpPr>
            <p:spPr>
              <a:xfrm>
                <a:off x="2714519" y="3059100"/>
                <a:ext cx="717417" cy="738734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53">
                <a:extLst>
                  <a:ext uri="{FF2B5EF4-FFF2-40B4-BE49-F238E27FC236}">
                    <a16:creationId xmlns:a16="http://schemas.microsoft.com/office/drawing/2014/main" xmlns="" id="{F7CB0063-1829-46C4-BB91-BD774ADA943D}"/>
                  </a:ext>
                </a:extLst>
              </p:cNvPr>
              <p:cNvSpPr/>
              <p:nvPr/>
            </p:nvSpPr>
            <p:spPr>
              <a:xfrm>
                <a:off x="3302323" y="3059100"/>
                <a:ext cx="717417" cy="738734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Retângulo: Cantos Arredondados 154">
                <a:extLst>
                  <a:ext uri="{FF2B5EF4-FFF2-40B4-BE49-F238E27FC236}">
                    <a16:creationId xmlns:a16="http://schemas.microsoft.com/office/drawing/2014/main" xmlns="" id="{6B38D667-4D02-4AE7-8B3B-0C0E9301E4EF}"/>
                  </a:ext>
                </a:extLst>
              </p:cNvPr>
              <p:cNvSpPr/>
              <p:nvPr/>
            </p:nvSpPr>
            <p:spPr>
              <a:xfrm>
                <a:off x="2972611" y="3399309"/>
                <a:ext cx="774052" cy="79705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5" name="Agrupar 124">
                <a:extLst>
                  <a:ext uri="{FF2B5EF4-FFF2-40B4-BE49-F238E27FC236}">
                    <a16:creationId xmlns:a16="http://schemas.microsoft.com/office/drawing/2014/main" xmlns="" id="{782A57EC-791F-41A5-BF66-50A8E7DC091A}"/>
                  </a:ext>
                </a:extLst>
              </p:cNvPr>
              <p:cNvGrpSpPr/>
              <p:nvPr/>
            </p:nvGrpSpPr>
            <p:grpSpPr>
              <a:xfrm>
                <a:off x="3263206" y="3735229"/>
                <a:ext cx="164414" cy="41867"/>
                <a:chOff x="9410036" y="2492658"/>
                <a:chExt cx="179542" cy="4571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xmlns="" id="{2B56B403-5760-475F-9285-BDCFFEA681D2}"/>
                    </a:ext>
                  </a:extLst>
                </p:cNvPr>
                <p:cNvSpPr/>
                <p:nvPr/>
              </p:nvSpPr>
              <p:spPr>
                <a:xfrm rot="2913196">
                  <a:off x="9423059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xmlns="" id="{CE8A8B16-CB3F-405A-8713-49ACC00F21FD}"/>
                    </a:ext>
                  </a:extLst>
                </p:cNvPr>
                <p:cNvSpPr/>
                <p:nvPr/>
              </p:nvSpPr>
              <p:spPr>
                <a:xfrm rot="18686804" flipH="1">
                  <a:off x="9530836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6" name="Agrupar 125">
                <a:extLst>
                  <a:ext uri="{FF2B5EF4-FFF2-40B4-BE49-F238E27FC236}">
                    <a16:creationId xmlns:a16="http://schemas.microsoft.com/office/drawing/2014/main" xmlns="" id="{27296E02-D757-409E-8341-364FFEB4F990}"/>
                  </a:ext>
                </a:extLst>
              </p:cNvPr>
              <p:cNvGrpSpPr/>
              <p:nvPr/>
            </p:nvGrpSpPr>
            <p:grpSpPr>
              <a:xfrm>
                <a:off x="3225557" y="3882940"/>
                <a:ext cx="262546" cy="132350"/>
                <a:chOff x="9376066" y="2653960"/>
                <a:chExt cx="286703" cy="144528"/>
              </a:xfrm>
            </p:grpSpPr>
            <p:sp>
              <p:nvSpPr>
                <p:cNvPr id="174" name="Forma Livre: Forma 147">
                  <a:extLst>
                    <a:ext uri="{FF2B5EF4-FFF2-40B4-BE49-F238E27FC236}">
                      <a16:creationId xmlns:a16="http://schemas.microsoft.com/office/drawing/2014/main" xmlns="" id="{C751B72D-57C9-491B-BCF6-387CFE1A32E8}"/>
                    </a:ext>
                  </a:extLst>
                </p:cNvPr>
                <p:cNvSpPr/>
                <p:nvPr/>
              </p:nvSpPr>
              <p:spPr>
                <a:xfrm>
                  <a:off x="9376066" y="2653960"/>
                  <a:ext cx="286703" cy="144528"/>
                </a:xfrm>
                <a:custGeom>
                  <a:avLst/>
                  <a:gdLst>
                    <a:gd name="connsiteX0" fmla="*/ 678 w 1637116"/>
                    <a:gd name="connsiteY0" fmla="*/ 0 h 825276"/>
                    <a:gd name="connsiteX1" fmla="*/ 1636439 w 1637116"/>
                    <a:gd name="connsiteY1" fmla="*/ 0 h 825276"/>
                    <a:gd name="connsiteX2" fmla="*/ 1637116 w 1637116"/>
                    <a:gd name="connsiteY2" fmla="*/ 6718 h 825276"/>
                    <a:gd name="connsiteX3" fmla="*/ 818558 w 1637116"/>
                    <a:gd name="connsiteY3" fmla="*/ 825276 h 825276"/>
                    <a:gd name="connsiteX4" fmla="*/ 0 w 1637116"/>
                    <a:gd name="connsiteY4" fmla="*/ 6718 h 825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7116" h="825276">
                      <a:moveTo>
                        <a:pt x="678" y="0"/>
                      </a:moveTo>
                      <a:lnTo>
                        <a:pt x="1636439" y="0"/>
                      </a:lnTo>
                      <a:lnTo>
                        <a:pt x="1637116" y="6718"/>
                      </a:lnTo>
                      <a:cubicBezTo>
                        <a:pt x="1637116" y="458795"/>
                        <a:pt x="1270635" y="825276"/>
                        <a:pt x="818558" y="825276"/>
                      </a:cubicBezTo>
                      <a:cubicBezTo>
                        <a:pt x="366481" y="825276"/>
                        <a:pt x="0" y="458795"/>
                        <a:pt x="0" y="6718"/>
                      </a:cubicBezTo>
                      <a:close/>
                    </a:path>
                  </a:pathLst>
                </a:custGeom>
                <a:solidFill>
                  <a:srgbClr val="C756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:a16="http://schemas.microsoft.com/office/drawing/2014/main" xmlns="" id="{AA33589F-B3BC-4920-886B-D76F68628F78}"/>
                    </a:ext>
                  </a:extLst>
                </p:cNvPr>
                <p:cNvSpPr/>
                <p:nvPr/>
              </p:nvSpPr>
              <p:spPr>
                <a:xfrm rot="20829726">
                  <a:off x="9478428" y="2711401"/>
                  <a:ext cx="138158" cy="82086"/>
                </a:xfrm>
                <a:prstGeom prst="ellipse">
                  <a:avLst/>
                </a:prstGeom>
                <a:solidFill>
                  <a:srgbClr val="FF5B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7" name="Agrupar 126">
                <a:extLst>
                  <a:ext uri="{FF2B5EF4-FFF2-40B4-BE49-F238E27FC236}">
                    <a16:creationId xmlns:a16="http://schemas.microsoft.com/office/drawing/2014/main" xmlns="" id="{AFC8BDF6-545F-4EF8-B7C5-5B91737DF8D3}"/>
                  </a:ext>
                </a:extLst>
              </p:cNvPr>
              <p:cNvGrpSpPr/>
              <p:nvPr/>
            </p:nvGrpSpPr>
            <p:grpSpPr>
              <a:xfrm>
                <a:off x="3003651" y="3305154"/>
                <a:ext cx="721476" cy="379564"/>
                <a:chOff x="9133742" y="2023011"/>
                <a:chExt cx="787860" cy="414488"/>
              </a:xfrm>
            </p:grpSpPr>
            <p:grpSp>
              <p:nvGrpSpPr>
                <p:cNvPr id="168" name="Agrupar 132">
                  <a:extLst>
                    <a:ext uri="{FF2B5EF4-FFF2-40B4-BE49-F238E27FC236}">
                      <a16:creationId xmlns:a16="http://schemas.microsoft.com/office/drawing/2014/main" xmlns="" id="{174934C1-AEED-4D98-A028-3DEDBBB736CB}"/>
                    </a:ext>
                  </a:extLst>
                </p:cNvPr>
                <p:cNvGrpSpPr/>
                <p:nvPr/>
              </p:nvGrpSpPr>
              <p:grpSpPr>
                <a:xfrm>
                  <a:off x="9661786" y="2023011"/>
                  <a:ext cx="259816" cy="408146"/>
                  <a:chOff x="9661786" y="2023011"/>
                  <a:chExt cx="259816" cy="408146"/>
                </a:xfrm>
              </p:grpSpPr>
              <p:sp>
                <p:nvSpPr>
                  <p:cNvPr id="172" name="Retângulo: Cantos Arredondados 145">
                    <a:extLst>
                      <a:ext uri="{FF2B5EF4-FFF2-40B4-BE49-F238E27FC236}">
                        <a16:creationId xmlns:a16="http://schemas.microsoft.com/office/drawing/2014/main" xmlns="" id="{0C194C72-7A33-4FF7-AA7E-00291CA29DBA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173" name="Retângulo: Cantos Arredondados 146">
                    <a:extLst>
                      <a:ext uri="{FF2B5EF4-FFF2-40B4-BE49-F238E27FC236}">
                        <a16:creationId xmlns:a16="http://schemas.microsoft.com/office/drawing/2014/main" xmlns="" id="{53517565-FC5A-4029-ACDA-DE56F4837CE0}"/>
                      </a:ext>
                    </a:extLst>
                  </p:cNvPr>
                  <p:cNvSpPr/>
                  <p:nvPr/>
                </p:nvSpPr>
                <p:spPr>
                  <a:xfrm>
                    <a:off x="9813319" y="2086281"/>
                    <a:ext cx="76581" cy="1693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</p:grpSp>
            <p:grpSp>
              <p:nvGrpSpPr>
                <p:cNvPr id="169" name="Agrupar 133">
                  <a:extLst>
                    <a:ext uri="{FF2B5EF4-FFF2-40B4-BE49-F238E27FC236}">
                      <a16:creationId xmlns:a16="http://schemas.microsoft.com/office/drawing/2014/main" xmlns="" id="{164BE543-0587-4D6B-BD37-B9F4F6C70151}"/>
                    </a:ext>
                  </a:extLst>
                </p:cNvPr>
                <p:cNvGrpSpPr/>
                <p:nvPr/>
              </p:nvGrpSpPr>
              <p:grpSpPr>
                <a:xfrm>
                  <a:off x="9133742" y="2029353"/>
                  <a:ext cx="259816" cy="408146"/>
                  <a:chOff x="9138174" y="2029353"/>
                  <a:chExt cx="259816" cy="408146"/>
                </a:xfrm>
              </p:grpSpPr>
              <p:sp>
                <p:nvSpPr>
                  <p:cNvPr id="170" name="Retângulo: Cantos Arredondados 134">
                    <a:extLst>
                      <a:ext uri="{FF2B5EF4-FFF2-40B4-BE49-F238E27FC236}">
                        <a16:creationId xmlns:a16="http://schemas.microsoft.com/office/drawing/2014/main" xmlns="" id="{AAE0AF3C-BF82-477F-BC74-1280C205399C}"/>
                      </a:ext>
                    </a:extLst>
                  </p:cNvPr>
                  <p:cNvSpPr/>
                  <p:nvPr/>
                </p:nvSpPr>
                <p:spPr>
                  <a:xfrm>
                    <a:off x="9138174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: Cantos Arredondados 136">
                    <a:extLst>
                      <a:ext uri="{FF2B5EF4-FFF2-40B4-BE49-F238E27FC236}">
                        <a16:creationId xmlns:a16="http://schemas.microsoft.com/office/drawing/2014/main" xmlns="" id="{8F889E02-BE6F-40DC-A979-3C74AEB71782}"/>
                      </a:ext>
                    </a:extLst>
                  </p:cNvPr>
                  <p:cNvSpPr/>
                  <p:nvPr/>
                </p:nvSpPr>
                <p:spPr>
                  <a:xfrm>
                    <a:off x="9289707" y="2092623"/>
                    <a:ext cx="76581" cy="1693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 rot="1299799">
                <a:off x="3799348" y="3222515"/>
                <a:ext cx="1776734" cy="1391101"/>
                <a:chOff x="7323756" y="2763330"/>
                <a:chExt cx="2848249" cy="2230048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>
                  <a:off x="7323756" y="2763330"/>
                  <a:ext cx="2848249" cy="2230048"/>
                  <a:chOff x="-162865" y="2496465"/>
                  <a:chExt cx="2848249" cy="2230048"/>
                </a:xfrm>
              </p:grpSpPr>
              <p:sp>
                <p:nvSpPr>
                  <p:cNvPr id="56" name="Retângulo de cantos arredondados 55"/>
                  <p:cNvSpPr/>
                  <p:nvPr/>
                </p:nvSpPr>
                <p:spPr>
                  <a:xfrm>
                    <a:off x="1128233" y="3783376"/>
                    <a:ext cx="242931" cy="84275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Retângulo 61"/>
                  <p:cNvSpPr/>
                  <p:nvPr/>
                </p:nvSpPr>
                <p:spPr>
                  <a:xfrm>
                    <a:off x="864934" y="2789040"/>
                    <a:ext cx="1820450" cy="1060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466" h="1572237">
                        <a:moveTo>
                          <a:pt x="277460" y="256370"/>
                        </a:moveTo>
                        <a:cubicBezTo>
                          <a:pt x="294181" y="833863"/>
                          <a:pt x="767931" y="1296486"/>
                          <a:pt x="1349732" y="1296486"/>
                        </a:cubicBezTo>
                        <a:cubicBezTo>
                          <a:pt x="1931533" y="1296486"/>
                          <a:pt x="2405283" y="833863"/>
                          <a:pt x="2422004" y="256370"/>
                        </a:cubicBezTo>
                        <a:close/>
                        <a:moveTo>
                          <a:pt x="0" y="0"/>
                        </a:moveTo>
                        <a:lnTo>
                          <a:pt x="2699466" y="0"/>
                        </a:lnTo>
                        <a:lnTo>
                          <a:pt x="2699466" y="222503"/>
                        </a:lnTo>
                        <a:lnTo>
                          <a:pt x="2699466" y="256370"/>
                        </a:lnTo>
                        <a:lnTo>
                          <a:pt x="2697756" y="256370"/>
                        </a:lnTo>
                        <a:cubicBezTo>
                          <a:pt x="2681059" y="986176"/>
                          <a:pt x="2083837" y="1572237"/>
                          <a:pt x="1349733" y="1572237"/>
                        </a:cubicBezTo>
                        <a:cubicBezTo>
                          <a:pt x="615628" y="1572237"/>
                          <a:pt x="18406" y="986175"/>
                          <a:pt x="1710" y="256370"/>
                        </a:cubicBezTo>
                        <a:lnTo>
                          <a:pt x="0" y="256370"/>
                        </a:lnTo>
                        <a:lnTo>
                          <a:pt x="0" y="222504"/>
                        </a:lnTo>
                        <a:lnTo>
                          <a:pt x="0" y="222503"/>
                        </a:lnTo>
                        <a:close/>
                      </a:path>
                    </a:pathLst>
                  </a:cu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Retângulo 61"/>
                  <p:cNvSpPr/>
                  <p:nvPr/>
                </p:nvSpPr>
                <p:spPr>
                  <a:xfrm>
                    <a:off x="-162865" y="2789040"/>
                    <a:ext cx="1820450" cy="1060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466" h="1572237">
                        <a:moveTo>
                          <a:pt x="277460" y="256370"/>
                        </a:moveTo>
                        <a:cubicBezTo>
                          <a:pt x="294181" y="833863"/>
                          <a:pt x="767931" y="1296486"/>
                          <a:pt x="1349732" y="1296486"/>
                        </a:cubicBezTo>
                        <a:cubicBezTo>
                          <a:pt x="1931533" y="1296486"/>
                          <a:pt x="2405283" y="833863"/>
                          <a:pt x="2422004" y="256370"/>
                        </a:cubicBezTo>
                        <a:close/>
                        <a:moveTo>
                          <a:pt x="0" y="0"/>
                        </a:moveTo>
                        <a:lnTo>
                          <a:pt x="2699466" y="0"/>
                        </a:lnTo>
                        <a:lnTo>
                          <a:pt x="2699466" y="222503"/>
                        </a:lnTo>
                        <a:lnTo>
                          <a:pt x="2699466" y="256370"/>
                        </a:lnTo>
                        <a:lnTo>
                          <a:pt x="2697756" y="256370"/>
                        </a:lnTo>
                        <a:cubicBezTo>
                          <a:pt x="2681059" y="986176"/>
                          <a:pt x="2083837" y="1572237"/>
                          <a:pt x="1349733" y="1572237"/>
                        </a:cubicBezTo>
                        <a:cubicBezTo>
                          <a:pt x="615628" y="1572237"/>
                          <a:pt x="18406" y="986175"/>
                          <a:pt x="1710" y="256370"/>
                        </a:cubicBezTo>
                        <a:lnTo>
                          <a:pt x="0" y="256370"/>
                        </a:lnTo>
                        <a:lnTo>
                          <a:pt x="0" y="222504"/>
                        </a:lnTo>
                        <a:lnTo>
                          <a:pt x="0" y="222503"/>
                        </a:lnTo>
                        <a:close/>
                      </a:path>
                    </a:pathLst>
                  </a:cu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Retângulo de cantos arredondados 54"/>
                  <p:cNvSpPr/>
                  <p:nvPr/>
                </p:nvSpPr>
                <p:spPr>
                  <a:xfrm>
                    <a:off x="358491" y="2496465"/>
                    <a:ext cx="1782416" cy="1556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416" h="1556776">
                        <a:moveTo>
                          <a:pt x="0" y="0"/>
                        </a:moveTo>
                        <a:lnTo>
                          <a:pt x="1782416" y="0"/>
                        </a:lnTo>
                        <a:lnTo>
                          <a:pt x="1782416" y="665568"/>
                        </a:lnTo>
                        <a:cubicBezTo>
                          <a:pt x="1782416" y="1157769"/>
                          <a:pt x="1383409" y="1556776"/>
                          <a:pt x="891208" y="1556776"/>
                        </a:cubicBezTo>
                        <a:cubicBezTo>
                          <a:pt x="399007" y="1556776"/>
                          <a:pt x="0" y="1157769"/>
                          <a:pt x="0" y="665568"/>
                        </a:cubicBezTo>
                        <a:close/>
                      </a:path>
                    </a:pathLst>
                  </a:custGeom>
                  <a:solidFill>
                    <a:srgbClr val="FFC90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apezoide 56"/>
                  <p:cNvSpPr/>
                  <p:nvPr/>
                </p:nvSpPr>
                <p:spPr>
                  <a:xfrm>
                    <a:off x="774362" y="4423759"/>
                    <a:ext cx="950674" cy="302754"/>
                  </a:xfrm>
                  <a:prstGeom prst="trapezoid">
                    <a:avLst>
                      <a:gd name="adj" fmla="val 74598"/>
                    </a:avLst>
                  </a:prstGeom>
                  <a:solidFill>
                    <a:srgbClr val="893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 57"/>
                  <p:cNvSpPr/>
                  <p:nvPr/>
                </p:nvSpPr>
                <p:spPr>
                  <a:xfrm flipV="1">
                    <a:off x="1128233" y="4349980"/>
                    <a:ext cx="242931" cy="71974"/>
                  </a:xfrm>
                  <a:prstGeom prst="rect">
                    <a:avLst/>
                  </a:prstGeom>
                  <a:solidFill>
                    <a:srgbClr val="000000">
                      <a:alpha val="1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strela de 4 pontas 63"/>
                  <p:cNvSpPr/>
                  <p:nvPr/>
                </p:nvSpPr>
                <p:spPr>
                  <a:xfrm rot="1063102">
                    <a:off x="1642540" y="2532698"/>
                    <a:ext cx="455603" cy="455603"/>
                  </a:xfrm>
                  <a:prstGeom prst="star4">
                    <a:avLst>
                      <a:gd name="adj" fmla="val 2241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8" name="Agrupar 158">
                    <a:extLst>
                      <a:ext uri="{FF2B5EF4-FFF2-40B4-BE49-F238E27FC236}">
                        <a16:creationId xmlns:a16="http://schemas.microsoft.com/office/drawing/2014/main" xmlns="" id="{7692F490-FBBD-4A91-B56A-A4EC8D272B31}"/>
                      </a:ext>
                    </a:extLst>
                  </p:cNvPr>
                  <p:cNvGrpSpPr/>
                  <p:nvPr/>
                </p:nvGrpSpPr>
                <p:grpSpPr>
                  <a:xfrm rot="10800000" flipV="1">
                    <a:off x="901959" y="2732520"/>
                    <a:ext cx="695479" cy="1084665"/>
                    <a:chOff x="6445772" y="1077492"/>
                    <a:chExt cx="2324411" cy="3625136"/>
                  </a:xfrm>
                </p:grpSpPr>
                <p:sp>
                  <p:nvSpPr>
                    <p:cNvPr id="69" name="Elipse 1">
                      <a:extLst>
                        <a:ext uri="{FF2B5EF4-FFF2-40B4-BE49-F238E27FC236}">
                          <a16:creationId xmlns:a16="http://schemas.microsoft.com/office/drawing/2014/main" xmlns="" id="{4F51B5D2-D182-4C1A-87AB-60F20124284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445772" y="1077492"/>
                      <a:ext cx="2324411" cy="29055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500" h="714375">
                          <a:moveTo>
                            <a:pt x="285750" y="0"/>
                          </a:moveTo>
                          <a:cubicBezTo>
                            <a:pt x="443565" y="0"/>
                            <a:pt x="571500" y="127935"/>
                            <a:pt x="571500" y="285750"/>
                          </a:cubicBezTo>
                          <a:cubicBezTo>
                            <a:pt x="571500" y="312845"/>
                            <a:pt x="567729" y="339059"/>
                            <a:pt x="559424" y="363539"/>
                          </a:cubicBezTo>
                          <a:cubicBezTo>
                            <a:pt x="542624" y="459184"/>
                            <a:pt x="465810" y="582087"/>
                            <a:pt x="285750" y="714375"/>
                          </a:cubicBezTo>
                          <a:cubicBezTo>
                            <a:pt x="105691" y="582087"/>
                            <a:pt x="28877" y="459184"/>
                            <a:pt x="12076" y="363539"/>
                          </a:cubicBezTo>
                          <a:cubicBezTo>
                            <a:pt x="3771" y="339059"/>
                            <a:pt x="0" y="312845"/>
                            <a:pt x="0" y="285750"/>
                          </a:cubicBezTo>
                          <a:cubicBezTo>
                            <a:pt x="0" y="127935"/>
                            <a:pt x="127935" y="0"/>
                            <a:pt x="285750" y="0"/>
                          </a:cubicBezTo>
                          <a:close/>
                        </a:path>
                      </a:pathLst>
                    </a:custGeom>
                    <a:solidFill>
                      <a:srgbClr val="EEBB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0" name="Retângulo: Cantos Arredondados 186">
                      <a:extLst>
                        <a:ext uri="{FF2B5EF4-FFF2-40B4-BE49-F238E27FC236}">
                          <a16:creationId xmlns:a16="http://schemas.microsoft.com/office/drawing/2014/main" xmlns="" id="{350A08E6-ACC5-498D-AC33-10B7063600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64434" y="1341891"/>
                      <a:ext cx="115080" cy="33607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6A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71" name="Agrupar 187">
                      <a:extLst>
                        <a:ext uri="{FF2B5EF4-FFF2-40B4-BE49-F238E27FC236}">
                          <a16:creationId xmlns:a16="http://schemas.microsoft.com/office/drawing/2014/main" xmlns="" id="{D4A72543-8F12-419B-9422-F14B866F0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1680483"/>
                      <a:ext cx="1238000" cy="1790548"/>
                      <a:chOff x="7003486" y="1651455"/>
                      <a:chExt cx="1238000" cy="1790548"/>
                    </a:xfrm>
                  </p:grpSpPr>
                  <p:grpSp>
                    <p:nvGrpSpPr>
                      <p:cNvPr id="72" name="Agrupar 188">
                        <a:extLst>
                          <a:ext uri="{FF2B5EF4-FFF2-40B4-BE49-F238E27FC236}">
                            <a16:creationId xmlns:a16="http://schemas.microsoft.com/office/drawing/2014/main" xmlns="" id="{6CFF07D0-5118-4BB2-9E98-8C09856CA6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03486" y="2636102"/>
                        <a:ext cx="1236975" cy="805901"/>
                        <a:chOff x="7003486" y="2084559"/>
                        <a:chExt cx="1236975" cy="805901"/>
                      </a:xfrm>
                    </p:grpSpPr>
                    <p:sp>
                      <p:nvSpPr>
                        <p:cNvPr id="76" name="Retângulo: Cantos Arredondados 192">
                          <a:extLst>
                            <a:ext uri="{FF2B5EF4-FFF2-40B4-BE49-F238E27FC236}">
                              <a16:creationId xmlns:a16="http://schemas.microsoft.com/office/drawing/2014/main" xmlns="" id="{708BC6B2-A4F2-49C5-A7C8-E400F5A6C8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17790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77" name="Retângulo: Cantos Arredondados 193">
                          <a:extLst>
                            <a:ext uri="{FF2B5EF4-FFF2-40B4-BE49-F238E27FC236}">
                              <a16:creationId xmlns:a16="http://schemas.microsoft.com/office/drawing/2014/main" xmlns="" id="{C0F4E35E-BDC8-4408-AFE4-32DDBDD3E6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24489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78" name="Agrupar 194">
                          <a:extLst>
                            <a:ext uri="{FF2B5EF4-FFF2-40B4-BE49-F238E27FC236}">
                              <a16:creationId xmlns:a16="http://schemas.microsoft.com/office/drawing/2014/main" xmlns="" id="{7D423BED-1447-4FD9-9735-3B5157E248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flipH="1">
                          <a:off x="7003486" y="2092611"/>
                          <a:ext cx="739002" cy="797849"/>
                          <a:chOff x="7653859" y="2236959"/>
                          <a:chExt cx="739002" cy="797849"/>
                        </a:xfrm>
                      </p:grpSpPr>
                      <p:sp>
                        <p:nvSpPr>
                          <p:cNvPr id="79" name="Retângulo: Cantos Arredondados 195">
                            <a:extLst>
                              <a:ext uri="{FF2B5EF4-FFF2-40B4-BE49-F238E27FC236}">
                                <a16:creationId xmlns:a16="http://schemas.microsoft.com/office/drawing/2014/main" xmlns="" id="{BC9CE970-D8AC-4AE8-A474-11995DBFB4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700000">
                            <a:off x="7959367" y="1931451"/>
                            <a:ext cx="127985" cy="739002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D6A8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80" name="Retângulo: Cantos Arredondados 196">
                            <a:extLst>
                              <a:ext uri="{FF2B5EF4-FFF2-40B4-BE49-F238E27FC236}">
                                <a16:creationId xmlns:a16="http://schemas.microsoft.com/office/drawing/2014/main" xmlns="" id="{A62B743E-8327-4270-AD63-CAA10665DE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700000">
                            <a:off x="7959367" y="2601315"/>
                            <a:ext cx="127985" cy="739002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D6A8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3" name="Agrupar 189">
                        <a:extLst>
                          <a:ext uri="{FF2B5EF4-FFF2-40B4-BE49-F238E27FC236}">
                            <a16:creationId xmlns:a16="http://schemas.microsoft.com/office/drawing/2014/main" xmlns="" id="{8813BA1E-197C-4B71-912F-D23242D5CB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10020" y="1651455"/>
                        <a:ext cx="931466" cy="739002"/>
                        <a:chOff x="7308995" y="2456967"/>
                        <a:chExt cx="931466" cy="739002"/>
                      </a:xfrm>
                    </p:grpSpPr>
                    <p:sp>
                      <p:nvSpPr>
                        <p:cNvPr id="74" name="Retângulo: Cantos Arredondados 190">
                          <a:extLst>
                            <a:ext uri="{FF2B5EF4-FFF2-40B4-BE49-F238E27FC236}">
                              <a16:creationId xmlns:a16="http://schemas.microsoft.com/office/drawing/2014/main" xmlns="" id="{822A2B97-3BE1-452A-86B1-CC802A4302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24489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75" name="Retângulo: Cantos Arredondados 191">
                          <a:extLst>
                            <a:ext uri="{FF2B5EF4-FFF2-40B4-BE49-F238E27FC236}">
                              <a16:creationId xmlns:a16="http://schemas.microsoft.com/office/drawing/2014/main" xmlns="" id="{2AEC8CF2-C355-476F-A8FD-8C2D1C33E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 flipH="1">
                          <a:off x="7308995" y="2456967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</p:grpSp>
            </p:grpSp>
            <p:sp>
              <p:nvSpPr>
                <p:cNvPr id="67" name="Retângulo 66"/>
                <p:cNvSpPr/>
                <p:nvPr/>
              </p:nvSpPr>
              <p:spPr>
                <a:xfrm>
                  <a:off x="8522006" y="4751934"/>
                  <a:ext cx="428625" cy="1887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 82"/>
                <p:cNvSpPr/>
                <p:nvPr/>
              </p:nvSpPr>
              <p:spPr>
                <a:xfrm>
                  <a:off x="8522007" y="4750289"/>
                  <a:ext cx="428625" cy="52984"/>
                </a:xfrm>
                <a:prstGeom prst="rect">
                  <a:avLst/>
                </a:prstGeom>
                <a:solidFill>
                  <a:srgbClr val="000000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039" name="Retângulo de cantos arredondados 1038"/>
          <p:cNvSpPr/>
          <p:nvPr/>
        </p:nvSpPr>
        <p:spPr>
          <a:xfrm>
            <a:off x="6387024" y="2120001"/>
            <a:ext cx="3324225" cy="3724275"/>
          </a:xfrm>
          <a:prstGeom prst="roundRect">
            <a:avLst>
              <a:gd name="adj" fmla="val 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8" name="CaixaDeTexto 1037"/>
          <p:cNvSpPr txBox="1"/>
          <p:nvPr/>
        </p:nvSpPr>
        <p:spPr>
          <a:xfrm>
            <a:off x="6768177" y="2425145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LIÇÃO FINALIZADA!</a:t>
            </a:r>
            <a:endParaRPr lang="pt-BR" sz="20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41" name="Conector reto 1040"/>
          <p:cNvCxnSpPr/>
          <p:nvPr/>
        </p:nvCxnSpPr>
        <p:spPr>
          <a:xfrm>
            <a:off x="6387023" y="2956265"/>
            <a:ext cx="332422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ixaDeTexto 1041"/>
          <p:cNvSpPr txBox="1"/>
          <p:nvPr/>
        </p:nvSpPr>
        <p:spPr>
          <a:xfrm>
            <a:off x="6576936" y="3213660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latin typeface="Century Gothic" panose="020B0502020202020204" pitchFamily="34" charset="0"/>
              </a:rPr>
              <a:t>Desempenho:</a:t>
            </a:r>
            <a:endParaRPr lang="pt-BR" sz="1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7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xmlns="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xmlns="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xmlns="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xmlns="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xmlns="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xmlns="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xmlns="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xmlns="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xmlns="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xmlns="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xmlns="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xmlns="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xmlns="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xmlns="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xmlns="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xmlns="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xmlns="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xmlns="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xmlns="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xmlns="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xmlns="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xmlns="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xmlns="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xmlns="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xmlns="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xmlns="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xmlns="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xmlns="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xmlns="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xmlns="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xmlns="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xmlns="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xmlns="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xmlns="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xmlns="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xmlns="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xmlns="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xmlns="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xmlns="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xmlns="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xmlns="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xmlns="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xmlns="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xmlns="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xmlns="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xmlns="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xmlns="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xmlns="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3983</TotalTime>
  <Words>179</Words>
  <Application>Microsoft Office PowerPoint</Application>
  <PresentationFormat>Personalizar</PresentationFormat>
  <Paragraphs>41</Paragraphs>
  <Slides>36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235</cp:revision>
  <dcterms:created xsi:type="dcterms:W3CDTF">2019-02-14T00:31:49Z</dcterms:created>
  <dcterms:modified xsi:type="dcterms:W3CDTF">2019-05-23T14:47:52Z</dcterms:modified>
</cp:coreProperties>
</file>