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9C7"/>
    <a:srgbClr val="4285F4"/>
    <a:srgbClr val="3569BB"/>
    <a:srgbClr val="AEB4D2"/>
    <a:srgbClr val="C0C5DC"/>
    <a:srgbClr val="FBDC43"/>
    <a:srgbClr val="FACF07"/>
    <a:srgbClr val="009445"/>
    <a:srgbClr val="FCFCF9"/>
    <a:srgbClr val="343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=""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=""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=""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=""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=""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=""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=""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=""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=""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=""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=""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=""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=""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=""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=""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=""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=""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=""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=""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=""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=""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=""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=""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=""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=""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=""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=""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=""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=""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=""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=""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=""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=""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=""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=""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=""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=""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=""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=""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=""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=""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=""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=""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=""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=""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=""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=""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=""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=""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=""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=""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=""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=""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=""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=""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=""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=""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=""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=""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61" y="61645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133</Words>
  <Application>Microsoft Office PowerPoint</Application>
  <PresentationFormat>Personalizar</PresentationFormat>
  <Paragraphs>26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127</cp:revision>
  <dcterms:created xsi:type="dcterms:W3CDTF">2019-02-14T00:31:49Z</dcterms:created>
  <dcterms:modified xsi:type="dcterms:W3CDTF">2019-03-27T13:54:29Z</dcterms:modified>
</cp:coreProperties>
</file>