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A09"/>
    <a:srgbClr val="8FFF00"/>
    <a:srgbClr val="232323"/>
    <a:srgbClr val="000000"/>
    <a:srgbClr val="FF5353"/>
    <a:srgbClr val="FF3B3B"/>
    <a:srgbClr val="4C7274"/>
    <a:srgbClr val="00B8EA"/>
    <a:srgbClr val="4FD9FF"/>
    <a:srgbClr val="5F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>
        <p:scale>
          <a:sx n="300" d="100"/>
          <a:sy n="300" d="100"/>
        </p:scale>
        <p:origin x="-7075" y="-15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30.png"/><Relationship Id="rId4" Type="http://schemas.openxmlformats.org/officeDocument/2006/relationships/image" Target="../media/image10.sv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7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476032" y="-65181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034071" y="4455780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2201220" y="2157102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9193936" y="4475454"/>
            <a:ext cx="1447616" cy="1447616"/>
            <a:chOff x="6730680" y="4007904"/>
            <a:chExt cx="1447616" cy="1447616"/>
          </a:xfrm>
        </p:grpSpPr>
        <p:sp>
          <p:nvSpPr>
            <p:cNvPr id="219" name="Retângulo 218"/>
            <p:cNvSpPr/>
            <p:nvPr/>
          </p:nvSpPr>
          <p:spPr>
            <a:xfrm>
              <a:off x="6730680" y="4007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7225702" y="4186528"/>
              <a:ext cx="441148" cy="1181992"/>
              <a:chOff x="9558217" y="4355685"/>
              <a:chExt cx="745300" cy="1996924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9767459" y="4355685"/>
                <a:ext cx="331230" cy="278853"/>
              </a:xfrm>
              <a:prstGeom prst="rect">
                <a:avLst/>
              </a:prstGeom>
              <a:solidFill>
                <a:srgbClr val="D6A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de cantos arredondados 245"/>
              <p:cNvSpPr/>
              <p:nvPr/>
            </p:nvSpPr>
            <p:spPr>
              <a:xfrm>
                <a:off x="9558217" y="4835583"/>
                <a:ext cx="745300" cy="1517026"/>
              </a:xfrm>
              <a:prstGeom prst="roundRect">
                <a:avLst>
                  <a:gd name="adj" fmla="val 2614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Retângulo de cantos arredondados 216"/>
              <p:cNvSpPr/>
              <p:nvPr/>
            </p:nvSpPr>
            <p:spPr>
              <a:xfrm>
                <a:off x="9708328" y="4454131"/>
                <a:ext cx="445077" cy="1517026"/>
              </a:xfrm>
              <a:prstGeom prst="roundRect">
                <a:avLst>
                  <a:gd name="adj" fmla="val 1473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/>
              <p:cNvSpPr/>
              <p:nvPr/>
            </p:nvSpPr>
            <p:spPr>
              <a:xfrm>
                <a:off x="9558217" y="5136706"/>
                <a:ext cx="745110" cy="5977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Elipse 247"/>
              <p:cNvSpPr/>
              <p:nvPr/>
            </p:nvSpPr>
            <p:spPr>
              <a:xfrm>
                <a:off x="9708328" y="5216661"/>
                <a:ext cx="430589" cy="430589"/>
              </a:xfrm>
              <a:prstGeom prst="ellipse">
                <a:avLst/>
              </a:prstGeom>
              <a:solidFill>
                <a:srgbClr val="EE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 de 4 pontas 217"/>
              <p:cNvSpPr/>
              <p:nvPr/>
            </p:nvSpPr>
            <p:spPr>
              <a:xfrm>
                <a:off x="10022558" y="4927932"/>
                <a:ext cx="239290" cy="23929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Triângulo isósceles 251"/>
              <p:cNvSpPr/>
              <p:nvPr/>
            </p:nvSpPr>
            <p:spPr>
              <a:xfrm>
                <a:off x="9560657" y="5339752"/>
                <a:ext cx="742669" cy="394697"/>
              </a:xfrm>
              <a:prstGeom prst="triangle">
                <a:avLst>
                  <a:gd name="adj" fmla="val 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4" name="Grupo 33"/>
          <p:cNvGrpSpPr/>
          <p:nvPr/>
        </p:nvGrpSpPr>
        <p:grpSpPr>
          <a:xfrm>
            <a:off x="10541089" y="4435921"/>
            <a:ext cx="1447616" cy="1447616"/>
            <a:chOff x="6503581" y="2458794"/>
            <a:chExt cx="1447616" cy="1447616"/>
          </a:xfrm>
        </p:grpSpPr>
        <p:sp>
          <p:nvSpPr>
            <p:cNvPr id="220" name="Retângulo 219"/>
            <p:cNvSpPr/>
            <p:nvPr/>
          </p:nvSpPr>
          <p:spPr>
            <a:xfrm>
              <a:off x="6503581" y="24587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867057" y="2670084"/>
              <a:ext cx="672266" cy="1127307"/>
              <a:chOff x="9185750" y="3563559"/>
              <a:chExt cx="2522897" cy="4230586"/>
            </a:xfrm>
          </p:grpSpPr>
          <p:sp>
            <p:nvSpPr>
              <p:cNvPr id="242" name="Elipse 241"/>
              <p:cNvSpPr/>
              <p:nvPr/>
            </p:nvSpPr>
            <p:spPr>
              <a:xfrm>
                <a:off x="9909269" y="7605173"/>
                <a:ext cx="1121324" cy="188972"/>
              </a:xfrm>
              <a:prstGeom prst="ellipse">
                <a:avLst/>
              </a:prstGeom>
              <a:solidFill>
                <a:srgbClr val="A3BB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Retângulo 238"/>
              <p:cNvSpPr/>
              <p:nvPr/>
            </p:nvSpPr>
            <p:spPr>
              <a:xfrm>
                <a:off x="10357778" y="5193675"/>
                <a:ext cx="224306" cy="2505984"/>
              </a:xfrm>
              <a:prstGeom prst="rect">
                <a:avLst/>
              </a:prstGeom>
              <a:solidFill>
                <a:srgbClr val="8EAB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Grupo 223"/>
              <p:cNvGrpSpPr/>
              <p:nvPr/>
            </p:nvGrpSpPr>
            <p:grpSpPr>
              <a:xfrm>
                <a:off x="9185750" y="3563559"/>
                <a:ext cx="2522897" cy="2041170"/>
                <a:chOff x="9185750" y="3563559"/>
                <a:chExt cx="2522897" cy="204117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0446467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Retângulo de cantos arredondados 25"/>
                <p:cNvSpPr/>
                <p:nvPr/>
              </p:nvSpPr>
              <p:spPr>
                <a:xfrm flipH="1">
                  <a:off x="9185750" y="3563559"/>
                  <a:ext cx="1262180" cy="2041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180" h="2041170">
                      <a:moveTo>
                        <a:pt x="0" y="0"/>
                      </a:moveTo>
                      <a:lnTo>
                        <a:pt x="1253395" y="0"/>
                      </a:lnTo>
                      <a:cubicBezTo>
                        <a:pt x="1259423" y="47179"/>
                        <a:pt x="1262180" y="95225"/>
                        <a:pt x="1262180" y="143914"/>
                      </a:cubicBezTo>
                      <a:cubicBezTo>
                        <a:pt x="1262180" y="355606"/>
                        <a:pt x="1262179" y="567298"/>
                        <a:pt x="1262179" y="778990"/>
                      </a:cubicBezTo>
                      <a:cubicBezTo>
                        <a:pt x="1262179" y="1476073"/>
                        <a:pt x="697082" y="2041170"/>
                        <a:pt x="0" y="2041170"/>
                      </a:cubicBezTo>
                      <a:lnTo>
                        <a:pt x="0" y="2041169"/>
                      </a:lnTo>
                      <a:close/>
                    </a:path>
                  </a:pathLst>
                </a:custGeom>
                <a:solidFill>
                  <a:srgbClr val="A3BB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Estrela de 4 pontas 228"/>
              <p:cNvSpPr/>
              <p:nvPr/>
            </p:nvSpPr>
            <p:spPr>
              <a:xfrm>
                <a:off x="10896600" y="3743089"/>
                <a:ext cx="596900" cy="596900"/>
              </a:xfrm>
              <a:prstGeom prst="star4">
                <a:avLst>
                  <a:gd name="adj" fmla="val 2526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9481687" y="857164"/>
            <a:ext cx="1447616" cy="1447616"/>
            <a:chOff x="5978369" y="3218667"/>
            <a:chExt cx="1447616" cy="1447616"/>
          </a:xfrm>
        </p:grpSpPr>
        <p:sp>
          <p:nvSpPr>
            <p:cNvPr id="319" name="Retângulo 318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21" name="Grupo 220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22" name="Retângulo de cantos arredondados 221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 222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de cantos arredondados 2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8" name="Grupo 227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6" name="Grupo 255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7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8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6" name="Elipse 315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7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8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9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apezoide 310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4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Elipse 314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9" name="Grupo 25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8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03" name="Elipse 302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9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apezoide 290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1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62" name="Grupo 261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6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71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9" name="Elipse 278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2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Triângulo isósceles 272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Trapezoide 273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7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Elipse 277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320" name="Grupo 319"/>
          <p:cNvGrpSpPr/>
          <p:nvPr/>
        </p:nvGrpSpPr>
        <p:grpSpPr>
          <a:xfrm>
            <a:off x="7870461" y="978276"/>
            <a:ext cx="1447616" cy="1447616"/>
            <a:chOff x="5978369" y="3218667"/>
            <a:chExt cx="1447616" cy="1447616"/>
          </a:xfrm>
        </p:grpSpPr>
        <p:sp>
          <p:nvSpPr>
            <p:cNvPr id="321" name="Retângulo 320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323" name="Retângulo de cantos arredondados 322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F19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Retângulo 323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 de cantos arredondados 324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7" name="Grupo 326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28" name="Grupo 327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5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67" name="Elipse 36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apezoide 36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29" name="Grupo 328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4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54" name="Elipse 35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Triângulo isósceles 34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Trapezoide 34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0" name="Grupo 329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1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3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1" name="Elipse 340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4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iângulo isósceles 334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Trapezoide 335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Elipse 339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360498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78087" y="4487677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" name="Grupo 4"/>
          <p:cNvGrpSpPr/>
          <p:nvPr/>
        </p:nvGrpSpPr>
        <p:grpSpPr>
          <a:xfrm>
            <a:off x="7209380" y="4568009"/>
            <a:ext cx="1447616" cy="1447616"/>
            <a:chOff x="8290756" y="4669381"/>
            <a:chExt cx="1447616" cy="1447616"/>
          </a:xfrm>
        </p:grpSpPr>
        <p:sp>
          <p:nvSpPr>
            <p:cNvPr id="178" name="Retângulo 177"/>
            <p:cNvSpPr/>
            <p:nvPr/>
          </p:nvSpPr>
          <p:spPr>
            <a:xfrm>
              <a:off x="8290756" y="466938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80" name="Agrupar 227">
              <a:extLst>
                <a:ext uri="{FF2B5EF4-FFF2-40B4-BE49-F238E27FC236}">
                  <a16:creationId xmlns:a16="http://schemas.microsoft.com/office/drawing/2014/main" id="{223951B6-3098-466C-A085-2773F37F748B}"/>
                </a:ext>
              </a:extLst>
            </p:cNvPr>
            <p:cNvGrpSpPr/>
            <p:nvPr/>
          </p:nvGrpSpPr>
          <p:grpSpPr>
            <a:xfrm>
              <a:off x="8645232" y="4728736"/>
              <a:ext cx="746797" cy="1328905"/>
              <a:chOff x="6149245" y="2362633"/>
              <a:chExt cx="1885495" cy="3355188"/>
            </a:xfrm>
          </p:grpSpPr>
          <p:sp>
            <p:nvSpPr>
              <p:cNvPr id="181" name="Forma Livre: Forma 213">
                <a:extLst>
                  <a:ext uri="{FF2B5EF4-FFF2-40B4-BE49-F238E27FC236}">
                    <a16:creationId xmlns:a16="http://schemas.microsoft.com/office/drawing/2014/main" id="{D2AD6431-87D7-469D-89DE-FFC27A12CD83}"/>
                  </a:ext>
                </a:extLst>
              </p:cNvPr>
              <p:cNvSpPr/>
              <p:nvPr/>
            </p:nvSpPr>
            <p:spPr>
              <a:xfrm flipH="1">
                <a:off x="7073394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3D2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Forma Livre: Forma 210">
                <a:extLst>
                  <a:ext uri="{FF2B5EF4-FFF2-40B4-BE49-F238E27FC236}">
                    <a16:creationId xmlns:a16="http://schemas.microsoft.com/office/drawing/2014/main" id="{0B7E4478-34F2-40B8-8BEC-2E5AC38A55D1}"/>
                  </a:ext>
                </a:extLst>
              </p:cNvPr>
              <p:cNvSpPr/>
              <p:nvPr/>
            </p:nvSpPr>
            <p:spPr>
              <a:xfrm>
                <a:off x="6527920" y="2362633"/>
                <a:ext cx="583574" cy="3355188"/>
              </a:xfrm>
              <a:custGeom>
                <a:avLst/>
                <a:gdLst>
                  <a:gd name="connsiteX0" fmla="*/ 558800 w 583574"/>
                  <a:gd name="connsiteY0" fmla="*/ 0 h 3355188"/>
                  <a:gd name="connsiteX1" fmla="*/ 583574 w 583574"/>
                  <a:gd name="connsiteY1" fmla="*/ 2498 h 3355188"/>
                  <a:gd name="connsiteX2" fmla="*/ 583574 w 583574"/>
                  <a:gd name="connsiteY2" fmla="*/ 3352691 h 3355188"/>
                  <a:gd name="connsiteX3" fmla="*/ 558800 w 583574"/>
                  <a:gd name="connsiteY3" fmla="*/ 3355188 h 3355188"/>
                  <a:gd name="connsiteX4" fmla="*/ 0 w 583574"/>
                  <a:gd name="connsiteY4" fmla="*/ 2796388 h 3355188"/>
                  <a:gd name="connsiteX5" fmla="*/ 0 w 583574"/>
                  <a:gd name="connsiteY5" fmla="*/ 558800 h 3355188"/>
                  <a:gd name="connsiteX6" fmla="*/ 558800 w 583574"/>
                  <a:gd name="connsiteY6" fmla="*/ 0 h 33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3574" h="3355188">
                    <a:moveTo>
                      <a:pt x="558800" y="0"/>
                    </a:moveTo>
                    <a:lnTo>
                      <a:pt x="583574" y="2498"/>
                    </a:lnTo>
                    <a:lnTo>
                      <a:pt x="583574" y="3352691"/>
                    </a:lnTo>
                    <a:lnTo>
                      <a:pt x="558800" y="3355188"/>
                    </a:lnTo>
                    <a:cubicBezTo>
                      <a:pt x="250183" y="3355188"/>
                      <a:pt x="0" y="3105005"/>
                      <a:pt x="0" y="2796388"/>
                    </a:cubicBezTo>
                    <a:lnTo>
                      <a:pt x="0" y="558800"/>
                    </a:lnTo>
                    <a:cubicBezTo>
                      <a:pt x="0" y="250183"/>
                      <a:pt x="250183" y="0"/>
                      <a:pt x="558800" y="0"/>
                    </a:cubicBezTo>
                    <a:close/>
                  </a:path>
                </a:pathLst>
              </a:custGeom>
              <a:solidFill>
                <a:srgbClr val="523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Forma Livre: Forma 209">
                <a:extLst>
                  <a:ext uri="{FF2B5EF4-FFF2-40B4-BE49-F238E27FC236}">
                    <a16:creationId xmlns:a16="http://schemas.microsoft.com/office/drawing/2014/main" id="{40B4D429-CDD9-4D98-BE58-F67D4200EEF0}"/>
                  </a:ext>
                </a:extLst>
              </p:cNvPr>
              <p:cNvSpPr/>
              <p:nvPr/>
            </p:nvSpPr>
            <p:spPr>
              <a:xfrm rot="2700000" flipH="1">
                <a:off x="6605780" y="2855882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Forma Livre: Forma 214">
                <a:extLst>
                  <a:ext uri="{FF2B5EF4-FFF2-40B4-BE49-F238E27FC236}">
                    <a16:creationId xmlns:a16="http://schemas.microsoft.com/office/drawing/2014/main" id="{60ABFA97-52A7-4112-9905-B83F88187298}"/>
                  </a:ext>
                </a:extLst>
              </p:cNvPr>
              <p:cNvSpPr/>
              <p:nvPr/>
            </p:nvSpPr>
            <p:spPr>
              <a:xfrm rot="2700000" flipH="1">
                <a:off x="6592454" y="3336603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Forma Livre: Forma 216">
                <a:extLst>
                  <a:ext uri="{FF2B5EF4-FFF2-40B4-BE49-F238E27FC236}">
                    <a16:creationId xmlns:a16="http://schemas.microsoft.com/office/drawing/2014/main" id="{74B76651-5BBB-4650-9482-5D13BEFCC37E}"/>
                  </a:ext>
                </a:extLst>
              </p:cNvPr>
              <p:cNvSpPr/>
              <p:nvPr/>
            </p:nvSpPr>
            <p:spPr>
              <a:xfrm rot="2700000" flipH="1">
                <a:off x="6592456" y="3851271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Forma Livre: Forma 217">
                <a:extLst>
                  <a:ext uri="{FF2B5EF4-FFF2-40B4-BE49-F238E27FC236}">
                    <a16:creationId xmlns:a16="http://schemas.microsoft.com/office/drawing/2014/main" id="{B5BFF33C-274C-4CC0-81E9-34D917A21362}"/>
                  </a:ext>
                </a:extLst>
              </p:cNvPr>
              <p:cNvSpPr/>
              <p:nvPr/>
            </p:nvSpPr>
            <p:spPr>
              <a:xfrm rot="2700000" flipH="1">
                <a:off x="6590112" y="4328819"/>
                <a:ext cx="997043" cy="895369"/>
              </a:xfrm>
              <a:custGeom>
                <a:avLst/>
                <a:gdLst>
                  <a:gd name="connsiteX0" fmla="*/ 433558 w 997043"/>
                  <a:gd name="connsiteY0" fmla="*/ 40532 h 895369"/>
                  <a:gd name="connsiteX1" fmla="*/ 155944 w 997043"/>
                  <a:gd name="connsiteY1" fmla="*/ 40531 h 895369"/>
                  <a:gd name="connsiteX2" fmla="*/ 155944 w 997043"/>
                  <a:gd name="connsiteY2" fmla="*/ 0 h 895369"/>
                  <a:gd name="connsiteX3" fmla="*/ 0 w 997043"/>
                  <a:gd name="connsiteY3" fmla="*/ 155943 h 895369"/>
                  <a:gd name="connsiteX4" fmla="*/ 0 w 997043"/>
                  <a:gd name="connsiteY4" fmla="*/ 195494 h 895369"/>
                  <a:gd name="connsiteX5" fmla="*/ 980 w 997043"/>
                  <a:gd name="connsiteY5" fmla="*/ 195494 h 895369"/>
                  <a:gd name="connsiteX6" fmla="*/ 980 w 997043"/>
                  <a:gd name="connsiteY6" fmla="*/ 196476 h 895369"/>
                  <a:gd name="connsiteX7" fmla="*/ 155943 w 997043"/>
                  <a:gd name="connsiteY7" fmla="*/ 196476 h 895369"/>
                  <a:gd name="connsiteX8" fmla="*/ 155944 w 997043"/>
                  <a:gd name="connsiteY8" fmla="*/ 195494 h 895369"/>
                  <a:gd name="connsiteX9" fmla="*/ 279638 w 997043"/>
                  <a:gd name="connsiteY9" fmla="*/ 195495 h 895369"/>
                  <a:gd name="connsiteX10" fmla="*/ 279637 w 997043"/>
                  <a:gd name="connsiteY10" fmla="*/ 319191 h 895369"/>
                  <a:gd name="connsiteX11" fmla="*/ 278657 w 997043"/>
                  <a:gd name="connsiteY11" fmla="*/ 319191 h 895369"/>
                  <a:gd name="connsiteX12" fmla="*/ 278657 w 997043"/>
                  <a:gd name="connsiteY12" fmla="*/ 474154 h 895369"/>
                  <a:gd name="connsiteX13" fmla="*/ 279637 w 997043"/>
                  <a:gd name="connsiteY13" fmla="*/ 474153 h 895369"/>
                  <a:gd name="connsiteX14" fmla="*/ 279638 w 997043"/>
                  <a:gd name="connsiteY14" fmla="*/ 475135 h 895369"/>
                  <a:gd name="connsiteX15" fmla="*/ 434601 w 997043"/>
                  <a:gd name="connsiteY15" fmla="*/ 475135 h 895369"/>
                  <a:gd name="connsiteX16" fmla="*/ 434601 w 997043"/>
                  <a:gd name="connsiteY16" fmla="*/ 474153 h 895369"/>
                  <a:gd name="connsiteX17" fmla="*/ 556633 w 997043"/>
                  <a:gd name="connsiteY17" fmla="*/ 474154 h 895369"/>
                  <a:gd name="connsiteX18" fmla="*/ 556633 w 997043"/>
                  <a:gd name="connsiteY18" fmla="*/ 596189 h 895369"/>
                  <a:gd name="connsiteX19" fmla="*/ 555653 w 997043"/>
                  <a:gd name="connsiteY19" fmla="*/ 596188 h 895369"/>
                  <a:gd name="connsiteX20" fmla="*/ 555653 w 997043"/>
                  <a:gd name="connsiteY20" fmla="*/ 751151 h 895369"/>
                  <a:gd name="connsiteX21" fmla="*/ 556633 w 997043"/>
                  <a:gd name="connsiteY21" fmla="*/ 751151 h 895369"/>
                  <a:gd name="connsiteX22" fmla="*/ 556633 w 997043"/>
                  <a:gd name="connsiteY22" fmla="*/ 752133 h 895369"/>
                  <a:gd name="connsiteX23" fmla="*/ 711596 w 997043"/>
                  <a:gd name="connsiteY23" fmla="*/ 752133 h 895369"/>
                  <a:gd name="connsiteX24" fmla="*/ 711596 w 997043"/>
                  <a:gd name="connsiteY24" fmla="*/ 751151 h 895369"/>
                  <a:gd name="connsiteX25" fmla="*/ 842079 w 997043"/>
                  <a:gd name="connsiteY25" fmla="*/ 751152 h 895369"/>
                  <a:gd name="connsiteX26" fmla="*/ 842079 w 997043"/>
                  <a:gd name="connsiteY26" fmla="*/ 881636 h 895369"/>
                  <a:gd name="connsiteX27" fmla="*/ 841099 w 997043"/>
                  <a:gd name="connsiteY27" fmla="*/ 881636 h 895369"/>
                  <a:gd name="connsiteX28" fmla="*/ 841099 w 997043"/>
                  <a:gd name="connsiteY28" fmla="*/ 895369 h 895369"/>
                  <a:gd name="connsiteX29" fmla="*/ 997043 w 997043"/>
                  <a:gd name="connsiteY29" fmla="*/ 739426 h 895369"/>
                  <a:gd name="connsiteX30" fmla="*/ 997043 w 997043"/>
                  <a:gd name="connsiteY30" fmla="*/ 604022 h 895369"/>
                  <a:gd name="connsiteX31" fmla="*/ 989211 w 997043"/>
                  <a:gd name="connsiteY31" fmla="*/ 604022 h 895369"/>
                  <a:gd name="connsiteX32" fmla="*/ 989211 w 997043"/>
                  <a:gd name="connsiteY32" fmla="*/ 596189 h 895369"/>
                  <a:gd name="connsiteX33" fmla="*/ 711596 w 997043"/>
                  <a:gd name="connsiteY33" fmla="*/ 596188 h 895369"/>
                  <a:gd name="connsiteX34" fmla="*/ 711596 w 997043"/>
                  <a:gd name="connsiteY34" fmla="*/ 474153 h 895369"/>
                  <a:gd name="connsiteX35" fmla="*/ 712215 w 997043"/>
                  <a:gd name="connsiteY35" fmla="*/ 474154 h 895369"/>
                  <a:gd name="connsiteX36" fmla="*/ 712215 w 997043"/>
                  <a:gd name="connsiteY36" fmla="*/ 319191 h 895369"/>
                  <a:gd name="connsiteX37" fmla="*/ 711596 w 997043"/>
                  <a:gd name="connsiteY37" fmla="*/ 319191 h 895369"/>
                  <a:gd name="connsiteX38" fmla="*/ 711596 w 997043"/>
                  <a:gd name="connsiteY38" fmla="*/ 318575 h 895369"/>
                  <a:gd name="connsiteX39" fmla="*/ 556633 w 997043"/>
                  <a:gd name="connsiteY39" fmla="*/ 318575 h 895369"/>
                  <a:gd name="connsiteX40" fmla="*/ 556633 w 997043"/>
                  <a:gd name="connsiteY40" fmla="*/ 319191 h 895369"/>
                  <a:gd name="connsiteX41" fmla="*/ 434601 w 997043"/>
                  <a:gd name="connsiteY41" fmla="*/ 319191 h 895369"/>
                  <a:gd name="connsiteX42" fmla="*/ 434601 w 997043"/>
                  <a:gd name="connsiteY42" fmla="*/ 41577 h 895369"/>
                  <a:gd name="connsiteX43" fmla="*/ 433558 w 997043"/>
                  <a:gd name="connsiteY43" fmla="*/ 41577 h 89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97043" h="895369">
                    <a:moveTo>
                      <a:pt x="433558" y="40532"/>
                    </a:moveTo>
                    <a:lnTo>
                      <a:pt x="155944" y="40531"/>
                    </a:lnTo>
                    <a:lnTo>
                      <a:pt x="155944" y="0"/>
                    </a:lnTo>
                    <a:lnTo>
                      <a:pt x="0" y="155943"/>
                    </a:lnTo>
                    <a:lnTo>
                      <a:pt x="0" y="195494"/>
                    </a:lnTo>
                    <a:lnTo>
                      <a:pt x="980" y="195494"/>
                    </a:lnTo>
                    <a:lnTo>
                      <a:pt x="980" y="196476"/>
                    </a:lnTo>
                    <a:lnTo>
                      <a:pt x="155943" y="196476"/>
                    </a:lnTo>
                    <a:lnTo>
                      <a:pt x="155944" y="195494"/>
                    </a:lnTo>
                    <a:lnTo>
                      <a:pt x="279638" y="195495"/>
                    </a:lnTo>
                    <a:lnTo>
                      <a:pt x="279637" y="319191"/>
                    </a:lnTo>
                    <a:lnTo>
                      <a:pt x="278657" y="319191"/>
                    </a:lnTo>
                    <a:lnTo>
                      <a:pt x="278657" y="474154"/>
                    </a:lnTo>
                    <a:lnTo>
                      <a:pt x="279637" y="474153"/>
                    </a:lnTo>
                    <a:lnTo>
                      <a:pt x="279638" y="475135"/>
                    </a:lnTo>
                    <a:lnTo>
                      <a:pt x="434601" y="475135"/>
                    </a:lnTo>
                    <a:lnTo>
                      <a:pt x="434601" y="474153"/>
                    </a:lnTo>
                    <a:lnTo>
                      <a:pt x="556633" y="474154"/>
                    </a:lnTo>
                    <a:lnTo>
                      <a:pt x="556633" y="596189"/>
                    </a:lnTo>
                    <a:lnTo>
                      <a:pt x="555653" y="596188"/>
                    </a:lnTo>
                    <a:lnTo>
                      <a:pt x="555653" y="751151"/>
                    </a:lnTo>
                    <a:lnTo>
                      <a:pt x="556633" y="751151"/>
                    </a:lnTo>
                    <a:lnTo>
                      <a:pt x="556633" y="752133"/>
                    </a:lnTo>
                    <a:lnTo>
                      <a:pt x="711596" y="752133"/>
                    </a:lnTo>
                    <a:lnTo>
                      <a:pt x="711596" y="751151"/>
                    </a:lnTo>
                    <a:lnTo>
                      <a:pt x="842079" y="751152"/>
                    </a:lnTo>
                    <a:lnTo>
                      <a:pt x="842079" y="881636"/>
                    </a:lnTo>
                    <a:lnTo>
                      <a:pt x="841099" y="881636"/>
                    </a:lnTo>
                    <a:lnTo>
                      <a:pt x="841099" y="895369"/>
                    </a:lnTo>
                    <a:lnTo>
                      <a:pt x="997043" y="739426"/>
                    </a:lnTo>
                    <a:lnTo>
                      <a:pt x="997043" y="604022"/>
                    </a:lnTo>
                    <a:lnTo>
                      <a:pt x="989211" y="604022"/>
                    </a:lnTo>
                    <a:lnTo>
                      <a:pt x="989211" y="596189"/>
                    </a:lnTo>
                    <a:lnTo>
                      <a:pt x="711596" y="596188"/>
                    </a:lnTo>
                    <a:lnTo>
                      <a:pt x="711596" y="474153"/>
                    </a:lnTo>
                    <a:lnTo>
                      <a:pt x="712215" y="474154"/>
                    </a:lnTo>
                    <a:lnTo>
                      <a:pt x="712215" y="319191"/>
                    </a:lnTo>
                    <a:lnTo>
                      <a:pt x="711596" y="319191"/>
                    </a:lnTo>
                    <a:lnTo>
                      <a:pt x="711596" y="318575"/>
                    </a:lnTo>
                    <a:lnTo>
                      <a:pt x="556633" y="318575"/>
                    </a:lnTo>
                    <a:lnTo>
                      <a:pt x="556633" y="319191"/>
                    </a:lnTo>
                    <a:lnTo>
                      <a:pt x="434601" y="319191"/>
                    </a:lnTo>
                    <a:lnTo>
                      <a:pt x="434601" y="41577"/>
                    </a:lnTo>
                    <a:lnTo>
                      <a:pt x="433558" y="41577"/>
                    </a:lnTo>
                    <a:close/>
                  </a:path>
                </a:pathLst>
              </a:custGeom>
              <a:solidFill>
                <a:srgbClr val="EF8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3" name="Agrupar 26">
                <a:extLst>
                  <a:ext uri="{FF2B5EF4-FFF2-40B4-BE49-F238E27FC236}">
                    <a16:creationId xmlns:a16="http://schemas.microsoft.com/office/drawing/2014/main" id="{117B0CA3-A80D-4F77-8C8A-7A3E8FEE0A51}"/>
                  </a:ext>
                </a:extLst>
              </p:cNvPr>
              <p:cNvGrpSpPr/>
              <p:nvPr/>
            </p:nvGrpSpPr>
            <p:grpSpPr>
              <a:xfrm>
                <a:off x="6155964" y="2888363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9" name="Retângulo: Cantos Arredondados 23">
                  <a:extLst>
                    <a:ext uri="{FF2B5EF4-FFF2-40B4-BE49-F238E27FC236}">
                      <a16:creationId xmlns:a16="http://schemas.microsoft.com/office/drawing/2014/main" id="{EB30D078-2C70-4195-A3B3-E695EC01ACD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: Cantos Arredondados 24">
                  <a:extLst>
                    <a:ext uri="{FF2B5EF4-FFF2-40B4-BE49-F238E27FC236}">
                      <a16:creationId xmlns:a16="http://schemas.microsoft.com/office/drawing/2014/main" id="{9F177C87-A5A4-46D8-8537-C0EF16FE1207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: Cantos Arredondados 25">
                  <a:extLst>
                    <a:ext uri="{FF2B5EF4-FFF2-40B4-BE49-F238E27FC236}">
                      <a16:creationId xmlns:a16="http://schemas.microsoft.com/office/drawing/2014/main" id="{D0D68CF4-DD30-4D18-BD97-9B57BE9C1FEB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: Cantos Arredondados 218">
                  <a:extLst>
                    <a:ext uri="{FF2B5EF4-FFF2-40B4-BE49-F238E27FC236}">
                      <a16:creationId xmlns:a16="http://schemas.microsoft.com/office/drawing/2014/main" id="{9D831F5E-CBC5-4547-AEAB-96877A38E87B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4" name="Agrupar 219">
                <a:extLst>
                  <a:ext uri="{FF2B5EF4-FFF2-40B4-BE49-F238E27FC236}">
                    <a16:creationId xmlns:a16="http://schemas.microsoft.com/office/drawing/2014/main" id="{D92A764F-1620-41A4-A62E-6F620AE1FFB0}"/>
                  </a:ext>
                </a:extLst>
              </p:cNvPr>
              <p:cNvGrpSpPr/>
              <p:nvPr/>
            </p:nvGrpSpPr>
            <p:grpSpPr>
              <a:xfrm>
                <a:off x="6149245" y="4852102"/>
                <a:ext cx="1878776" cy="539918"/>
                <a:chOff x="6174207" y="2514999"/>
                <a:chExt cx="1878776" cy="539918"/>
              </a:xfrm>
            </p:grpSpPr>
            <p:sp>
              <p:nvSpPr>
                <p:cNvPr id="203" name="Retângulo: Cantos Arredondados 220">
                  <a:extLst>
                    <a:ext uri="{FF2B5EF4-FFF2-40B4-BE49-F238E27FC236}">
                      <a16:creationId xmlns:a16="http://schemas.microsoft.com/office/drawing/2014/main" id="{315C6797-D57F-4FDD-AEA7-E29B8F38F223}"/>
                    </a:ext>
                  </a:extLst>
                </p:cNvPr>
                <p:cNvSpPr/>
                <p:nvPr/>
              </p:nvSpPr>
              <p:spPr>
                <a:xfrm>
                  <a:off x="6943433" y="2560648"/>
                  <a:ext cx="372607" cy="494269"/>
                </a:xfrm>
                <a:prstGeom prst="roundRect">
                  <a:avLst>
                    <a:gd name="adj" fmla="val 27583"/>
                  </a:avLst>
                </a:prstGeom>
                <a:solidFill>
                  <a:srgbClr val="C4C4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21">
                  <a:extLst>
                    <a:ext uri="{FF2B5EF4-FFF2-40B4-BE49-F238E27FC236}">
                      <a16:creationId xmlns:a16="http://schemas.microsoft.com/office/drawing/2014/main" id="{50B13B56-316B-4253-B338-01347797659F}"/>
                    </a:ext>
                  </a:extLst>
                </p:cNvPr>
                <p:cNvSpPr/>
                <p:nvPr/>
              </p:nvSpPr>
              <p:spPr>
                <a:xfrm>
                  <a:off x="6291735" y="2677849"/>
                  <a:ext cx="1676002" cy="1368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DE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22">
                  <a:extLst>
                    <a:ext uri="{FF2B5EF4-FFF2-40B4-BE49-F238E27FC236}">
                      <a16:creationId xmlns:a16="http://schemas.microsoft.com/office/drawing/2014/main" id="{4BE22BE6-D7E8-4276-8A1F-3C9832CCB6B2}"/>
                    </a:ext>
                  </a:extLst>
                </p:cNvPr>
                <p:cNvSpPr/>
                <p:nvPr/>
              </p:nvSpPr>
              <p:spPr>
                <a:xfrm>
                  <a:off x="6174207" y="2514999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Retângulo: Cantos Arredondados 223">
                  <a:extLst>
                    <a:ext uri="{FF2B5EF4-FFF2-40B4-BE49-F238E27FC236}">
                      <a16:creationId xmlns:a16="http://schemas.microsoft.com/office/drawing/2014/main" id="{08CAF68B-D4F2-489F-8957-58E24DA8EAE5}"/>
                    </a:ext>
                  </a:extLst>
                </p:cNvPr>
                <p:cNvSpPr/>
                <p:nvPr/>
              </p:nvSpPr>
              <p:spPr>
                <a:xfrm>
                  <a:off x="7727371" y="2545798"/>
                  <a:ext cx="325612" cy="453657"/>
                </a:xfrm>
                <a:prstGeom prst="roundRect">
                  <a:avLst>
                    <a:gd name="adj" fmla="val 40687"/>
                  </a:avLst>
                </a:prstGeom>
                <a:solidFill>
                  <a:srgbClr val="258E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9" name="Retângulo: Cantos Arredondados 28">
                <a:extLst>
                  <a:ext uri="{FF2B5EF4-FFF2-40B4-BE49-F238E27FC236}">
                    <a16:creationId xmlns:a16="http://schemas.microsoft.com/office/drawing/2014/main" id="{45E983FA-3D6E-43BD-B713-59CCA887D9DF}"/>
                  </a:ext>
                </a:extLst>
              </p:cNvPr>
              <p:cNvSpPr/>
              <p:nvPr/>
            </p:nvSpPr>
            <p:spPr>
              <a:xfrm>
                <a:off x="7856805" y="2996304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: Cantos Arredondados 225">
                <a:extLst>
                  <a:ext uri="{FF2B5EF4-FFF2-40B4-BE49-F238E27FC236}">
                    <a16:creationId xmlns:a16="http://schemas.microsoft.com/office/drawing/2014/main" id="{FB0DF15F-2FB4-4FEA-9B8A-5E97BFC0B550}"/>
                  </a:ext>
                </a:extLst>
              </p:cNvPr>
              <p:cNvSpPr/>
              <p:nvPr/>
            </p:nvSpPr>
            <p:spPr>
              <a:xfrm>
                <a:off x="7856805" y="4960043"/>
                <a:ext cx="129540" cy="237774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8956933" y="4339975"/>
            <a:ext cx="1447616" cy="1447616"/>
            <a:chOff x="8956933" y="4339975"/>
            <a:chExt cx="1447616" cy="1447616"/>
          </a:xfrm>
        </p:grpSpPr>
        <p:sp>
          <p:nvSpPr>
            <p:cNvPr id="235" name="Retângulo 234"/>
            <p:cNvSpPr/>
            <p:nvPr/>
          </p:nvSpPr>
          <p:spPr>
            <a:xfrm>
              <a:off x="8956933" y="433997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53">
              <a:extLst>
                <a:ext uri="{FF2B5EF4-FFF2-40B4-BE49-F238E27FC236}">
                  <a16:creationId xmlns:a16="http://schemas.microsoft.com/office/drawing/2014/main" id="{0E36011B-B58D-49D7-BCDF-727A44C83D25}"/>
                </a:ext>
              </a:extLst>
            </p:cNvPr>
            <p:cNvGrpSpPr/>
            <p:nvPr/>
          </p:nvGrpSpPr>
          <p:grpSpPr>
            <a:xfrm>
              <a:off x="9094205" y="4778127"/>
              <a:ext cx="1222620" cy="740613"/>
              <a:chOff x="5408295" y="2675703"/>
              <a:chExt cx="4366079" cy="2644791"/>
            </a:xfrm>
          </p:grpSpPr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88C65847-8D15-4626-9180-CEE88F83C399}"/>
                  </a:ext>
                </a:extLst>
              </p:cNvPr>
              <p:cNvSpPr/>
              <p:nvPr/>
            </p:nvSpPr>
            <p:spPr>
              <a:xfrm>
                <a:off x="8916431" y="4293532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id="{6A95063C-5D9A-4BD5-ADCF-40B9BF7E2ADA}"/>
                  </a:ext>
                </a:extLst>
              </p:cNvPr>
              <p:cNvSpPr/>
              <p:nvPr/>
            </p:nvSpPr>
            <p:spPr>
              <a:xfrm>
                <a:off x="6808344" y="4256216"/>
                <a:ext cx="774019" cy="7740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0" name="Agrupar 153">
                <a:extLst>
                  <a:ext uri="{FF2B5EF4-FFF2-40B4-BE49-F238E27FC236}">
                    <a16:creationId xmlns:a16="http://schemas.microsoft.com/office/drawing/2014/main" id="{EAAC8F19-2F5C-491F-8FD2-2DF4A2CFBFDE}"/>
                  </a:ext>
                </a:extLst>
              </p:cNvPr>
              <p:cNvGrpSpPr/>
              <p:nvPr/>
            </p:nvGrpSpPr>
            <p:grpSpPr>
              <a:xfrm>
                <a:off x="6122310" y="2753650"/>
                <a:ext cx="3652064" cy="1862846"/>
                <a:chOff x="5226112" y="3077326"/>
                <a:chExt cx="3652064" cy="1862846"/>
              </a:xfrm>
              <a:solidFill>
                <a:srgbClr val="E19004"/>
              </a:solidFill>
            </p:grpSpPr>
            <p:sp>
              <p:nvSpPr>
                <p:cNvPr id="284" name="Retângulo: Cantos Arredondados 154">
                  <a:extLst>
                    <a:ext uri="{FF2B5EF4-FFF2-40B4-BE49-F238E27FC236}">
                      <a16:creationId xmlns:a16="http://schemas.microsoft.com/office/drawing/2014/main" id="{8860D49F-2B10-4EE8-979C-050F81F3CB99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Retângulo: Cantos Arredondados 155">
                  <a:extLst>
                    <a:ext uri="{FF2B5EF4-FFF2-40B4-BE49-F238E27FC236}">
                      <a16:creationId xmlns:a16="http://schemas.microsoft.com/office/drawing/2014/main" id="{7711BC48-D5CD-41E5-B770-9A5C116FACD3}"/>
                    </a:ext>
                  </a:extLst>
                </p:cNvPr>
                <p:cNvSpPr/>
                <p:nvPr/>
              </p:nvSpPr>
              <p:spPr>
                <a:xfrm>
                  <a:off x="574931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41" name="Agrupar 242">
                <a:extLst>
                  <a:ext uri="{FF2B5EF4-FFF2-40B4-BE49-F238E27FC236}">
                    <a16:creationId xmlns:a16="http://schemas.microsoft.com/office/drawing/2014/main" id="{7A1CEFD3-F9F0-4EEF-85B1-39B7C58C8085}"/>
                  </a:ext>
                </a:extLst>
              </p:cNvPr>
              <p:cNvGrpSpPr/>
              <p:nvPr/>
            </p:nvGrpSpPr>
            <p:grpSpPr>
              <a:xfrm>
                <a:off x="5416814" y="2753650"/>
                <a:ext cx="3869774" cy="1862846"/>
                <a:chOff x="5226112" y="3077326"/>
                <a:chExt cx="3869774" cy="1862846"/>
              </a:xfrm>
            </p:grpSpPr>
            <p:sp>
              <p:nvSpPr>
                <p:cNvPr id="282" name="Retângulo: Cantos Arredondados 238">
                  <a:extLst>
                    <a:ext uri="{FF2B5EF4-FFF2-40B4-BE49-F238E27FC236}">
                      <a16:creationId xmlns:a16="http://schemas.microsoft.com/office/drawing/2014/main" id="{16092879-95E0-4C11-B807-1C84E13C1545}"/>
                    </a:ext>
                  </a:extLst>
                </p:cNvPr>
                <p:cNvSpPr/>
                <p:nvPr/>
              </p:nvSpPr>
              <p:spPr>
                <a:xfrm>
                  <a:off x="5226112" y="3077326"/>
                  <a:ext cx="2940811" cy="1854658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146">
                  <a:extLst>
                    <a:ext uri="{FF2B5EF4-FFF2-40B4-BE49-F238E27FC236}">
                      <a16:creationId xmlns:a16="http://schemas.microsoft.com/office/drawing/2014/main" id="{D722D720-9139-4E5D-8342-5BB5C78381A3}"/>
                    </a:ext>
                  </a:extLst>
                </p:cNvPr>
                <p:cNvSpPr/>
                <p:nvPr/>
              </p:nvSpPr>
              <p:spPr>
                <a:xfrm>
                  <a:off x="5967025" y="4079445"/>
                  <a:ext cx="3128861" cy="860727"/>
                </a:xfrm>
                <a:prstGeom prst="roundRect">
                  <a:avLst>
                    <a:gd name="adj" fmla="val 12436"/>
                  </a:avLst>
                </a:prstGeom>
                <a:solidFill>
                  <a:srgbClr val="FFB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2" name="Retângulo: Cantos Arredondados 144">
                <a:extLst>
                  <a:ext uri="{FF2B5EF4-FFF2-40B4-BE49-F238E27FC236}">
                    <a16:creationId xmlns:a16="http://schemas.microsoft.com/office/drawing/2014/main" id="{BF396E6D-2D66-40DC-9012-20803C28ABDD}"/>
                  </a:ext>
                </a:extLst>
              </p:cNvPr>
              <p:cNvSpPr/>
              <p:nvPr/>
            </p:nvSpPr>
            <p:spPr>
              <a:xfrm>
                <a:off x="5408295" y="2683891"/>
                <a:ext cx="2940811" cy="385407"/>
              </a:xfrm>
              <a:prstGeom prst="roundRect">
                <a:avLst>
                  <a:gd name="adj" fmla="val 12436"/>
                </a:avLst>
              </a:prstGeom>
              <a:solidFill>
                <a:srgbClr val="FFE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156">
                <a:extLst>
                  <a:ext uri="{FF2B5EF4-FFF2-40B4-BE49-F238E27FC236}">
                    <a16:creationId xmlns:a16="http://schemas.microsoft.com/office/drawing/2014/main" id="{B69F09E4-5071-41AC-B4E1-890A0051A688}"/>
                  </a:ext>
                </a:extLst>
              </p:cNvPr>
              <p:cNvSpPr/>
              <p:nvPr/>
            </p:nvSpPr>
            <p:spPr>
              <a:xfrm>
                <a:off x="8246010" y="2675703"/>
                <a:ext cx="829026" cy="385407"/>
              </a:xfrm>
              <a:prstGeom prst="roundRect">
                <a:avLst>
                  <a:gd name="adj" fmla="val 1243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4">
                <a:extLst>
                  <a:ext uri="{FF2B5EF4-FFF2-40B4-BE49-F238E27FC236}">
                    <a16:creationId xmlns:a16="http://schemas.microsoft.com/office/drawing/2014/main" id="{B15C0427-C62E-46AE-BED5-9191FFDE2700}"/>
                  </a:ext>
                </a:extLst>
              </p:cNvPr>
              <p:cNvGrpSpPr/>
              <p:nvPr/>
            </p:nvGrpSpPr>
            <p:grpSpPr>
              <a:xfrm>
                <a:off x="5744764" y="4287731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1D972CF2-1AF8-49B3-9BAD-9BA011BED583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47658414-2BE0-4932-B2C7-259B6F1C85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160">
                <a:extLst>
                  <a:ext uri="{FF2B5EF4-FFF2-40B4-BE49-F238E27FC236}">
                    <a16:creationId xmlns:a16="http://schemas.microsoft.com/office/drawing/2014/main" id="{D636B87C-1F30-4122-BCAB-8C75FE35CAE3}"/>
                  </a:ext>
                </a:extLst>
              </p:cNvPr>
              <p:cNvGrpSpPr/>
              <p:nvPr/>
            </p:nvGrpSpPr>
            <p:grpSpPr>
              <a:xfrm>
                <a:off x="7712928" y="4258087"/>
                <a:ext cx="1032763" cy="1032763"/>
                <a:chOff x="5482132" y="4506552"/>
                <a:chExt cx="920055" cy="920055"/>
              </a:xfrm>
            </p:grpSpPr>
            <p:sp>
              <p:nvSpPr>
                <p:cNvPr id="278" name="Elipse 277">
                  <a:extLst>
                    <a:ext uri="{FF2B5EF4-FFF2-40B4-BE49-F238E27FC236}">
                      <a16:creationId xmlns:a16="http://schemas.microsoft.com/office/drawing/2014/main" id="{2A87AD91-93B1-4FE7-8873-ABF83D159F8E}"/>
                    </a:ext>
                  </a:extLst>
                </p:cNvPr>
                <p:cNvSpPr/>
                <p:nvPr/>
              </p:nvSpPr>
              <p:spPr>
                <a:xfrm>
                  <a:off x="5482132" y="4506552"/>
                  <a:ext cx="920055" cy="920055"/>
                </a:xfrm>
                <a:prstGeom prst="ellipse">
                  <a:avLst/>
                </a:prstGeom>
                <a:solidFill>
                  <a:srgbClr val="2326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B73D11DE-F11D-4EBD-B189-AD351EE6F242}"/>
                    </a:ext>
                  </a:extLst>
                </p:cNvPr>
                <p:cNvSpPr/>
                <p:nvPr/>
              </p:nvSpPr>
              <p:spPr>
                <a:xfrm>
                  <a:off x="5588843" y="4582636"/>
                  <a:ext cx="715071" cy="71507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64" name="Agrupar 248">
                <a:extLst>
                  <a:ext uri="{FF2B5EF4-FFF2-40B4-BE49-F238E27FC236}">
                    <a16:creationId xmlns:a16="http://schemas.microsoft.com/office/drawing/2014/main" id="{34738872-6151-476C-82F5-8ECA20DB26AE}"/>
                  </a:ext>
                </a:extLst>
              </p:cNvPr>
              <p:cNvGrpSpPr/>
              <p:nvPr/>
            </p:nvGrpSpPr>
            <p:grpSpPr>
              <a:xfrm>
                <a:off x="5414614" y="3980728"/>
                <a:ext cx="2433513" cy="224599"/>
                <a:chOff x="5192978" y="4110387"/>
                <a:chExt cx="2733244" cy="246868"/>
              </a:xfrm>
            </p:grpSpPr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DC895C5D-0F28-4466-AA7E-20D382E651E3}"/>
                    </a:ext>
                  </a:extLst>
                </p:cNvPr>
                <p:cNvSpPr/>
                <p:nvPr/>
              </p:nvSpPr>
              <p:spPr>
                <a:xfrm>
                  <a:off x="5192978" y="4110387"/>
                  <a:ext cx="2733244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42C3F89E-9BCF-4C2D-98D9-C6B58E0E6F8B}"/>
                    </a:ext>
                  </a:extLst>
                </p:cNvPr>
                <p:cNvSpPr/>
                <p:nvPr/>
              </p:nvSpPr>
              <p:spPr>
                <a:xfrm>
                  <a:off x="5192979" y="4263794"/>
                  <a:ext cx="2733243" cy="93461"/>
                </a:xfrm>
                <a:prstGeom prst="rect">
                  <a:avLst/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5" name="Retângulo: Cantos Arredondados 249">
                <a:extLst>
                  <a:ext uri="{FF2B5EF4-FFF2-40B4-BE49-F238E27FC236}">
                    <a16:creationId xmlns:a16="http://schemas.microsoft.com/office/drawing/2014/main" id="{A9027E78-6B1F-4633-9E34-9EDA02F45BC6}"/>
                  </a:ext>
                </a:extLst>
              </p:cNvPr>
              <p:cNvSpPr/>
              <p:nvPr/>
            </p:nvSpPr>
            <p:spPr>
              <a:xfrm>
                <a:off x="5594013" y="315413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6" name="Retângulo: Cantos Arredondados 178">
                <a:extLst>
                  <a:ext uri="{FF2B5EF4-FFF2-40B4-BE49-F238E27FC236}">
                    <a16:creationId xmlns:a16="http://schemas.microsoft.com/office/drawing/2014/main" id="{2B31197D-95F5-4960-ADD1-ADA55D263528}"/>
                  </a:ext>
                </a:extLst>
              </p:cNvPr>
              <p:cNvSpPr/>
              <p:nvPr/>
            </p:nvSpPr>
            <p:spPr>
              <a:xfrm>
                <a:off x="6285104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Retângulo: Cantos Arredondados 181">
                <a:extLst>
                  <a:ext uri="{FF2B5EF4-FFF2-40B4-BE49-F238E27FC236}">
                    <a16:creationId xmlns:a16="http://schemas.microsoft.com/office/drawing/2014/main" id="{D5FC3EA6-7FED-484D-802C-EB058181E85A}"/>
                  </a:ext>
                </a:extLst>
              </p:cNvPr>
              <p:cNvSpPr/>
              <p:nvPr/>
            </p:nvSpPr>
            <p:spPr>
              <a:xfrm>
                <a:off x="6962180" y="3162253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Retângulo: Cantos Arredondados 183">
                <a:extLst>
                  <a:ext uri="{FF2B5EF4-FFF2-40B4-BE49-F238E27FC236}">
                    <a16:creationId xmlns:a16="http://schemas.microsoft.com/office/drawing/2014/main" id="{6690C5D9-E64D-4E23-A6FB-976E85619BD9}"/>
                  </a:ext>
                </a:extLst>
              </p:cNvPr>
              <p:cNvSpPr/>
              <p:nvPr/>
            </p:nvSpPr>
            <p:spPr>
              <a:xfrm>
                <a:off x="7622439" y="3162076"/>
                <a:ext cx="562512" cy="686606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184">
                <a:extLst>
                  <a:ext uri="{FF2B5EF4-FFF2-40B4-BE49-F238E27FC236}">
                    <a16:creationId xmlns:a16="http://schemas.microsoft.com/office/drawing/2014/main" id="{8CC73677-EFDC-47BE-A248-5665C07DBC6F}"/>
                  </a:ext>
                </a:extLst>
              </p:cNvPr>
              <p:cNvSpPr/>
              <p:nvPr/>
            </p:nvSpPr>
            <p:spPr>
              <a:xfrm>
                <a:off x="8476587" y="3132320"/>
                <a:ext cx="481376" cy="59095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0" name="Elipse 269">
                <a:extLst>
                  <a:ext uri="{FF2B5EF4-FFF2-40B4-BE49-F238E27FC236}">
                    <a16:creationId xmlns:a16="http://schemas.microsoft.com/office/drawing/2014/main" id="{E0DCB820-92B7-417E-93EF-35EBC5759E5D}"/>
                  </a:ext>
                </a:extLst>
              </p:cNvPr>
              <p:cNvSpPr/>
              <p:nvPr/>
            </p:nvSpPr>
            <p:spPr>
              <a:xfrm>
                <a:off x="8846158" y="3913387"/>
                <a:ext cx="244915" cy="291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05E247D9-DB19-4C33-817C-0A7CEDDED2D6}"/>
                  </a:ext>
                </a:extLst>
              </p:cNvPr>
              <p:cNvSpPr/>
              <p:nvPr/>
            </p:nvSpPr>
            <p:spPr>
              <a:xfrm>
                <a:off x="9462743" y="3904879"/>
                <a:ext cx="244915" cy="29194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2" name="Agrupar 252">
                <a:extLst>
                  <a:ext uri="{FF2B5EF4-FFF2-40B4-BE49-F238E27FC236}">
                    <a16:creationId xmlns:a16="http://schemas.microsoft.com/office/drawing/2014/main" id="{097E2450-FE15-43B8-8D52-28FDF4D235F5}"/>
                  </a:ext>
                </a:extLst>
              </p:cNvPr>
              <p:cNvGrpSpPr/>
              <p:nvPr/>
            </p:nvGrpSpPr>
            <p:grpSpPr>
              <a:xfrm>
                <a:off x="9153402" y="3975969"/>
                <a:ext cx="263981" cy="189340"/>
                <a:chOff x="8962700" y="4299645"/>
                <a:chExt cx="263981" cy="189340"/>
              </a:xfrm>
            </p:grpSpPr>
            <p:sp>
              <p:nvSpPr>
                <p:cNvPr id="273" name="Retângulo: Cantos Arredondados 251">
                  <a:extLst>
                    <a:ext uri="{FF2B5EF4-FFF2-40B4-BE49-F238E27FC236}">
                      <a16:creationId xmlns:a16="http://schemas.microsoft.com/office/drawing/2014/main" id="{72B1645F-6BB2-4C78-9375-266A08F6EC36}"/>
                    </a:ext>
                  </a:extLst>
                </p:cNvPr>
                <p:cNvSpPr/>
                <p:nvPr/>
              </p:nvSpPr>
              <p:spPr>
                <a:xfrm>
                  <a:off x="8962700" y="4299645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4" name="Retângulo: Cantos Arredondados 187">
                  <a:extLst>
                    <a:ext uri="{FF2B5EF4-FFF2-40B4-BE49-F238E27FC236}">
                      <a16:creationId xmlns:a16="http://schemas.microsoft.com/office/drawing/2014/main" id="{D16861D5-ABFF-4863-914E-DBEDCDA7D858}"/>
                    </a:ext>
                  </a:extLst>
                </p:cNvPr>
                <p:cNvSpPr/>
                <p:nvPr/>
              </p:nvSpPr>
              <p:spPr>
                <a:xfrm>
                  <a:off x="8967494" y="436981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Retângulo: Cantos Arredondados 188">
                  <a:extLst>
                    <a:ext uri="{FF2B5EF4-FFF2-40B4-BE49-F238E27FC236}">
                      <a16:creationId xmlns:a16="http://schemas.microsoft.com/office/drawing/2014/main" id="{51325952-B50E-4917-9987-B654060249C6}"/>
                    </a:ext>
                  </a:extLst>
                </p:cNvPr>
                <p:cNvSpPr/>
                <p:nvPr/>
              </p:nvSpPr>
              <p:spPr>
                <a:xfrm>
                  <a:off x="8967493" y="4442254"/>
                  <a:ext cx="259187" cy="467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E48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7" name="Grupo 6"/>
          <p:cNvGrpSpPr/>
          <p:nvPr/>
        </p:nvGrpSpPr>
        <p:grpSpPr>
          <a:xfrm>
            <a:off x="10782682" y="4720991"/>
            <a:ext cx="1447616" cy="1447616"/>
            <a:chOff x="11022676" y="4694937"/>
            <a:chExt cx="1447616" cy="1447616"/>
          </a:xfrm>
        </p:grpSpPr>
        <p:sp>
          <p:nvSpPr>
            <p:cNvPr id="286" name="Retângulo 285"/>
            <p:cNvSpPr/>
            <p:nvPr/>
          </p:nvSpPr>
          <p:spPr>
            <a:xfrm>
              <a:off x="11022676" y="469493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7" name="Agrupar 254">
              <a:extLst>
                <a:ext uri="{FF2B5EF4-FFF2-40B4-BE49-F238E27FC236}">
                  <a16:creationId xmlns:a16="http://schemas.microsoft.com/office/drawing/2014/main" id="{02E63453-1E3A-4F68-8AEA-60E738ECC415}"/>
                </a:ext>
              </a:extLst>
            </p:cNvPr>
            <p:cNvGrpSpPr/>
            <p:nvPr/>
          </p:nvGrpSpPr>
          <p:grpSpPr>
            <a:xfrm>
              <a:off x="11138936" y="4819269"/>
              <a:ext cx="1215096" cy="1236380"/>
              <a:chOff x="9468398" y="1205935"/>
              <a:chExt cx="3923831" cy="3992564"/>
            </a:xfrm>
          </p:grpSpPr>
          <p:sp>
            <p:nvSpPr>
              <p:cNvPr id="288" name="Retângulo: Cantos Arredondados 231">
                <a:extLst>
                  <a:ext uri="{FF2B5EF4-FFF2-40B4-BE49-F238E27FC236}">
                    <a16:creationId xmlns:a16="http://schemas.microsoft.com/office/drawing/2014/main" id="{55531CCB-96BA-4C40-BEDA-A6AF8E6F51D7}"/>
                  </a:ext>
                </a:extLst>
              </p:cNvPr>
              <p:cNvSpPr/>
              <p:nvPr/>
            </p:nvSpPr>
            <p:spPr>
              <a:xfrm>
                <a:off x="10259738" y="1205935"/>
                <a:ext cx="2325181" cy="1182217"/>
              </a:xfrm>
              <a:prstGeom prst="roundRect">
                <a:avLst>
                  <a:gd name="adj" fmla="val 38951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135">
                <a:extLst>
                  <a:ext uri="{FF2B5EF4-FFF2-40B4-BE49-F238E27FC236}">
                    <a16:creationId xmlns:a16="http://schemas.microsoft.com/office/drawing/2014/main" id="{671B2D91-6991-4AD9-82A1-76C00AF2A68F}"/>
                  </a:ext>
                </a:extLst>
              </p:cNvPr>
              <p:cNvSpPr/>
              <p:nvPr/>
            </p:nvSpPr>
            <p:spPr>
              <a:xfrm flipH="1">
                <a:off x="11346649" y="1491707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50B8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0" name="Agrupar 230">
                <a:extLst>
                  <a:ext uri="{FF2B5EF4-FFF2-40B4-BE49-F238E27FC236}">
                    <a16:creationId xmlns:a16="http://schemas.microsoft.com/office/drawing/2014/main" id="{710703C8-7BCA-44A1-B374-5B84A63CC31E}"/>
                  </a:ext>
                </a:extLst>
              </p:cNvPr>
              <p:cNvGrpSpPr/>
              <p:nvPr/>
            </p:nvGrpSpPr>
            <p:grpSpPr>
              <a:xfrm>
                <a:off x="9468398" y="2257867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9" name="Retângulo: Cantos Arredondados 228">
                  <a:extLst>
                    <a:ext uri="{FF2B5EF4-FFF2-40B4-BE49-F238E27FC236}">
                      <a16:creationId xmlns:a16="http://schemas.microsoft.com/office/drawing/2014/main" id="{464BB597-DD4A-41F0-9B7F-7A4C9B3A0C4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 309">
                  <a:extLst>
                    <a:ext uri="{FF2B5EF4-FFF2-40B4-BE49-F238E27FC236}">
                      <a16:creationId xmlns:a16="http://schemas.microsoft.com/office/drawing/2014/main" id="{D2A8D44F-D2DF-4109-8220-6872DDF752A9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 310">
                  <a:extLst>
                    <a:ext uri="{FF2B5EF4-FFF2-40B4-BE49-F238E27FC236}">
                      <a16:creationId xmlns:a16="http://schemas.microsoft.com/office/drawing/2014/main" id="{755817AE-18D2-497D-8423-BD1DD3E05125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1" name="Agrupar 120">
                <a:extLst>
                  <a:ext uri="{FF2B5EF4-FFF2-40B4-BE49-F238E27FC236}">
                    <a16:creationId xmlns:a16="http://schemas.microsoft.com/office/drawing/2014/main" id="{DD31B629-711A-4E3C-9D28-5BF32BC2C5FD}"/>
                  </a:ext>
                </a:extLst>
              </p:cNvPr>
              <p:cNvGrpSpPr/>
              <p:nvPr/>
            </p:nvGrpSpPr>
            <p:grpSpPr>
              <a:xfrm flipH="1">
                <a:off x="12688782" y="2272704"/>
                <a:ext cx="703447" cy="762203"/>
                <a:chOff x="5854700" y="3688391"/>
                <a:chExt cx="703447" cy="762203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06" name="Retângulo: Cantos Arredondados 121">
                  <a:extLst>
                    <a:ext uri="{FF2B5EF4-FFF2-40B4-BE49-F238E27FC236}">
                      <a16:creationId xmlns:a16="http://schemas.microsoft.com/office/drawing/2014/main" id="{2020F067-0B3E-4D16-9D3F-64932EF522E9}"/>
                    </a:ext>
                  </a:extLst>
                </p:cNvPr>
                <p:cNvSpPr/>
                <p:nvPr/>
              </p:nvSpPr>
              <p:spPr>
                <a:xfrm>
                  <a:off x="5854700" y="3688391"/>
                  <a:ext cx="421939" cy="76220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 306">
                  <a:extLst>
                    <a:ext uri="{FF2B5EF4-FFF2-40B4-BE49-F238E27FC236}">
                      <a16:creationId xmlns:a16="http://schemas.microsoft.com/office/drawing/2014/main" id="{432DF631-9B5D-4AAF-A56E-34D8ACC7EDD2}"/>
                    </a:ext>
                  </a:extLst>
                </p:cNvPr>
                <p:cNvSpPr/>
                <p:nvPr/>
              </p:nvSpPr>
              <p:spPr>
                <a:xfrm>
                  <a:off x="6165401" y="3879197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 307">
                  <a:extLst>
                    <a:ext uri="{FF2B5EF4-FFF2-40B4-BE49-F238E27FC236}">
                      <a16:creationId xmlns:a16="http://schemas.microsoft.com/office/drawing/2014/main" id="{FCC6B4AD-8087-4192-8D35-3FE2A3CBF74D}"/>
                    </a:ext>
                  </a:extLst>
                </p:cNvPr>
                <p:cNvSpPr/>
                <p:nvPr/>
              </p:nvSpPr>
              <p:spPr>
                <a:xfrm>
                  <a:off x="6165401" y="4218519"/>
                  <a:ext cx="392746" cy="4571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2" name="Retângulo: Cantos Arredondados 109">
                <a:extLst>
                  <a:ext uri="{FF2B5EF4-FFF2-40B4-BE49-F238E27FC236}">
                    <a16:creationId xmlns:a16="http://schemas.microsoft.com/office/drawing/2014/main" id="{23F5AA8B-BB71-4AB9-BA44-83CE6FE85A42}"/>
                  </a:ext>
                </a:extLst>
              </p:cNvPr>
              <p:cNvSpPr/>
              <p:nvPr/>
            </p:nvSpPr>
            <p:spPr>
              <a:xfrm>
                <a:off x="11840046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">
                <a:extLst>
                  <a:ext uri="{FF2B5EF4-FFF2-40B4-BE49-F238E27FC236}">
                    <a16:creationId xmlns:a16="http://schemas.microsoft.com/office/drawing/2014/main" id="{B56E6F60-0E16-4CAB-9F34-4AB6704D7B4A}"/>
                  </a:ext>
                </a:extLst>
              </p:cNvPr>
              <p:cNvSpPr/>
              <p:nvPr/>
            </p:nvSpPr>
            <p:spPr>
              <a:xfrm>
                <a:off x="10167164" y="4540253"/>
                <a:ext cx="743919" cy="658246"/>
              </a:xfrm>
              <a:prstGeom prst="roundRect">
                <a:avLst>
                  <a:gd name="adj" fmla="val 37857"/>
                </a:avLst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Forma Livre: Forma 134">
                <a:extLst>
                  <a:ext uri="{FF2B5EF4-FFF2-40B4-BE49-F238E27FC236}">
                    <a16:creationId xmlns:a16="http://schemas.microsoft.com/office/drawing/2014/main" id="{9DBC55D9-6635-428F-8C64-96FC496DBFE6}"/>
                  </a:ext>
                </a:extLst>
              </p:cNvPr>
              <p:cNvSpPr/>
              <p:nvPr/>
            </p:nvSpPr>
            <p:spPr>
              <a:xfrm>
                <a:off x="9944390" y="1491383"/>
                <a:ext cx="1553474" cy="3075776"/>
              </a:xfrm>
              <a:custGeom>
                <a:avLst/>
                <a:gdLst>
                  <a:gd name="connsiteX0" fmla="*/ 771632 w 1553474"/>
                  <a:gd name="connsiteY0" fmla="*/ 0 h 3075776"/>
                  <a:gd name="connsiteX1" fmla="*/ 1553474 w 1553474"/>
                  <a:gd name="connsiteY1" fmla="*/ 0 h 3075776"/>
                  <a:gd name="connsiteX2" fmla="*/ 1553474 w 1553474"/>
                  <a:gd name="connsiteY2" fmla="*/ 3075776 h 3075776"/>
                  <a:gd name="connsiteX3" fmla="*/ 0 w 1553474"/>
                  <a:gd name="connsiteY3" fmla="*/ 3075776 h 3075776"/>
                  <a:gd name="connsiteX4" fmla="*/ 0 w 1553474"/>
                  <a:gd name="connsiteY4" fmla="*/ 2184248 h 3075776"/>
                  <a:gd name="connsiteX5" fmla="*/ 0 w 1553474"/>
                  <a:gd name="connsiteY5" fmla="*/ 2011788 h 3075776"/>
                  <a:gd name="connsiteX6" fmla="*/ 0 w 1553474"/>
                  <a:gd name="connsiteY6" fmla="*/ 771632 h 3075776"/>
                  <a:gd name="connsiteX7" fmla="*/ 771632 w 1553474"/>
                  <a:gd name="connsiteY7" fmla="*/ 0 h 30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3474" h="3075776">
                    <a:moveTo>
                      <a:pt x="771632" y="0"/>
                    </a:moveTo>
                    <a:lnTo>
                      <a:pt x="1553474" y="0"/>
                    </a:lnTo>
                    <a:lnTo>
                      <a:pt x="1553474" y="3075776"/>
                    </a:lnTo>
                    <a:lnTo>
                      <a:pt x="0" y="3075776"/>
                    </a:lnTo>
                    <a:lnTo>
                      <a:pt x="0" y="2184248"/>
                    </a:lnTo>
                    <a:lnTo>
                      <a:pt x="0" y="2011788"/>
                    </a:lnTo>
                    <a:lnTo>
                      <a:pt x="0" y="771632"/>
                    </a:lnTo>
                    <a:cubicBezTo>
                      <a:pt x="0" y="345471"/>
                      <a:pt x="345471" y="0"/>
                      <a:pt x="771632" y="0"/>
                    </a:cubicBezTo>
                    <a:close/>
                  </a:path>
                </a:pathLst>
              </a:cu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Forma Livre: Forma 137">
                <a:extLst>
                  <a:ext uri="{FF2B5EF4-FFF2-40B4-BE49-F238E27FC236}">
                    <a16:creationId xmlns:a16="http://schemas.microsoft.com/office/drawing/2014/main" id="{79437FA0-3579-43FA-9E6E-3E24F32B87F5}"/>
                  </a:ext>
                </a:extLst>
              </p:cNvPr>
              <p:cNvSpPr/>
              <p:nvPr/>
            </p:nvSpPr>
            <p:spPr>
              <a:xfrm>
                <a:off x="11496127" y="4270667"/>
                <a:ext cx="158540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B3D20968-B7FF-4E2C-AB65-51E13F898555}"/>
                  </a:ext>
                </a:extLst>
              </p:cNvPr>
              <p:cNvSpPr/>
              <p:nvPr/>
            </p:nvSpPr>
            <p:spPr>
              <a:xfrm>
                <a:off x="9944390" y="2211004"/>
                <a:ext cx="2955880" cy="1578013"/>
              </a:xfrm>
              <a:prstGeom prst="rect">
                <a:avLst/>
              </a:prstGeom>
              <a:solidFill>
                <a:srgbClr val="CBD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Elipse 296">
                <a:extLst>
                  <a:ext uri="{FF2B5EF4-FFF2-40B4-BE49-F238E27FC236}">
                    <a16:creationId xmlns:a16="http://schemas.microsoft.com/office/drawing/2014/main" id="{9FC5A96F-A464-46BC-91B0-F529514BAAB2}"/>
                  </a:ext>
                </a:extLst>
              </p:cNvPr>
              <p:cNvSpPr/>
              <p:nvPr/>
            </p:nvSpPr>
            <p:spPr>
              <a:xfrm>
                <a:off x="10515505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Elipse 297">
                <a:extLst>
                  <a:ext uri="{FF2B5EF4-FFF2-40B4-BE49-F238E27FC236}">
                    <a16:creationId xmlns:a16="http://schemas.microsoft.com/office/drawing/2014/main" id="{BEAC3E51-5320-42FE-AF29-CDBD8053E935}"/>
                  </a:ext>
                </a:extLst>
              </p:cNvPr>
              <p:cNvSpPr/>
              <p:nvPr/>
            </p:nvSpPr>
            <p:spPr>
              <a:xfrm>
                <a:off x="11982757" y="3835817"/>
                <a:ext cx="398695" cy="39869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: Cantos Arredondados 226">
                <a:extLst>
                  <a:ext uri="{FF2B5EF4-FFF2-40B4-BE49-F238E27FC236}">
                    <a16:creationId xmlns:a16="http://schemas.microsoft.com/office/drawing/2014/main" id="{0816181B-8CE7-420C-BE5E-EF6F64FD2D90}"/>
                  </a:ext>
                </a:extLst>
              </p:cNvPr>
              <p:cNvSpPr/>
              <p:nvPr/>
            </p:nvSpPr>
            <p:spPr>
              <a:xfrm>
                <a:off x="11076374" y="3857454"/>
                <a:ext cx="775130" cy="346227"/>
              </a:xfrm>
              <a:prstGeom prst="round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 299">
                <a:extLst>
                  <a:ext uri="{FF2B5EF4-FFF2-40B4-BE49-F238E27FC236}">
                    <a16:creationId xmlns:a16="http://schemas.microsoft.com/office/drawing/2014/main" id="{3D4C90FF-698F-4EE1-ACE4-76A85C760AB7}"/>
                  </a:ext>
                </a:extLst>
              </p:cNvPr>
              <p:cNvSpPr/>
              <p:nvPr/>
            </p:nvSpPr>
            <p:spPr>
              <a:xfrm>
                <a:off x="11076374" y="1491383"/>
                <a:ext cx="638654" cy="719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Elipse 300">
                <a:extLst>
                  <a:ext uri="{FF2B5EF4-FFF2-40B4-BE49-F238E27FC236}">
                    <a16:creationId xmlns:a16="http://schemas.microsoft.com/office/drawing/2014/main" id="{E87DB59D-AEF3-4CCB-9AA5-3062BA4F2B90}"/>
                  </a:ext>
                </a:extLst>
              </p:cNvPr>
              <p:cNvSpPr/>
              <p:nvPr/>
            </p:nvSpPr>
            <p:spPr>
              <a:xfrm>
                <a:off x="10259738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Elipse 301">
                <a:extLst>
                  <a:ext uri="{FF2B5EF4-FFF2-40B4-BE49-F238E27FC236}">
                    <a16:creationId xmlns:a16="http://schemas.microsoft.com/office/drawing/2014/main" id="{52E80479-725B-4025-9E3C-5A738AC0E1F4}"/>
                  </a:ext>
                </a:extLst>
              </p:cNvPr>
              <p:cNvSpPr/>
              <p:nvPr/>
            </p:nvSpPr>
            <p:spPr>
              <a:xfrm>
                <a:off x="10655316" y="1800499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Elipse 302">
                <a:extLst>
                  <a:ext uri="{FF2B5EF4-FFF2-40B4-BE49-F238E27FC236}">
                    <a16:creationId xmlns:a16="http://schemas.microsoft.com/office/drawing/2014/main" id="{418DF3A8-EF8C-4ABD-885C-74F462E52CD8}"/>
                  </a:ext>
                </a:extLst>
              </p:cNvPr>
              <p:cNvSpPr/>
              <p:nvPr/>
            </p:nvSpPr>
            <p:spPr>
              <a:xfrm>
                <a:off x="11880319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Elipse 303">
                <a:extLst>
                  <a:ext uri="{FF2B5EF4-FFF2-40B4-BE49-F238E27FC236}">
                    <a16:creationId xmlns:a16="http://schemas.microsoft.com/office/drawing/2014/main" id="{4DF05220-A9F6-4AF8-8FB7-5EACBFF98810}"/>
                  </a:ext>
                </a:extLst>
              </p:cNvPr>
              <p:cNvSpPr/>
              <p:nvPr/>
            </p:nvSpPr>
            <p:spPr>
              <a:xfrm>
                <a:off x="12275897" y="1806605"/>
                <a:ext cx="255767" cy="2557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Forma Livre: Forma 138">
                <a:extLst>
                  <a:ext uri="{FF2B5EF4-FFF2-40B4-BE49-F238E27FC236}">
                    <a16:creationId xmlns:a16="http://schemas.microsoft.com/office/drawing/2014/main" id="{286E6924-4A37-484B-9A2E-6E95C9ABA6A6}"/>
                  </a:ext>
                </a:extLst>
              </p:cNvPr>
              <p:cNvSpPr/>
              <p:nvPr/>
            </p:nvSpPr>
            <p:spPr>
              <a:xfrm flipH="1">
                <a:off x="9779098" y="4270481"/>
                <a:ext cx="1716881" cy="443280"/>
              </a:xfrm>
              <a:custGeom>
                <a:avLst/>
                <a:gdLst>
                  <a:gd name="connsiteX0" fmla="*/ 0 w 1585401"/>
                  <a:gd name="connsiteY0" fmla="*/ 0 h 443280"/>
                  <a:gd name="connsiteX1" fmla="*/ 1363761 w 1585401"/>
                  <a:gd name="connsiteY1" fmla="*/ 0 h 443280"/>
                  <a:gd name="connsiteX2" fmla="*/ 1585401 w 1585401"/>
                  <a:gd name="connsiteY2" fmla="*/ 221640 h 443280"/>
                  <a:gd name="connsiteX3" fmla="*/ 1363761 w 1585401"/>
                  <a:gd name="connsiteY3" fmla="*/ 443280 h 443280"/>
                  <a:gd name="connsiteX4" fmla="*/ 0 w 1585401"/>
                  <a:gd name="connsiteY4" fmla="*/ 443280 h 44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401" h="443280">
                    <a:moveTo>
                      <a:pt x="0" y="0"/>
                    </a:moveTo>
                    <a:lnTo>
                      <a:pt x="1363761" y="0"/>
                    </a:lnTo>
                    <a:cubicBezTo>
                      <a:pt x="1486169" y="0"/>
                      <a:pt x="1585401" y="99232"/>
                      <a:pt x="1585401" y="221640"/>
                    </a:cubicBezTo>
                    <a:cubicBezTo>
                      <a:pt x="1585401" y="344048"/>
                      <a:pt x="1486169" y="443280"/>
                      <a:pt x="1363761" y="443280"/>
                    </a:cubicBezTo>
                    <a:lnTo>
                      <a:pt x="0" y="443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12317689" y="2153367"/>
            <a:ext cx="1447616" cy="1447616"/>
            <a:chOff x="12317689" y="2153367"/>
            <a:chExt cx="1447616" cy="1447616"/>
          </a:xfrm>
        </p:grpSpPr>
        <p:sp>
          <p:nvSpPr>
            <p:cNvPr id="312" name="Retângulo 311"/>
            <p:cNvSpPr/>
            <p:nvPr/>
          </p:nvSpPr>
          <p:spPr>
            <a:xfrm>
              <a:off x="12317689" y="21533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3" name="Agrupar 262">
              <a:extLst>
                <a:ext uri="{FF2B5EF4-FFF2-40B4-BE49-F238E27FC236}">
                  <a16:creationId xmlns:a16="http://schemas.microsoft.com/office/drawing/2014/main" id="{187865F2-A43D-4C24-88E6-BBC42590B18E}"/>
                </a:ext>
              </a:extLst>
            </p:cNvPr>
            <p:cNvGrpSpPr/>
            <p:nvPr/>
          </p:nvGrpSpPr>
          <p:grpSpPr>
            <a:xfrm>
              <a:off x="12484477" y="2514587"/>
              <a:ext cx="1190447" cy="758920"/>
              <a:chOff x="2598132" y="4393530"/>
              <a:chExt cx="2997781" cy="1911111"/>
            </a:xfrm>
          </p:grpSpPr>
          <p:sp>
            <p:nvSpPr>
              <p:cNvPr id="314" name="Elipse 313">
                <a:extLst>
                  <a:ext uri="{FF2B5EF4-FFF2-40B4-BE49-F238E27FC236}">
                    <a16:creationId xmlns:a16="http://schemas.microsoft.com/office/drawing/2014/main" id="{3B3630D2-0DEB-432C-9836-04B8B8B39950}"/>
                  </a:ext>
                </a:extLst>
              </p:cNvPr>
              <p:cNvSpPr/>
              <p:nvPr/>
            </p:nvSpPr>
            <p:spPr>
              <a:xfrm>
                <a:off x="4977956" y="5669652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Elipse 314">
                <a:extLst>
                  <a:ext uri="{FF2B5EF4-FFF2-40B4-BE49-F238E27FC236}">
                    <a16:creationId xmlns:a16="http://schemas.microsoft.com/office/drawing/2014/main" id="{01646D1A-3916-4C9E-988C-087B49C8DBFE}"/>
                  </a:ext>
                </a:extLst>
              </p:cNvPr>
              <p:cNvSpPr/>
              <p:nvPr/>
            </p:nvSpPr>
            <p:spPr>
              <a:xfrm>
                <a:off x="3538374" y="5678164"/>
                <a:ext cx="400007" cy="4000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Retângulo: Cantos Arredondados 195">
                <a:extLst>
                  <a:ext uri="{FF2B5EF4-FFF2-40B4-BE49-F238E27FC236}">
                    <a16:creationId xmlns:a16="http://schemas.microsoft.com/office/drawing/2014/main" id="{251A17FA-5240-484F-A4AD-3FB50352D121}"/>
                  </a:ext>
                </a:extLst>
              </p:cNvPr>
              <p:cNvSpPr/>
              <p:nvPr/>
            </p:nvSpPr>
            <p:spPr>
              <a:xfrm>
                <a:off x="2915414" y="4940756"/>
                <a:ext cx="2680499" cy="937411"/>
              </a:xfrm>
              <a:prstGeom prst="roundRect">
                <a:avLst>
                  <a:gd name="adj" fmla="val 50000"/>
                </a:avLst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Elipse 316">
                <a:extLst>
                  <a:ext uri="{FF2B5EF4-FFF2-40B4-BE49-F238E27FC236}">
                    <a16:creationId xmlns:a16="http://schemas.microsoft.com/office/drawing/2014/main" id="{62109F16-0E01-464D-AB3E-D9C9400BE0DB}"/>
                  </a:ext>
                </a:extLst>
              </p:cNvPr>
              <p:cNvSpPr/>
              <p:nvPr/>
            </p:nvSpPr>
            <p:spPr>
              <a:xfrm>
                <a:off x="2954540" y="4393530"/>
                <a:ext cx="2114511" cy="1271646"/>
              </a:xfrm>
              <a:prstGeom prst="ellipse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Retângulo: Cantos Arredondados 261">
                <a:extLst>
                  <a:ext uri="{FF2B5EF4-FFF2-40B4-BE49-F238E27FC236}">
                    <a16:creationId xmlns:a16="http://schemas.microsoft.com/office/drawing/2014/main" id="{F8CEEBBA-4016-4071-8D6D-431DBF1A0CBC}"/>
                  </a:ext>
                </a:extLst>
              </p:cNvPr>
              <p:cNvSpPr/>
              <p:nvPr/>
            </p:nvSpPr>
            <p:spPr>
              <a:xfrm>
                <a:off x="3760306" y="4605317"/>
                <a:ext cx="1248428" cy="61656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318">
                <a:extLst>
                  <a:ext uri="{FF2B5EF4-FFF2-40B4-BE49-F238E27FC236}">
                    <a16:creationId xmlns:a16="http://schemas.microsoft.com/office/drawing/2014/main" id="{65ABAFB0-BA10-4A6A-9DBA-B04D449D651B}"/>
                  </a:ext>
                </a:extLst>
              </p:cNvPr>
              <p:cNvSpPr/>
              <p:nvPr/>
            </p:nvSpPr>
            <p:spPr>
              <a:xfrm>
                <a:off x="2954540" y="4398006"/>
                <a:ext cx="1676498" cy="12716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Retângulo: Cantos Arredondados 32">
                <a:extLst>
                  <a:ext uri="{FF2B5EF4-FFF2-40B4-BE49-F238E27FC236}">
                    <a16:creationId xmlns:a16="http://schemas.microsoft.com/office/drawing/2014/main" id="{DDAF5B6D-89AE-472B-A863-CDA38035A485}"/>
                  </a:ext>
                </a:extLst>
              </p:cNvPr>
              <p:cNvSpPr/>
              <p:nvPr/>
            </p:nvSpPr>
            <p:spPr>
              <a:xfrm>
                <a:off x="2598132" y="4946990"/>
                <a:ext cx="2680499" cy="937411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5BCACCD3-C1CA-460D-A80E-248D1436C681}"/>
                  </a:ext>
                </a:extLst>
              </p:cNvPr>
              <p:cNvSpPr/>
              <p:nvPr/>
            </p:nvSpPr>
            <p:spPr>
              <a:xfrm>
                <a:off x="2734933" y="5497774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321">
                <a:extLst>
                  <a:ext uri="{FF2B5EF4-FFF2-40B4-BE49-F238E27FC236}">
                    <a16:creationId xmlns:a16="http://schemas.microsoft.com/office/drawing/2014/main" id="{C9882D82-037E-413E-963B-584DD7502DFC}"/>
                  </a:ext>
                </a:extLst>
              </p:cNvPr>
              <p:cNvSpPr/>
              <p:nvPr/>
            </p:nvSpPr>
            <p:spPr>
              <a:xfrm>
                <a:off x="2827646" y="5587496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1327C60E-BED5-47DD-985C-4904ADD2AB78}"/>
                  </a:ext>
                </a:extLst>
              </p:cNvPr>
              <p:cNvSpPr/>
              <p:nvPr/>
            </p:nvSpPr>
            <p:spPr>
              <a:xfrm>
                <a:off x="4322144" y="5489013"/>
                <a:ext cx="806867" cy="806867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3CBEFBEF-4FC5-4AF2-985E-AE66DFB1A689}"/>
                  </a:ext>
                </a:extLst>
              </p:cNvPr>
              <p:cNvSpPr/>
              <p:nvPr/>
            </p:nvSpPr>
            <p:spPr>
              <a:xfrm>
                <a:off x="4414857" y="5578735"/>
                <a:ext cx="627101" cy="6271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Retângulo: Cantos Arredondados 54">
                <a:extLst>
                  <a:ext uri="{FF2B5EF4-FFF2-40B4-BE49-F238E27FC236}">
                    <a16:creationId xmlns:a16="http://schemas.microsoft.com/office/drawing/2014/main" id="{C96512FF-FF5A-465E-94BF-BBF37B213409}"/>
                  </a:ext>
                </a:extLst>
              </p:cNvPr>
              <p:cNvSpPr/>
              <p:nvPr/>
            </p:nvSpPr>
            <p:spPr>
              <a:xfrm>
                <a:off x="3163622" y="4607139"/>
                <a:ext cx="1264788" cy="637717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ADF4BD09-CB89-40C2-99FA-5C3512FCF3C8}"/>
                  </a:ext>
                </a:extLst>
              </p:cNvPr>
              <p:cNvSpPr/>
              <p:nvPr/>
            </p:nvSpPr>
            <p:spPr>
              <a:xfrm>
                <a:off x="5377786" y="5181466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Elipse 326">
                <a:extLst>
                  <a:ext uri="{FF2B5EF4-FFF2-40B4-BE49-F238E27FC236}">
                    <a16:creationId xmlns:a16="http://schemas.microsoft.com/office/drawing/2014/main" id="{D4E2BC15-7813-44FE-B52E-72C8D4821345}"/>
                  </a:ext>
                </a:extLst>
              </p:cNvPr>
              <p:cNvSpPr/>
              <p:nvPr/>
            </p:nvSpPr>
            <p:spPr>
              <a:xfrm>
                <a:off x="4960364" y="5211533"/>
                <a:ext cx="153231" cy="182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Retângulo 327">
                <a:extLst>
                  <a:ext uri="{FF2B5EF4-FFF2-40B4-BE49-F238E27FC236}">
                    <a16:creationId xmlns:a16="http://schemas.microsoft.com/office/drawing/2014/main" id="{035BC1C3-61B4-430F-BF33-CDFF2D42D48C}"/>
                  </a:ext>
                </a:extLst>
              </p:cNvPr>
              <p:cNvSpPr/>
              <p:nvPr/>
            </p:nvSpPr>
            <p:spPr>
              <a:xfrm>
                <a:off x="3669016" y="5245856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Retângulo 328">
                <a:extLst>
                  <a:ext uri="{FF2B5EF4-FFF2-40B4-BE49-F238E27FC236}">
                    <a16:creationId xmlns:a16="http://schemas.microsoft.com/office/drawing/2014/main" id="{945B37AF-7730-40D5-B48B-321D1C33FEF5}"/>
                  </a:ext>
                </a:extLst>
              </p:cNvPr>
              <p:cNvSpPr/>
              <p:nvPr/>
            </p:nvSpPr>
            <p:spPr>
              <a:xfrm>
                <a:off x="3760306" y="5246678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329">
                <a:extLst>
                  <a:ext uri="{FF2B5EF4-FFF2-40B4-BE49-F238E27FC236}">
                    <a16:creationId xmlns:a16="http://schemas.microsoft.com/office/drawing/2014/main" id="{1124283B-5AC2-4003-9469-4E434FDD4D02}"/>
                  </a:ext>
                </a:extLst>
              </p:cNvPr>
              <p:cNvSpPr/>
              <p:nvPr/>
            </p:nvSpPr>
            <p:spPr>
              <a:xfrm>
                <a:off x="3857527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330">
                <a:extLst>
                  <a:ext uri="{FF2B5EF4-FFF2-40B4-BE49-F238E27FC236}">
                    <a16:creationId xmlns:a16="http://schemas.microsoft.com/office/drawing/2014/main" id="{3BD47F2F-131C-49ED-B08D-BFC19EB7B7A2}"/>
                  </a:ext>
                </a:extLst>
              </p:cNvPr>
              <p:cNvSpPr/>
              <p:nvPr/>
            </p:nvSpPr>
            <p:spPr>
              <a:xfrm>
                <a:off x="3944848" y="5244517"/>
                <a:ext cx="41491" cy="637717"/>
              </a:xfrm>
              <a:prstGeom prst="rect">
                <a:avLst/>
              </a:prstGeom>
              <a:solidFill>
                <a:srgbClr val="345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86090" y="1247508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5" name="Agrupar 360">
            <a:extLst>
              <a:ext uri="{FF2B5EF4-FFF2-40B4-BE49-F238E27FC236}">
                <a16:creationId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5496382" y="2110988"/>
            <a:ext cx="2189780" cy="1090326"/>
            <a:chOff x="4461003" y="2001608"/>
            <a:chExt cx="2648034" cy="1318498"/>
          </a:xfrm>
        </p:grpSpPr>
        <p:grpSp>
          <p:nvGrpSpPr>
            <p:cNvPr id="176" name="Agrupar 358">
              <a:extLst>
                <a:ext uri="{FF2B5EF4-FFF2-40B4-BE49-F238E27FC236}">
                  <a16:creationId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8"/>
              <a:ext cx="2648034" cy="1318498"/>
              <a:chOff x="4461003" y="2001607"/>
              <a:chExt cx="2648034" cy="1318497"/>
            </a:xfrm>
          </p:grpSpPr>
          <p:grpSp>
            <p:nvGrpSpPr>
              <p:cNvPr id="179" name="Agrupar 334">
                <a:extLst>
                  <a:ext uri="{FF2B5EF4-FFF2-40B4-BE49-F238E27FC236}">
                    <a16:creationId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206" name="Agrupar 335">
                  <a:extLst>
                    <a:ext uri="{FF2B5EF4-FFF2-40B4-BE49-F238E27FC236}">
                      <a16:creationId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14" name="Forma Livre: Forma 343">
                    <a:extLst>
                      <a:ext uri="{FF2B5EF4-FFF2-40B4-BE49-F238E27FC236}">
                        <a16:creationId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5" name="Forma Livre: Forma 344">
                    <a:extLst>
                      <a:ext uri="{FF2B5EF4-FFF2-40B4-BE49-F238E27FC236}">
                        <a16:creationId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luxograma: Operação Manual 345">
                    <a:extLst>
                      <a:ext uri="{FF2B5EF4-FFF2-40B4-BE49-F238E27FC236}">
                        <a16:creationId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7" name="Agrupar 336">
                  <a:extLst>
                    <a:ext uri="{FF2B5EF4-FFF2-40B4-BE49-F238E27FC236}">
                      <a16:creationId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8" name="Retângulo 207">
                    <a:extLst>
                      <a:ext uri="{FF2B5EF4-FFF2-40B4-BE49-F238E27FC236}">
                        <a16:creationId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Retângulo 210">
                    <a:extLst>
                      <a:ext uri="{FF2B5EF4-FFF2-40B4-BE49-F238E27FC236}">
                        <a16:creationId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>
                    <a:extLst>
                      <a:ext uri="{FF2B5EF4-FFF2-40B4-BE49-F238E27FC236}">
                        <a16:creationId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0" name="Agrupar 346">
                <a:extLst>
                  <a:ext uri="{FF2B5EF4-FFF2-40B4-BE49-F238E27FC236}">
                    <a16:creationId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195" name="Agrupar 347">
                  <a:extLst>
                    <a:ext uri="{FF2B5EF4-FFF2-40B4-BE49-F238E27FC236}">
                      <a16:creationId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203" name="Forma Livre: Forma 355">
                    <a:extLst>
                      <a:ext uri="{FF2B5EF4-FFF2-40B4-BE49-F238E27FC236}">
                        <a16:creationId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Forma Livre: Forma 356">
                    <a:extLst>
                      <a:ext uri="{FF2B5EF4-FFF2-40B4-BE49-F238E27FC236}">
                        <a16:creationId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Fluxograma: Operação Manual 357">
                    <a:extLst>
                      <a:ext uri="{FF2B5EF4-FFF2-40B4-BE49-F238E27FC236}">
                        <a16:creationId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96" name="Agrupar 348">
                  <a:extLst>
                    <a:ext uri="{FF2B5EF4-FFF2-40B4-BE49-F238E27FC236}">
                      <a16:creationId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1" name="Agrupar 333">
                <a:extLst>
                  <a:ext uri="{FF2B5EF4-FFF2-40B4-BE49-F238E27FC236}">
                    <a16:creationId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182" name="Agrupar 332">
                  <a:extLst>
                    <a:ext uri="{FF2B5EF4-FFF2-40B4-BE49-F238E27FC236}">
                      <a16:creationId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190" name="Forma Livre: Forma 72">
                    <a:extLst>
                      <a:ext uri="{FF2B5EF4-FFF2-40B4-BE49-F238E27FC236}">
                        <a16:creationId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Forma Livre: Forma 73">
                    <a:extLst>
                      <a:ext uri="{FF2B5EF4-FFF2-40B4-BE49-F238E27FC236}">
                        <a16:creationId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Fluxograma: Operação Manual 75">
                    <a:extLst>
                      <a:ext uri="{FF2B5EF4-FFF2-40B4-BE49-F238E27FC236}">
                        <a16:creationId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331">
                  <a:extLst>
                    <a:ext uri="{FF2B5EF4-FFF2-40B4-BE49-F238E27FC236}">
                      <a16:creationId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Retângulo 187">
                    <a:extLst>
                      <a:ext uri="{FF2B5EF4-FFF2-40B4-BE49-F238E27FC236}">
                        <a16:creationId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78" name="Raio 177">
              <a:extLst>
                <a:ext uri="{FF2B5EF4-FFF2-40B4-BE49-F238E27FC236}">
                  <a16:creationId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5" y="2174575"/>
              <a:ext cx="619659" cy="619661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-696891" y="1812136"/>
            <a:ext cx="1447616" cy="1447616"/>
            <a:chOff x="-696891" y="1812136"/>
            <a:chExt cx="1447616" cy="1447616"/>
          </a:xfrm>
        </p:grpSpPr>
        <p:sp>
          <p:nvSpPr>
            <p:cNvPr id="217" name="Retângulo 216"/>
            <p:cNvSpPr/>
            <p:nvPr/>
          </p:nvSpPr>
          <p:spPr>
            <a:xfrm>
              <a:off x="-696891" y="1812136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8" name="Agrupar 237">
              <a:extLst>
                <a:ext uri="{FF2B5EF4-FFF2-40B4-BE49-F238E27FC236}">
                  <a16:creationId xmlns:a16="http://schemas.microsoft.com/office/drawing/2014/main" id="{C3006DB3-D84A-404F-9BB7-5B296D4AC2A8}"/>
                </a:ext>
              </a:extLst>
            </p:cNvPr>
            <p:cNvGrpSpPr/>
            <p:nvPr/>
          </p:nvGrpSpPr>
          <p:grpSpPr>
            <a:xfrm>
              <a:off x="-588845" y="1832283"/>
              <a:ext cx="1234952" cy="1398462"/>
              <a:chOff x="-31603" y="3348374"/>
              <a:chExt cx="2736464" cy="3098778"/>
            </a:xfrm>
          </p:grpSpPr>
          <p:grpSp>
            <p:nvGrpSpPr>
              <p:cNvPr id="219" name="Agrupar 173">
                <a:extLst>
                  <a:ext uri="{FF2B5EF4-FFF2-40B4-BE49-F238E27FC236}">
                    <a16:creationId xmlns:a16="http://schemas.microsoft.com/office/drawing/2014/main" id="{3DAB6A52-4062-4575-8A0A-59BEA1EB00B0}"/>
                  </a:ext>
                </a:extLst>
              </p:cNvPr>
              <p:cNvGrpSpPr/>
              <p:nvPr/>
            </p:nvGrpSpPr>
            <p:grpSpPr>
              <a:xfrm>
                <a:off x="-13398" y="3348374"/>
                <a:ext cx="2718259" cy="3098778"/>
                <a:chOff x="-3199967" y="434903"/>
                <a:chExt cx="4643619" cy="5293661"/>
              </a:xfrm>
            </p:grpSpPr>
            <p:grpSp>
              <p:nvGrpSpPr>
                <p:cNvPr id="268" name="Agrupar 172">
                  <a:extLst>
                    <a:ext uri="{FF2B5EF4-FFF2-40B4-BE49-F238E27FC236}">
                      <a16:creationId xmlns:a16="http://schemas.microsoft.com/office/drawing/2014/main" id="{86C1D7DA-FF11-4D32-A72B-8744F3E8CABF}"/>
                    </a:ext>
                  </a:extLst>
                </p:cNvPr>
                <p:cNvGrpSpPr/>
                <p:nvPr/>
              </p:nvGrpSpPr>
              <p:grpSpPr>
                <a:xfrm>
                  <a:off x="-986957" y="2107468"/>
                  <a:ext cx="2430609" cy="3621096"/>
                  <a:chOff x="-986957" y="822809"/>
                  <a:chExt cx="3292918" cy="4905755"/>
                </a:xfrm>
              </p:grpSpPr>
              <p:grpSp>
                <p:nvGrpSpPr>
                  <p:cNvPr id="288" name="Agrupar 159">
                    <a:extLst>
                      <a:ext uri="{FF2B5EF4-FFF2-40B4-BE49-F238E27FC236}">
                        <a16:creationId xmlns:a16="http://schemas.microsoft.com/office/drawing/2014/main" id="{410DDBD2-05FD-45D3-BBEF-A3A1532853DC}"/>
                      </a:ext>
                    </a:extLst>
                  </p:cNvPr>
                  <p:cNvGrpSpPr/>
                  <p:nvPr/>
                </p:nvGrpSpPr>
                <p:grpSpPr>
                  <a:xfrm>
                    <a:off x="152820" y="2193923"/>
                    <a:ext cx="506683" cy="3534641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300" name="Retângulo: Cantos Arredondados 169">
                      <a:extLst>
                        <a:ext uri="{FF2B5EF4-FFF2-40B4-BE49-F238E27FC236}">
                          <a16:creationId xmlns:a16="http://schemas.microsoft.com/office/drawing/2014/main" id="{C3FE98BE-79FC-4D65-BB7D-B455DF9F9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Retângulo 300">
                      <a:extLst>
                        <a:ext uri="{FF2B5EF4-FFF2-40B4-BE49-F238E27FC236}">
                          <a16:creationId xmlns:a16="http://schemas.microsoft.com/office/drawing/2014/main" id="{D29B7BD9-4730-40C7-BFF9-B1E32FDA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89" name="Agrupar 171">
                    <a:extLst>
                      <a:ext uri="{FF2B5EF4-FFF2-40B4-BE49-F238E27FC236}">
                        <a16:creationId xmlns:a16="http://schemas.microsoft.com/office/drawing/2014/main" id="{ED833F23-014B-4845-BB22-5B811E30B96D}"/>
                      </a:ext>
                    </a:extLst>
                  </p:cNvPr>
                  <p:cNvGrpSpPr/>
                  <p:nvPr/>
                </p:nvGrpSpPr>
                <p:grpSpPr>
                  <a:xfrm rot="1800000">
                    <a:off x="-986957" y="822809"/>
                    <a:ext cx="3292918" cy="2531293"/>
                    <a:chOff x="-1255313" y="530523"/>
                    <a:chExt cx="3292918" cy="2531293"/>
                  </a:xfrm>
                </p:grpSpPr>
                <p:grpSp>
                  <p:nvGrpSpPr>
                    <p:cNvPr id="290" name="Agrupar 160">
                      <a:extLst>
                        <a:ext uri="{FF2B5EF4-FFF2-40B4-BE49-F238E27FC236}">
                          <a16:creationId xmlns:a16="http://schemas.microsoft.com/office/drawing/2014/main" id="{3C0B3A31-B3C1-48C0-8B17-2132D2D1B36E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466086" y="1036986"/>
                      <a:ext cx="1672564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8" name="Forma Livre: Forma 167">
                        <a:extLst>
                          <a:ext uri="{FF2B5EF4-FFF2-40B4-BE49-F238E27FC236}">
                            <a16:creationId xmlns:a16="http://schemas.microsoft.com/office/drawing/2014/main" id="{2DC1243C-0980-4C78-9474-764989852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9" name="Forma Livre: Forma 168">
                        <a:extLst>
                          <a:ext uri="{FF2B5EF4-FFF2-40B4-BE49-F238E27FC236}">
                            <a16:creationId xmlns:a16="http://schemas.microsoft.com/office/drawing/2014/main" id="{35C72825-F63A-4926-B4E6-4DACED138C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1" name="Agrupar 161">
                      <a:extLst>
                        <a:ext uri="{FF2B5EF4-FFF2-40B4-BE49-F238E27FC236}">
                          <a16:creationId xmlns:a16="http://schemas.microsoft.com/office/drawing/2014/main" id="{85FD5C04-37C0-4B63-B978-42D575D52D18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365040" y="2402178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6" name="Forma Livre: Forma 165">
                        <a:extLst>
                          <a:ext uri="{FF2B5EF4-FFF2-40B4-BE49-F238E27FC236}">
                            <a16:creationId xmlns:a16="http://schemas.microsoft.com/office/drawing/2014/main" id="{2C714B08-669C-4BC5-A903-4BCFCD1BA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7" name="Forma Livre: Forma 166">
                        <a:extLst>
                          <a:ext uri="{FF2B5EF4-FFF2-40B4-BE49-F238E27FC236}">
                            <a16:creationId xmlns:a16="http://schemas.microsoft.com/office/drawing/2014/main" id="{5E2290DD-5DD9-4CD3-9C4B-B326338768F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92" name="Agrupar 162">
                      <a:extLst>
                        <a:ext uri="{FF2B5EF4-FFF2-40B4-BE49-F238E27FC236}">
                          <a16:creationId xmlns:a16="http://schemas.microsoft.com/office/drawing/2014/main" id="{ACA36CFE-D1CC-4F93-B437-B39F7E027E35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1255313" y="2383202"/>
                      <a:ext cx="1672565" cy="659638"/>
                      <a:chOff x="5137822" y="4195550"/>
                      <a:chExt cx="3976339" cy="926515"/>
                    </a:xfrm>
                  </p:grpSpPr>
                  <p:sp>
                    <p:nvSpPr>
                      <p:cNvPr id="294" name="Forma Livre: Forma 163">
                        <a:extLst>
                          <a:ext uri="{FF2B5EF4-FFF2-40B4-BE49-F238E27FC236}">
                            <a16:creationId xmlns:a16="http://schemas.microsoft.com/office/drawing/2014/main" id="{8933598F-6F0F-4EC4-906C-DAE8A4514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5" name="Forma Livre: Forma 164">
                        <a:extLst>
                          <a:ext uri="{FF2B5EF4-FFF2-40B4-BE49-F238E27FC236}">
                            <a16:creationId xmlns:a16="http://schemas.microsoft.com/office/drawing/2014/main" id="{30FAB764-4039-4794-880B-74FFF1C3086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93" name="Elipse 292">
                      <a:extLst>
                        <a:ext uri="{FF2B5EF4-FFF2-40B4-BE49-F238E27FC236}">
                          <a16:creationId xmlns:a16="http://schemas.microsoft.com/office/drawing/2014/main" id="{C587CCA9-833D-4B50-A2DD-B9A8B6EAC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8" y="2028985"/>
                      <a:ext cx="585632" cy="585632"/>
                    </a:xfrm>
                    <a:prstGeom prst="ellipse">
                      <a:avLst/>
                    </a:prstGeom>
                    <a:solidFill>
                      <a:srgbClr val="CEEEFB"/>
                    </a:solidFill>
                    <a:ln w="76200">
                      <a:solidFill>
                        <a:srgbClr val="40404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9" name="Agrupar 155">
                  <a:extLst>
                    <a:ext uri="{FF2B5EF4-FFF2-40B4-BE49-F238E27FC236}">
                      <a16:creationId xmlns:a16="http://schemas.microsoft.com/office/drawing/2014/main" id="{2AC505DE-7C93-4003-AAB8-BC1DDA31FF71}"/>
                    </a:ext>
                  </a:extLst>
                </p:cNvPr>
                <p:cNvGrpSpPr/>
                <p:nvPr/>
              </p:nvGrpSpPr>
              <p:grpSpPr>
                <a:xfrm>
                  <a:off x="-3199967" y="434903"/>
                  <a:ext cx="3292918" cy="5198041"/>
                  <a:chOff x="-3068332" y="-835011"/>
                  <a:chExt cx="4625169" cy="7301069"/>
                </a:xfrm>
              </p:grpSpPr>
              <p:grpSp>
                <p:nvGrpSpPr>
                  <p:cNvPr id="274" name="Agrupar 154">
                    <a:extLst>
                      <a:ext uri="{FF2B5EF4-FFF2-40B4-BE49-F238E27FC236}">
                        <a16:creationId xmlns:a16="http://schemas.microsoft.com/office/drawing/2014/main" id="{57F11385-1E08-433B-B644-978E0528D588}"/>
                      </a:ext>
                    </a:extLst>
                  </p:cNvPr>
                  <p:cNvGrpSpPr/>
                  <p:nvPr/>
                </p:nvGrpSpPr>
                <p:grpSpPr>
                  <a:xfrm>
                    <a:off x="-3068332" y="-835011"/>
                    <a:ext cx="4625169" cy="7301069"/>
                    <a:chOff x="-3068332" y="-835011"/>
                    <a:chExt cx="4625169" cy="7301069"/>
                  </a:xfrm>
                </p:grpSpPr>
                <p:grpSp>
                  <p:nvGrpSpPr>
                    <p:cNvPr id="276" name="Agrupar 127">
                      <a:extLst>
                        <a:ext uri="{FF2B5EF4-FFF2-40B4-BE49-F238E27FC236}">
                          <a16:creationId xmlns:a16="http://schemas.microsoft.com/office/drawing/2014/main" id="{B0942FE5-754A-4789-8AA0-69B8C714E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90496" y="1501369"/>
                      <a:ext cx="711677" cy="4964689"/>
                      <a:chOff x="5575190" y="1469684"/>
                      <a:chExt cx="711677" cy="4964689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sp>
                    <p:nvSpPr>
                      <p:cNvPr id="286" name="Retângulo: Cantos Arredondados 125">
                        <a:extLst>
                          <a:ext uri="{FF2B5EF4-FFF2-40B4-BE49-F238E27FC236}">
                            <a16:creationId xmlns:a16="http://schemas.microsoft.com/office/drawing/2014/main" id="{D1AE1F04-DCD3-4CCA-BBDD-70456425A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07462" y="1469684"/>
                        <a:ext cx="636980" cy="469139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Retângulo 286">
                        <a:extLst>
                          <a:ext uri="{FF2B5EF4-FFF2-40B4-BE49-F238E27FC236}">
                            <a16:creationId xmlns:a16="http://schemas.microsoft.com/office/drawing/2014/main" id="{422DBA7E-9C90-4DFF-92AB-C5BCA631D8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75190" y="5851049"/>
                        <a:ext cx="711677" cy="58332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7" name="Agrupar 151">
                      <a:extLst>
                        <a:ext uri="{FF2B5EF4-FFF2-40B4-BE49-F238E27FC236}">
                          <a16:creationId xmlns:a16="http://schemas.microsoft.com/office/drawing/2014/main" id="{E701C329-B556-4912-9030-3A56AD4405B8}"/>
                        </a:ext>
                      </a:extLst>
                    </p:cNvPr>
                    <p:cNvGrpSpPr/>
                    <p:nvPr/>
                  </p:nvGrpSpPr>
                  <p:grpSpPr>
                    <a:xfrm rot="5400000" flipH="1">
                      <a:off x="-1959799" y="-123643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4" name="Forma Livre: Forma 152">
                        <a:extLst>
                          <a:ext uri="{FF2B5EF4-FFF2-40B4-BE49-F238E27FC236}">
                            <a16:creationId xmlns:a16="http://schemas.microsoft.com/office/drawing/2014/main" id="{7995E446-3A89-4D5F-BDE9-E8774BF62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Forma Livre: Forma 153">
                        <a:extLst>
                          <a:ext uri="{FF2B5EF4-FFF2-40B4-BE49-F238E27FC236}">
                            <a16:creationId xmlns:a16="http://schemas.microsoft.com/office/drawing/2014/main" id="{6CC12064-4DA8-4B7A-9B96-56722D67A6F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8" name="Agrupar 148">
                      <a:extLst>
                        <a:ext uri="{FF2B5EF4-FFF2-40B4-BE49-F238E27FC236}">
                          <a16:creationId xmlns:a16="http://schemas.microsoft.com/office/drawing/2014/main" id="{F795F28B-93EE-49CD-A8F2-89F17F76CCAD}"/>
                        </a:ext>
                      </a:extLst>
                    </p:cNvPr>
                    <p:cNvGrpSpPr/>
                    <p:nvPr/>
                  </p:nvGrpSpPr>
                  <p:grpSpPr>
                    <a:xfrm rot="12600000" flipH="1">
                      <a:off x="-792415" y="1793880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2" name="Forma Livre: Forma 149">
                        <a:extLst>
                          <a:ext uri="{FF2B5EF4-FFF2-40B4-BE49-F238E27FC236}">
                            <a16:creationId xmlns:a16="http://schemas.microsoft.com/office/drawing/2014/main" id="{462663AA-46D6-41C8-9EB8-5FA9665CC0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Forma Livre: Forma 150">
                        <a:extLst>
                          <a:ext uri="{FF2B5EF4-FFF2-40B4-BE49-F238E27FC236}">
                            <a16:creationId xmlns:a16="http://schemas.microsoft.com/office/drawing/2014/main" id="{8F9218D2-C642-4759-9519-D2DDB94A65E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79" name="Agrupar 138">
                      <a:extLst>
                        <a:ext uri="{FF2B5EF4-FFF2-40B4-BE49-F238E27FC236}">
                          <a16:creationId xmlns:a16="http://schemas.microsoft.com/office/drawing/2014/main" id="{BD72EF45-3CF7-4D1F-8346-5914CFD04679}"/>
                        </a:ext>
                      </a:extLst>
                    </p:cNvPr>
                    <p:cNvGrpSpPr/>
                    <p:nvPr/>
                  </p:nvGrpSpPr>
                  <p:grpSpPr>
                    <a:xfrm rot="9000000">
                      <a:off x="-3068332" y="1767226"/>
                      <a:ext cx="2349252" cy="926515"/>
                      <a:chOff x="5137822" y="4195550"/>
                      <a:chExt cx="3976339" cy="926515"/>
                    </a:xfrm>
                  </p:grpSpPr>
                  <p:sp>
                    <p:nvSpPr>
                      <p:cNvPr id="280" name="Forma Livre: Forma 135">
                        <a:extLst>
                          <a:ext uri="{FF2B5EF4-FFF2-40B4-BE49-F238E27FC236}">
                            <a16:creationId xmlns:a16="http://schemas.microsoft.com/office/drawing/2014/main" id="{9D44D286-4F80-4634-8CB5-7AFE72E4F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5826" y="4195550"/>
                        <a:ext cx="3879325" cy="556387"/>
                      </a:xfrm>
                      <a:custGeom>
                        <a:avLst/>
                        <a:gdLst>
                          <a:gd name="connsiteX0" fmla="*/ 269552 w 3879325"/>
                          <a:gd name="connsiteY0" fmla="*/ 0 h 556387"/>
                          <a:gd name="connsiteX1" fmla="*/ 3879325 w 3879325"/>
                          <a:gd name="connsiteY1" fmla="*/ 556387 h 556387"/>
                          <a:gd name="connsiteX2" fmla="*/ 0 w 3879325"/>
                          <a:gd name="connsiteY2" fmla="*/ 556387 h 556387"/>
                          <a:gd name="connsiteX3" fmla="*/ 0 w 3879325"/>
                          <a:gd name="connsiteY3" fmla="*/ 128047 h 5563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79325" h="556387">
                            <a:moveTo>
                              <a:pt x="269552" y="0"/>
                            </a:moveTo>
                            <a:lnTo>
                              <a:pt x="3879325" y="556387"/>
                            </a:lnTo>
                            <a:lnTo>
                              <a:pt x="0" y="556387"/>
                            </a:lnTo>
                            <a:lnTo>
                              <a:pt x="0" y="128047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Forma Livre: Forma 137">
                        <a:extLst>
                          <a:ext uri="{FF2B5EF4-FFF2-40B4-BE49-F238E27FC236}">
                            <a16:creationId xmlns:a16="http://schemas.microsoft.com/office/drawing/2014/main" id="{273FE91A-B5B4-426A-BA52-90865FA9371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5137822" y="4738535"/>
                        <a:ext cx="3976339" cy="383530"/>
                      </a:xfrm>
                      <a:custGeom>
                        <a:avLst/>
                        <a:gdLst>
                          <a:gd name="connsiteX0" fmla="*/ 0 w 3976339"/>
                          <a:gd name="connsiteY0" fmla="*/ 383530 h 383530"/>
                          <a:gd name="connsiteX1" fmla="*/ 3976339 w 3976339"/>
                          <a:gd name="connsiteY1" fmla="*/ 383530 h 383530"/>
                          <a:gd name="connsiteX2" fmla="*/ 350788 w 3976339"/>
                          <a:gd name="connsiteY2" fmla="*/ 0 h 383530"/>
                          <a:gd name="connsiteX3" fmla="*/ 0 w 3976339"/>
                          <a:gd name="connsiteY3" fmla="*/ 116435 h 3835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976339" h="383530">
                            <a:moveTo>
                              <a:pt x="0" y="383530"/>
                            </a:moveTo>
                            <a:lnTo>
                              <a:pt x="3976339" y="383530"/>
                            </a:lnTo>
                            <a:lnTo>
                              <a:pt x="350788" y="0"/>
                            </a:lnTo>
                            <a:lnTo>
                              <a:pt x="0" y="116435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75" name="Elipse 274">
                    <a:extLst>
                      <a:ext uri="{FF2B5EF4-FFF2-40B4-BE49-F238E27FC236}">
                        <a16:creationId xmlns:a16="http://schemas.microsoft.com/office/drawing/2014/main" id="{8F6C0488-19CF-40D1-903A-9B5B4645121B}"/>
                      </a:ext>
                    </a:extLst>
                  </p:cNvPr>
                  <p:cNvSpPr/>
                  <p:nvPr/>
                </p:nvSpPr>
                <p:spPr>
                  <a:xfrm>
                    <a:off x="-1153171" y="1269700"/>
                    <a:ext cx="822567" cy="822567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20" name="Agrupar 236">
                <a:extLst>
                  <a:ext uri="{FF2B5EF4-FFF2-40B4-BE49-F238E27FC236}">
                    <a16:creationId xmlns:a16="http://schemas.microsoft.com/office/drawing/2014/main" id="{82F8F2F5-19B2-4D32-B2A6-A9FF9424FCD9}"/>
                  </a:ext>
                </a:extLst>
              </p:cNvPr>
              <p:cNvGrpSpPr/>
              <p:nvPr/>
            </p:nvGrpSpPr>
            <p:grpSpPr>
              <a:xfrm>
                <a:off x="-31603" y="4803084"/>
                <a:ext cx="1625272" cy="1010574"/>
                <a:chOff x="-2921462" y="326094"/>
                <a:chExt cx="3295065" cy="204883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grpSp>
              <p:nvGrpSpPr>
                <p:cNvPr id="222" name="Agrupar 227">
                  <a:extLst>
                    <a:ext uri="{FF2B5EF4-FFF2-40B4-BE49-F238E27FC236}">
                      <a16:creationId xmlns:a16="http://schemas.microsoft.com/office/drawing/2014/main" id="{90563968-31AB-472E-9D78-714588B8E2B4}"/>
                    </a:ext>
                  </a:extLst>
                </p:cNvPr>
                <p:cNvGrpSpPr/>
                <p:nvPr/>
              </p:nvGrpSpPr>
              <p:grpSpPr>
                <a:xfrm>
                  <a:off x="-2450326" y="326094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id="{6D7310D8-C767-4179-9FB7-096B7D398D2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Forma Livre: Forma 225">
                    <a:extLst>
                      <a:ext uri="{FF2B5EF4-FFF2-40B4-BE49-F238E27FC236}">
                        <a16:creationId xmlns:a16="http://schemas.microsoft.com/office/drawing/2014/main" id="{36A89BFC-0F33-4EC7-BE26-C8C60AE750A3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4" name="Elipse 263">
                    <a:extLst>
                      <a:ext uri="{FF2B5EF4-FFF2-40B4-BE49-F238E27FC236}">
                        <a16:creationId xmlns:a16="http://schemas.microsoft.com/office/drawing/2014/main" id="{C8DBFFC9-47CF-441A-86F2-E1CADB0A9419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3" name="Agrupar 228">
                  <a:extLst>
                    <a:ext uri="{FF2B5EF4-FFF2-40B4-BE49-F238E27FC236}">
                      <a16:creationId xmlns:a16="http://schemas.microsoft.com/office/drawing/2014/main" id="{CB01967A-BB2E-49C8-9A40-582897E678B7}"/>
                    </a:ext>
                  </a:extLst>
                </p:cNvPr>
                <p:cNvGrpSpPr/>
                <p:nvPr/>
              </p:nvGrpSpPr>
              <p:grpSpPr>
                <a:xfrm flipV="1">
                  <a:off x="-2450326" y="1382328"/>
                  <a:ext cx="2823929" cy="992596"/>
                  <a:chOff x="-2450326" y="326094"/>
                  <a:chExt cx="2823929" cy="992596"/>
                </a:xfrm>
                <a:grpFill/>
              </p:grpSpPr>
              <p:sp>
                <p:nvSpPr>
                  <p:cNvPr id="241" name="Retângulo 240">
                    <a:extLst>
                      <a:ext uri="{FF2B5EF4-FFF2-40B4-BE49-F238E27FC236}">
                        <a16:creationId xmlns:a16="http://schemas.microsoft.com/office/drawing/2014/main" id="{0ABDB21B-2779-44F6-819C-6F2E2D7F0D60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2" name="Forma Livre: Forma 230">
                    <a:extLst>
                      <a:ext uri="{FF2B5EF4-FFF2-40B4-BE49-F238E27FC236}">
                        <a16:creationId xmlns:a16="http://schemas.microsoft.com/office/drawing/2014/main" id="{0EC1DBDD-E8B4-45CF-838E-E26853ADA8DA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3" name="Elipse 252">
                    <a:extLst>
                      <a:ext uri="{FF2B5EF4-FFF2-40B4-BE49-F238E27FC236}">
                        <a16:creationId xmlns:a16="http://schemas.microsoft.com/office/drawing/2014/main" id="{335FD858-7778-474B-BB2F-564D545C023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4" name="Agrupar 232">
                  <a:extLst>
                    <a:ext uri="{FF2B5EF4-FFF2-40B4-BE49-F238E27FC236}">
                      <a16:creationId xmlns:a16="http://schemas.microsoft.com/office/drawing/2014/main" id="{E74462D9-5733-4D52-8D44-A7336A93F31E}"/>
                    </a:ext>
                  </a:extLst>
                </p:cNvPr>
                <p:cNvGrpSpPr/>
                <p:nvPr/>
              </p:nvGrpSpPr>
              <p:grpSpPr>
                <a:xfrm>
                  <a:off x="-2921462" y="347159"/>
                  <a:ext cx="2035786" cy="715568"/>
                  <a:chOff x="-2450326" y="326094"/>
                  <a:chExt cx="2823929" cy="992596"/>
                </a:xfrm>
                <a:grpFill/>
              </p:grpSpPr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id="{A231E7BF-DD68-4E92-80F2-C406E1255683}"/>
                      </a:ext>
                    </a:extLst>
                  </p:cNvPr>
                  <p:cNvSpPr/>
                  <p:nvPr/>
                </p:nvSpPr>
                <p:spPr>
                  <a:xfrm>
                    <a:off x="-2450326" y="1216819"/>
                    <a:ext cx="2356885" cy="10187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Forma Livre: Forma 234">
                    <a:extLst>
                      <a:ext uri="{FF2B5EF4-FFF2-40B4-BE49-F238E27FC236}">
                        <a16:creationId xmlns:a16="http://schemas.microsoft.com/office/drawing/2014/main" id="{470E7D7E-A649-4983-9896-436A6C9B96B8}"/>
                      </a:ext>
                    </a:extLst>
                  </p:cNvPr>
                  <p:cNvSpPr/>
                  <p:nvPr/>
                </p:nvSpPr>
                <p:spPr>
                  <a:xfrm rot="20962617">
                    <a:off x="-194776" y="326094"/>
                    <a:ext cx="568379" cy="957944"/>
                  </a:xfrm>
                  <a:custGeom>
                    <a:avLst/>
                    <a:gdLst>
                      <a:gd name="connsiteX0" fmla="*/ 185937 w 568379"/>
                      <a:gd name="connsiteY0" fmla="*/ 9731 h 957944"/>
                      <a:gd name="connsiteX1" fmla="*/ 568379 w 568379"/>
                      <a:gd name="connsiteY1" fmla="*/ 478972 h 957944"/>
                      <a:gd name="connsiteX2" fmla="*/ 89407 w 568379"/>
                      <a:gd name="connsiteY2" fmla="*/ 957944 h 957944"/>
                      <a:gd name="connsiteX3" fmla="*/ 16464 w 568379"/>
                      <a:gd name="connsiteY3" fmla="*/ 952425 h 957944"/>
                      <a:gd name="connsiteX4" fmla="*/ 0 w 568379"/>
                      <a:gd name="connsiteY4" fmla="*/ 948631 h 957944"/>
                      <a:gd name="connsiteX5" fmla="*/ 15636 w 568379"/>
                      <a:gd name="connsiteY5" fmla="*/ 859524 h 957944"/>
                      <a:gd name="connsiteX6" fmla="*/ 16031 w 568379"/>
                      <a:gd name="connsiteY6" fmla="*/ 859524 h 957944"/>
                      <a:gd name="connsiteX7" fmla="*/ 16031 w 568379"/>
                      <a:gd name="connsiteY7" fmla="*/ 857272 h 957944"/>
                      <a:gd name="connsiteX8" fmla="*/ 17471 w 568379"/>
                      <a:gd name="connsiteY8" fmla="*/ 849063 h 957944"/>
                      <a:gd name="connsiteX9" fmla="*/ 89406 w 568379"/>
                      <a:gd name="connsiteY9" fmla="*/ 856315 h 957944"/>
                      <a:gd name="connsiteX10" fmla="*/ 466749 w 568379"/>
                      <a:gd name="connsiteY10" fmla="*/ 478972 h 957944"/>
                      <a:gd name="connsiteX11" fmla="*/ 89406 w 568379"/>
                      <a:gd name="connsiteY11" fmla="*/ 101629 h 957944"/>
                      <a:gd name="connsiteX12" fmla="*/ 16031 w 568379"/>
                      <a:gd name="connsiteY12" fmla="*/ 109026 h 957944"/>
                      <a:gd name="connsiteX13" fmla="*/ 16031 w 568379"/>
                      <a:gd name="connsiteY13" fmla="*/ 7397 h 957944"/>
                      <a:gd name="connsiteX14" fmla="*/ 89407 w 568379"/>
                      <a:gd name="connsiteY14" fmla="*/ 0 h 957944"/>
                      <a:gd name="connsiteX15" fmla="*/ 185937 w 568379"/>
                      <a:gd name="connsiteY15" fmla="*/ 9731 h 957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379" h="957944">
                        <a:moveTo>
                          <a:pt x="185937" y="9731"/>
                        </a:moveTo>
                        <a:cubicBezTo>
                          <a:pt x="404196" y="54393"/>
                          <a:pt x="568379" y="247509"/>
                          <a:pt x="568379" y="478972"/>
                        </a:cubicBezTo>
                        <a:cubicBezTo>
                          <a:pt x="568379" y="743501"/>
                          <a:pt x="353936" y="957944"/>
                          <a:pt x="89407" y="957944"/>
                        </a:cubicBezTo>
                        <a:cubicBezTo>
                          <a:pt x="64608" y="957944"/>
                          <a:pt x="40248" y="956059"/>
                          <a:pt x="16464" y="952425"/>
                        </a:cubicBezTo>
                        <a:lnTo>
                          <a:pt x="0" y="948631"/>
                        </a:lnTo>
                        <a:lnTo>
                          <a:pt x="15636" y="859524"/>
                        </a:lnTo>
                        <a:lnTo>
                          <a:pt x="16031" y="859524"/>
                        </a:lnTo>
                        <a:lnTo>
                          <a:pt x="16031" y="857272"/>
                        </a:lnTo>
                        <a:lnTo>
                          <a:pt x="17471" y="849063"/>
                        </a:lnTo>
                        <a:lnTo>
                          <a:pt x="89406" y="856315"/>
                        </a:lnTo>
                        <a:cubicBezTo>
                          <a:pt x="297807" y="856315"/>
                          <a:pt x="466749" y="687373"/>
                          <a:pt x="466749" y="478972"/>
                        </a:cubicBezTo>
                        <a:cubicBezTo>
                          <a:pt x="466749" y="270571"/>
                          <a:pt x="297807" y="101629"/>
                          <a:pt x="89406" y="101629"/>
                        </a:cubicBezTo>
                        <a:lnTo>
                          <a:pt x="16031" y="109026"/>
                        </a:lnTo>
                        <a:lnTo>
                          <a:pt x="16031" y="7397"/>
                        </a:lnTo>
                        <a:lnTo>
                          <a:pt x="89407" y="0"/>
                        </a:lnTo>
                        <a:cubicBezTo>
                          <a:pt x="122473" y="0"/>
                          <a:pt x="154757" y="3351"/>
                          <a:pt x="185937" y="97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Elipse 239">
                    <a:extLst>
                      <a:ext uri="{FF2B5EF4-FFF2-40B4-BE49-F238E27FC236}">
                        <a16:creationId xmlns:a16="http://schemas.microsoft.com/office/drawing/2014/main" id="{703EE555-AB82-493F-A28C-C10682EB7571}"/>
                      </a:ext>
                    </a:extLst>
                  </p:cNvPr>
                  <p:cNvSpPr/>
                  <p:nvPr/>
                </p:nvSpPr>
                <p:spPr>
                  <a:xfrm>
                    <a:off x="-294468" y="388548"/>
                    <a:ext cx="101872" cy="10187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6" name="Grupo 5"/>
          <p:cNvGrpSpPr/>
          <p:nvPr/>
        </p:nvGrpSpPr>
        <p:grpSpPr>
          <a:xfrm>
            <a:off x="1491962" y="-53061"/>
            <a:ext cx="1447616" cy="1447616"/>
            <a:chOff x="2444160" y="2712898"/>
            <a:chExt cx="1447616" cy="1447616"/>
          </a:xfrm>
        </p:grpSpPr>
        <p:sp>
          <p:nvSpPr>
            <p:cNvPr id="302" name="Retângulo 301"/>
            <p:cNvSpPr/>
            <p:nvPr/>
          </p:nvSpPr>
          <p:spPr>
            <a:xfrm>
              <a:off x="2444160" y="2712898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3" name="Agrupar 362">
              <a:extLst>
                <a:ext uri="{FF2B5EF4-FFF2-40B4-BE49-F238E27FC236}">
                  <a16:creationId xmlns:a16="http://schemas.microsoft.com/office/drawing/2014/main" id="{211D5569-9A68-44BF-B93D-D16536D02D60}"/>
                </a:ext>
              </a:extLst>
            </p:cNvPr>
            <p:cNvGrpSpPr/>
            <p:nvPr/>
          </p:nvGrpSpPr>
          <p:grpSpPr>
            <a:xfrm>
              <a:off x="2554277" y="2938121"/>
              <a:ext cx="1194485" cy="865477"/>
              <a:chOff x="3918144" y="4058130"/>
              <a:chExt cx="3196491" cy="2316053"/>
            </a:xfrm>
          </p:grpSpPr>
          <p:grpSp>
            <p:nvGrpSpPr>
              <p:cNvPr id="304" name="Agrupar 317">
                <a:extLst>
                  <a:ext uri="{FF2B5EF4-FFF2-40B4-BE49-F238E27FC236}">
                    <a16:creationId xmlns:a16="http://schemas.microsoft.com/office/drawing/2014/main" id="{4A100A3D-473D-46D5-9A46-B9F505690C71}"/>
                  </a:ext>
                </a:extLst>
              </p:cNvPr>
              <p:cNvGrpSpPr/>
              <p:nvPr/>
            </p:nvGrpSpPr>
            <p:grpSpPr>
              <a:xfrm>
                <a:off x="3918144" y="4058130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306" name="Retângulo: Cantos Arredondados 241">
                  <a:extLst>
                    <a:ext uri="{FF2B5EF4-FFF2-40B4-BE49-F238E27FC236}">
                      <a16:creationId xmlns:a16="http://schemas.microsoft.com/office/drawing/2014/main" id="{E3E40167-F6FA-4E23-A942-EF33A5975A80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242">
                  <a:extLst>
                    <a:ext uri="{FF2B5EF4-FFF2-40B4-BE49-F238E27FC236}">
                      <a16:creationId xmlns:a16="http://schemas.microsoft.com/office/drawing/2014/main" id="{CDA27339-C006-41FC-85DF-F07683A37903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Retângulo: Cantos Arredondados 243">
                  <a:extLst>
                    <a:ext uri="{FF2B5EF4-FFF2-40B4-BE49-F238E27FC236}">
                      <a16:creationId xmlns:a16="http://schemas.microsoft.com/office/drawing/2014/main" id="{421E6292-2613-4BAB-9E75-22C8227FE61B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Retângulo: Cantos Arredondados 244">
                  <a:extLst>
                    <a:ext uri="{FF2B5EF4-FFF2-40B4-BE49-F238E27FC236}">
                      <a16:creationId xmlns:a16="http://schemas.microsoft.com/office/drawing/2014/main" id="{3EB02BF8-94D8-4CF8-ABFC-E4C60FD8FD6A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Retângulo: Cantos Arredondados 245">
                  <a:extLst>
                    <a:ext uri="{FF2B5EF4-FFF2-40B4-BE49-F238E27FC236}">
                      <a16:creationId xmlns:a16="http://schemas.microsoft.com/office/drawing/2014/main" id="{41F084B1-B330-4517-BE97-D20BCF5F0E5A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Retângulo: Cantos Arredondados 246">
                  <a:extLst>
                    <a:ext uri="{FF2B5EF4-FFF2-40B4-BE49-F238E27FC236}">
                      <a16:creationId xmlns:a16="http://schemas.microsoft.com/office/drawing/2014/main" id="{FB504B74-B5A4-415C-857A-F3FBB7AC398D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Retângulo: Cantos Arredondados 247">
                  <a:extLst>
                    <a:ext uri="{FF2B5EF4-FFF2-40B4-BE49-F238E27FC236}">
                      <a16:creationId xmlns:a16="http://schemas.microsoft.com/office/drawing/2014/main" id="{12D27D61-B7AA-4D9A-A34A-4588564A6981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9" name="Retângulo: Cantos Arredondados 248">
                  <a:extLst>
                    <a:ext uri="{FF2B5EF4-FFF2-40B4-BE49-F238E27FC236}">
                      <a16:creationId xmlns:a16="http://schemas.microsoft.com/office/drawing/2014/main" id="{518081ED-3A1F-4843-BB19-B77CC0D34BDC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: Cantos Arredondados 249">
                  <a:extLst>
                    <a:ext uri="{FF2B5EF4-FFF2-40B4-BE49-F238E27FC236}">
                      <a16:creationId xmlns:a16="http://schemas.microsoft.com/office/drawing/2014/main" id="{77DD3869-61CC-40D3-9138-C30D7632CD48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4" name="Retângulo: Cantos Arredondados 250">
                  <a:extLst>
                    <a:ext uri="{FF2B5EF4-FFF2-40B4-BE49-F238E27FC236}">
                      <a16:creationId xmlns:a16="http://schemas.microsoft.com/office/drawing/2014/main" id="{D39CBD7E-FB1E-40D1-89AF-43EDC74D9317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5" name="Forma Livre: Forma 311">
                  <a:extLst>
                    <a:ext uri="{FF2B5EF4-FFF2-40B4-BE49-F238E27FC236}">
                      <a16:creationId xmlns:a16="http://schemas.microsoft.com/office/drawing/2014/main" id="{21BF1E9B-8066-4C7F-9874-C9AAC6DC647A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Retângulo: Cantos Arredondados 313">
                  <a:extLst>
                    <a:ext uri="{FF2B5EF4-FFF2-40B4-BE49-F238E27FC236}">
                      <a16:creationId xmlns:a16="http://schemas.microsoft.com/office/drawing/2014/main" id="{6A6F76C2-08A5-4D20-B9D9-F15A71853689}"/>
                    </a:ext>
                  </a:extLst>
                </p:cNvPr>
                <p:cNvSpPr/>
                <p:nvPr/>
              </p:nvSpPr>
              <p:spPr>
                <a:xfrm rot="19861728">
                  <a:off x="6066485" y="4523956"/>
                  <a:ext cx="260502" cy="5341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7" name="Agrupar 316">
                  <a:extLst>
                    <a:ext uri="{FF2B5EF4-FFF2-40B4-BE49-F238E27FC236}">
                      <a16:creationId xmlns:a16="http://schemas.microsoft.com/office/drawing/2014/main" id="{0520F02F-12C6-4686-B779-06696F0B9624}"/>
                    </a:ext>
                  </a:extLst>
                </p:cNvPr>
                <p:cNvGrpSpPr/>
                <p:nvPr/>
              </p:nvGrpSpPr>
              <p:grpSpPr>
                <a:xfrm>
                  <a:off x="5538383" y="5007689"/>
                  <a:ext cx="641110" cy="641110"/>
                  <a:chOff x="5652206" y="4827540"/>
                  <a:chExt cx="641110" cy="641110"/>
                </a:xfrm>
              </p:grpSpPr>
              <p:sp>
                <p:nvSpPr>
                  <p:cNvPr id="364" name="Elipse 363">
                    <a:extLst>
                      <a:ext uri="{FF2B5EF4-FFF2-40B4-BE49-F238E27FC236}">
                        <a16:creationId xmlns:a16="http://schemas.microsoft.com/office/drawing/2014/main" id="{091D8EB7-D414-4775-9190-279FBE95E6A1}"/>
                      </a:ext>
                    </a:extLst>
                  </p:cNvPr>
                  <p:cNvSpPr/>
                  <p:nvPr/>
                </p:nvSpPr>
                <p:spPr>
                  <a:xfrm>
                    <a:off x="5652206" y="4827540"/>
                    <a:ext cx="641110" cy="6411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rgbClr val="00A8D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365" name="Gráfico 8" descr="Folha">
                    <a:extLst>
                      <a:ext uri="{FF2B5EF4-FFF2-40B4-BE49-F238E27FC236}">
                        <a16:creationId xmlns:a16="http://schemas.microsoft.com/office/drawing/2014/main" id="{3A043B66-115F-46B0-90F4-C136D0DBBF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21034682" flipH="1">
                    <a:off x="5756405" y="4988201"/>
                    <a:ext cx="424191" cy="363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05" name="Elipse 304">
                <a:extLst>
                  <a:ext uri="{FF2B5EF4-FFF2-40B4-BE49-F238E27FC236}">
                    <a16:creationId xmlns:a16="http://schemas.microsoft.com/office/drawing/2014/main" id="{E0CAD399-65E1-4D18-A51B-61E8B40D441C}"/>
                  </a:ext>
                </a:extLst>
              </p:cNvPr>
              <p:cNvSpPr/>
              <p:nvPr/>
            </p:nvSpPr>
            <p:spPr>
              <a:xfrm rot="20033120">
                <a:off x="5145499" y="5026596"/>
                <a:ext cx="1178232" cy="813002"/>
              </a:xfrm>
              <a:prstGeom prst="ellipse">
                <a:avLst/>
              </a:prstGeom>
              <a:solidFill>
                <a:srgbClr val="000000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8302736" y="635147"/>
            <a:ext cx="1447616" cy="1447616"/>
            <a:chOff x="8302736" y="635147"/>
            <a:chExt cx="1447616" cy="1447616"/>
          </a:xfrm>
        </p:grpSpPr>
        <p:sp>
          <p:nvSpPr>
            <p:cNvPr id="366" name="Retângulo 365"/>
            <p:cNvSpPr/>
            <p:nvPr/>
          </p:nvSpPr>
          <p:spPr>
            <a:xfrm>
              <a:off x="8302736" y="63514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67" name="Agrupar 266">
              <a:extLst>
                <a:ext uri="{FF2B5EF4-FFF2-40B4-BE49-F238E27FC236}">
                  <a16:creationId xmlns:a16="http://schemas.microsoft.com/office/drawing/2014/main" id="{EF8A9CDE-C584-44DC-A3B5-D5F8BDF22428}"/>
                </a:ext>
              </a:extLst>
            </p:cNvPr>
            <p:cNvGrpSpPr/>
            <p:nvPr/>
          </p:nvGrpSpPr>
          <p:grpSpPr>
            <a:xfrm>
              <a:off x="8749460" y="673247"/>
              <a:ext cx="528767" cy="1358226"/>
              <a:chOff x="7948115" y="3592406"/>
              <a:chExt cx="1151938" cy="2958946"/>
            </a:xfrm>
            <a:effectLst>
              <a:outerShdw blurRad="508000" dist="152400" dir="5400000" algn="t" rotWithShape="0">
                <a:prstClr val="black">
                  <a:alpha val="34000"/>
                </a:prstClr>
              </a:outerShdw>
            </a:effectLst>
          </p:grpSpPr>
          <p:sp>
            <p:nvSpPr>
              <p:cNvPr id="368" name="Forma Livre: Forma 255">
                <a:extLst>
                  <a:ext uri="{FF2B5EF4-FFF2-40B4-BE49-F238E27FC236}">
                    <a16:creationId xmlns:a16="http://schemas.microsoft.com/office/drawing/2014/main" id="{EB9BE8CD-2011-4276-B755-63CD4E6839ED}"/>
                  </a:ext>
                </a:extLst>
              </p:cNvPr>
              <p:cNvSpPr/>
              <p:nvPr/>
            </p:nvSpPr>
            <p:spPr>
              <a:xfrm>
                <a:off x="8523226" y="4295830"/>
                <a:ext cx="576827" cy="2255522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48A4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9" name="Forma Livre: Forma 256">
                <a:extLst>
                  <a:ext uri="{FF2B5EF4-FFF2-40B4-BE49-F238E27FC236}">
                    <a16:creationId xmlns:a16="http://schemas.microsoft.com/office/drawing/2014/main" id="{8735ADA8-07B2-404D-A620-6331604B2AD0}"/>
                  </a:ext>
                </a:extLst>
              </p:cNvPr>
              <p:cNvSpPr/>
              <p:nvPr/>
            </p:nvSpPr>
            <p:spPr>
              <a:xfrm flipH="1">
                <a:off x="7949390" y="4286037"/>
                <a:ext cx="576828" cy="2265315"/>
              </a:xfrm>
              <a:custGeom>
                <a:avLst/>
                <a:gdLst>
                  <a:gd name="connsiteX0" fmla="*/ 0 w 576827"/>
                  <a:gd name="connsiteY0" fmla="*/ 0 h 2255522"/>
                  <a:gd name="connsiteX1" fmla="*/ 300051 w 576827"/>
                  <a:gd name="connsiteY1" fmla="*/ 0 h 2255522"/>
                  <a:gd name="connsiteX2" fmla="*/ 576827 w 576827"/>
                  <a:gd name="connsiteY2" fmla="*/ 276776 h 2255522"/>
                  <a:gd name="connsiteX3" fmla="*/ 576827 w 576827"/>
                  <a:gd name="connsiteY3" fmla="*/ 1978746 h 2255522"/>
                  <a:gd name="connsiteX4" fmla="*/ 300051 w 576827"/>
                  <a:gd name="connsiteY4" fmla="*/ 2255522 h 2255522"/>
                  <a:gd name="connsiteX5" fmla="*/ 0 w 576827"/>
                  <a:gd name="connsiteY5" fmla="*/ 2255522 h 22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6827" h="2255522">
                    <a:moveTo>
                      <a:pt x="0" y="0"/>
                    </a:moveTo>
                    <a:lnTo>
                      <a:pt x="300051" y="0"/>
                    </a:lnTo>
                    <a:cubicBezTo>
                      <a:pt x="452910" y="0"/>
                      <a:pt x="576827" y="123917"/>
                      <a:pt x="576827" y="276776"/>
                    </a:cubicBezTo>
                    <a:lnTo>
                      <a:pt x="576827" y="1978746"/>
                    </a:lnTo>
                    <a:cubicBezTo>
                      <a:pt x="576827" y="2131605"/>
                      <a:pt x="452910" y="2255522"/>
                      <a:pt x="300051" y="2255522"/>
                    </a:cubicBezTo>
                    <a:lnTo>
                      <a:pt x="0" y="2255522"/>
                    </a:lnTo>
                    <a:close/>
                  </a:path>
                </a:pathLst>
              </a:custGeom>
              <a:solidFill>
                <a:srgbClr val="5DC6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0" name="Agrupar 265">
                <a:extLst>
                  <a:ext uri="{FF2B5EF4-FFF2-40B4-BE49-F238E27FC236}">
                    <a16:creationId xmlns:a16="http://schemas.microsoft.com/office/drawing/2014/main" id="{6D906DD5-CF51-40E5-8FA9-BE16A048B98D}"/>
                  </a:ext>
                </a:extLst>
              </p:cNvPr>
              <p:cNvGrpSpPr/>
              <p:nvPr/>
            </p:nvGrpSpPr>
            <p:grpSpPr>
              <a:xfrm>
                <a:off x="7948115" y="3592406"/>
                <a:ext cx="1151938" cy="1672531"/>
                <a:chOff x="7705447" y="3104553"/>
                <a:chExt cx="1151938" cy="1672531"/>
              </a:xfrm>
            </p:grpSpPr>
            <p:sp>
              <p:nvSpPr>
                <p:cNvPr id="373" name="Retângulo: Cantos Arredondados 264">
                  <a:extLst>
                    <a:ext uri="{FF2B5EF4-FFF2-40B4-BE49-F238E27FC236}">
                      <a16:creationId xmlns:a16="http://schemas.microsoft.com/office/drawing/2014/main" id="{937E8543-5EEF-41E2-B183-53EAE9C33052}"/>
                    </a:ext>
                  </a:extLst>
                </p:cNvPr>
                <p:cNvSpPr/>
                <p:nvPr/>
              </p:nvSpPr>
              <p:spPr>
                <a:xfrm>
                  <a:off x="8030945" y="3104553"/>
                  <a:ext cx="499226" cy="635731"/>
                </a:xfrm>
                <a:prstGeom prst="roundRect">
                  <a:avLst>
                    <a:gd name="adj" fmla="val 40639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4" name="Agrupar 259">
                  <a:extLst>
                    <a:ext uri="{FF2B5EF4-FFF2-40B4-BE49-F238E27FC236}">
                      <a16:creationId xmlns:a16="http://schemas.microsoft.com/office/drawing/2014/main" id="{F06C1725-3D8A-42F6-8526-BB3922AAB779}"/>
                    </a:ext>
                  </a:extLst>
                </p:cNvPr>
                <p:cNvGrpSpPr/>
                <p:nvPr/>
              </p:nvGrpSpPr>
              <p:grpSpPr>
                <a:xfrm>
                  <a:off x="7705447" y="3505895"/>
                  <a:ext cx="1151938" cy="1271189"/>
                  <a:chOff x="7705447" y="3505895"/>
                  <a:chExt cx="1151938" cy="1271189"/>
                </a:xfrm>
              </p:grpSpPr>
              <p:sp>
                <p:nvSpPr>
                  <p:cNvPr id="375" name="Retângulo: Cantos Arredondados 257">
                    <a:extLst>
                      <a:ext uri="{FF2B5EF4-FFF2-40B4-BE49-F238E27FC236}">
                        <a16:creationId xmlns:a16="http://schemas.microsoft.com/office/drawing/2014/main" id="{361AEC5B-B154-4BC9-A606-1BB1133C5D46}"/>
                      </a:ext>
                    </a:extLst>
                  </p:cNvPr>
                  <p:cNvSpPr/>
                  <p:nvPr/>
                </p:nvSpPr>
                <p:spPr>
                  <a:xfrm>
                    <a:off x="7707119" y="3505895"/>
                    <a:ext cx="1149867" cy="12555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6" name="Retângulo 375">
                    <a:extLst>
                      <a:ext uri="{FF2B5EF4-FFF2-40B4-BE49-F238E27FC236}">
                        <a16:creationId xmlns:a16="http://schemas.microsoft.com/office/drawing/2014/main" id="{AE2D51CF-90F9-41FB-89BD-0F3007F1DE15}"/>
                      </a:ext>
                    </a:extLst>
                  </p:cNvPr>
                  <p:cNvSpPr/>
                  <p:nvPr/>
                </p:nvSpPr>
                <p:spPr>
                  <a:xfrm>
                    <a:off x="7705447" y="4521070"/>
                    <a:ext cx="1151938" cy="2560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71" name="Elipse 370">
                <a:extLst>
                  <a:ext uri="{FF2B5EF4-FFF2-40B4-BE49-F238E27FC236}">
                    <a16:creationId xmlns:a16="http://schemas.microsoft.com/office/drawing/2014/main" id="{3A633618-6397-4B9C-9319-4F5CE5478F91}"/>
                  </a:ext>
                </a:extLst>
              </p:cNvPr>
              <p:cNvSpPr/>
              <p:nvPr/>
            </p:nvSpPr>
            <p:spPr>
              <a:xfrm>
                <a:off x="8200462" y="4322536"/>
                <a:ext cx="651909" cy="651909"/>
              </a:xfrm>
              <a:prstGeom prst="ellipse">
                <a:avLst/>
              </a:prstGeom>
              <a:noFill/>
              <a:ln w="57150">
                <a:solidFill>
                  <a:srgbClr val="5DC6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72" name="Gráfico 8" descr="Folha">
                <a:extLst>
                  <a:ext uri="{FF2B5EF4-FFF2-40B4-BE49-F238E27FC236}">
                    <a16:creationId xmlns:a16="http://schemas.microsoft.com/office/drawing/2014/main" id="{343C4A1C-B33A-462E-A022-5931BC84E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8293258" y="4458823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8" name="Grupo 7"/>
          <p:cNvGrpSpPr/>
          <p:nvPr/>
        </p:nvGrpSpPr>
        <p:grpSpPr>
          <a:xfrm>
            <a:off x="10906259" y="421831"/>
            <a:ext cx="1447616" cy="1447616"/>
            <a:chOff x="10906259" y="421831"/>
            <a:chExt cx="1447616" cy="1447616"/>
          </a:xfrm>
        </p:grpSpPr>
        <p:sp>
          <p:nvSpPr>
            <p:cNvPr id="377" name="Retângulo 376"/>
            <p:cNvSpPr/>
            <p:nvPr/>
          </p:nvSpPr>
          <p:spPr>
            <a:xfrm>
              <a:off x="10906259" y="42183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8" name="Agrupar 272">
              <a:extLst>
                <a:ext uri="{FF2B5EF4-FFF2-40B4-BE49-F238E27FC236}">
                  <a16:creationId xmlns:a16="http://schemas.microsoft.com/office/drawing/2014/main" id="{30CC5DC2-D034-4C73-94C8-1140E3D91F45}"/>
                </a:ext>
              </a:extLst>
            </p:cNvPr>
            <p:cNvGrpSpPr/>
            <p:nvPr/>
          </p:nvGrpSpPr>
          <p:grpSpPr>
            <a:xfrm>
              <a:off x="11089687" y="465698"/>
              <a:ext cx="954553" cy="1359882"/>
              <a:chOff x="9337067" y="2020413"/>
              <a:chExt cx="2654201" cy="3781246"/>
            </a:xfrm>
          </p:grpSpPr>
          <p:sp>
            <p:nvSpPr>
              <p:cNvPr id="379" name="Retângulo: Cantos Arredondados 191">
                <a:extLst>
                  <a:ext uri="{FF2B5EF4-FFF2-40B4-BE49-F238E27FC236}">
                    <a16:creationId xmlns:a16="http://schemas.microsoft.com/office/drawing/2014/main" id="{7D1D4258-7636-4F97-A23B-5AF41260F056}"/>
                  </a:ext>
                </a:extLst>
              </p:cNvPr>
              <p:cNvSpPr/>
              <p:nvPr/>
            </p:nvSpPr>
            <p:spPr>
              <a:xfrm>
                <a:off x="10939951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0" name="Forma Livre: Forma 176">
                <a:extLst>
                  <a:ext uri="{FF2B5EF4-FFF2-40B4-BE49-F238E27FC236}">
                    <a16:creationId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9337067" y="2667708"/>
                <a:ext cx="1530292" cy="1823296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: Cantos Arredondados 190">
                <a:extLst>
                  <a:ext uri="{FF2B5EF4-FFF2-40B4-BE49-F238E27FC236}">
                    <a16:creationId xmlns:a16="http://schemas.microsoft.com/office/drawing/2014/main" id="{CC23C20F-40C0-4B96-B221-6DAD5F12DC18}"/>
                  </a:ext>
                </a:extLst>
              </p:cNvPr>
              <p:cNvSpPr/>
              <p:nvPr/>
            </p:nvSpPr>
            <p:spPr>
              <a:xfrm>
                <a:off x="10554006" y="2020413"/>
                <a:ext cx="141554" cy="44359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82" name="Agrupar 271">
                <a:extLst>
                  <a:ext uri="{FF2B5EF4-FFF2-40B4-BE49-F238E27FC236}">
                    <a16:creationId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10462472" y="2273770"/>
                <a:ext cx="667384" cy="584176"/>
                <a:chOff x="6855394" y="2352986"/>
                <a:chExt cx="667384" cy="584176"/>
              </a:xfrm>
            </p:grpSpPr>
            <p:sp>
              <p:nvSpPr>
                <p:cNvPr id="398" name="Forma Livre: Forma 269">
                  <a:extLst>
                    <a:ext uri="{FF2B5EF4-FFF2-40B4-BE49-F238E27FC236}">
                      <a16:creationId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9" name="Forma Livre: Forma 270">
                  <a:extLst>
                    <a:ext uri="{FF2B5EF4-FFF2-40B4-BE49-F238E27FC236}">
                      <a16:creationId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3" name="Agrupar 118">
                <a:extLst>
                  <a:ext uri="{FF2B5EF4-FFF2-40B4-BE49-F238E27FC236}">
                    <a16:creationId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9949856" y="3730074"/>
                <a:ext cx="2041412" cy="2071585"/>
                <a:chOff x="8626605" y="2154747"/>
                <a:chExt cx="3111582" cy="3157573"/>
              </a:xfrm>
            </p:grpSpPr>
            <p:sp>
              <p:nvSpPr>
                <p:cNvPr id="385" name="Retângulo: Cantos Arredondados 117">
                  <a:extLst>
                    <a:ext uri="{FF2B5EF4-FFF2-40B4-BE49-F238E27FC236}">
                      <a16:creationId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: Cantos Arredondados 116">
                  <a:extLst>
                    <a:ext uri="{FF2B5EF4-FFF2-40B4-BE49-F238E27FC236}">
                      <a16:creationId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: Cantos Arredondados 34">
                  <a:extLst>
                    <a:ext uri="{FF2B5EF4-FFF2-40B4-BE49-F238E27FC236}">
                      <a16:creationId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108">
                  <a:extLst>
                    <a:ext uri="{FF2B5EF4-FFF2-40B4-BE49-F238E27FC236}">
                      <a16:creationId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1" name="Triângulo isósceles 390">
                  <a:extLst>
                    <a:ext uri="{FF2B5EF4-FFF2-40B4-BE49-F238E27FC236}">
                      <a16:creationId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2" name="Paralelogramo 391">
                  <a:extLst>
                    <a:ext uri="{FF2B5EF4-FFF2-40B4-BE49-F238E27FC236}">
                      <a16:creationId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3" name="Agrupar 113">
                  <a:extLst>
                    <a:ext uri="{FF2B5EF4-FFF2-40B4-BE49-F238E27FC236}">
                      <a16:creationId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394" name="Retângulo: Cantos Arredondados 112">
                    <a:extLst>
                      <a:ext uri="{FF2B5EF4-FFF2-40B4-BE49-F238E27FC236}">
                        <a16:creationId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: Cantos Arredondados 105">
                    <a:extLst>
                      <a:ext uri="{FF2B5EF4-FFF2-40B4-BE49-F238E27FC236}">
                        <a16:creationId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Elipse 395">
                    <a:extLst>
                      <a:ext uri="{FF2B5EF4-FFF2-40B4-BE49-F238E27FC236}">
                        <a16:creationId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Elipse 396">
                    <a:extLst>
                      <a:ext uri="{FF2B5EF4-FFF2-40B4-BE49-F238E27FC236}">
                        <a16:creationId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384" name="Gráfico 8" descr="Folha">
                <a:extLst>
                  <a:ext uri="{FF2B5EF4-FFF2-40B4-BE49-F238E27FC236}">
                    <a16:creationId xmlns:a16="http://schemas.microsoft.com/office/drawing/2014/main" id="{CB6EDCE0-4977-4164-93E6-A00FC3C7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10558503" y="2350515"/>
                <a:ext cx="466317" cy="399641"/>
              </a:xfrm>
              <a:prstGeom prst="rect">
                <a:avLst/>
              </a:prstGeom>
            </p:spPr>
          </p:pic>
        </p:grpSp>
      </p:grpSp>
      <p:grpSp>
        <p:nvGrpSpPr>
          <p:cNvPr id="11" name="Grupo 10"/>
          <p:cNvGrpSpPr/>
          <p:nvPr/>
        </p:nvGrpSpPr>
        <p:grpSpPr>
          <a:xfrm>
            <a:off x="1239742" y="1719335"/>
            <a:ext cx="1447616" cy="1447616"/>
            <a:chOff x="4893583" y="1756723"/>
            <a:chExt cx="1447616" cy="1447616"/>
          </a:xfrm>
        </p:grpSpPr>
        <p:sp>
          <p:nvSpPr>
            <p:cNvPr id="158" name="Retângulo 157"/>
            <p:cNvSpPr/>
            <p:nvPr/>
          </p:nvSpPr>
          <p:spPr>
            <a:xfrm>
              <a:off x="4893583" y="175672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971059" y="2115477"/>
              <a:ext cx="1292663" cy="643637"/>
              <a:chOff x="4461003" y="2001607"/>
              <a:chExt cx="2648034" cy="1318497"/>
            </a:xfrm>
          </p:grpSpPr>
          <p:grpSp>
            <p:nvGrpSpPr>
              <p:cNvPr id="359" name="Agrupar 358">
                <a:extLst>
                  <a:ext uri="{FF2B5EF4-FFF2-40B4-BE49-F238E27FC236}">
                    <a16:creationId xmlns:a16="http://schemas.microsoft.com/office/drawing/2014/main" id="{F0C021DA-3684-403C-A9BF-C712F7BBD814}"/>
                  </a:ext>
                </a:extLst>
              </p:cNvPr>
              <p:cNvGrpSpPr/>
              <p:nvPr/>
            </p:nvGrpSpPr>
            <p:grpSpPr>
              <a:xfrm>
                <a:off x="4461003" y="2001607"/>
                <a:ext cx="2648034" cy="1318497"/>
                <a:chOff x="4461003" y="2001607"/>
                <a:chExt cx="2648034" cy="1318497"/>
              </a:xfrm>
            </p:grpSpPr>
            <p:grpSp>
              <p:nvGrpSpPr>
                <p:cNvPr id="335" name="Agrupar 334">
                  <a:extLst>
                    <a:ext uri="{FF2B5EF4-FFF2-40B4-BE49-F238E27FC236}">
                      <a16:creationId xmlns:a16="http://schemas.microsoft.com/office/drawing/2014/main" id="{99197C43-CB4E-4A22-BA48-41809D002812}"/>
                    </a:ext>
                  </a:extLst>
                </p:cNvPr>
                <p:cNvGrpSpPr/>
                <p:nvPr/>
              </p:nvGrpSpPr>
              <p:grpSpPr>
                <a:xfrm>
                  <a:off x="6242891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36" name="Agrupar 335">
                    <a:extLst>
                      <a:ext uri="{FF2B5EF4-FFF2-40B4-BE49-F238E27FC236}">
                        <a16:creationId xmlns:a16="http://schemas.microsoft.com/office/drawing/2014/main" id="{A353942E-9C1A-48C4-86BF-2999D8711BC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:a16="http://schemas.microsoft.com/office/drawing/2014/main" id="{AEFFBFCB-C194-4D43-A387-D1289A5051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:a16="http://schemas.microsoft.com/office/drawing/2014/main" id="{719C9385-29A4-4CBC-BEF2-6EE261A4C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Fluxograma: Operação Manual 345">
                      <a:extLst>
                        <a:ext uri="{FF2B5EF4-FFF2-40B4-BE49-F238E27FC236}">
                          <a16:creationId xmlns:a16="http://schemas.microsoft.com/office/drawing/2014/main" id="{69C1ED47-D686-4ABB-894A-6B69309C2C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7" name="Agrupar 336">
                    <a:extLst>
                      <a:ext uri="{FF2B5EF4-FFF2-40B4-BE49-F238E27FC236}">
                        <a16:creationId xmlns:a16="http://schemas.microsoft.com/office/drawing/2014/main" id="{EA611D1A-1ADB-4D53-BCF7-4FA7DE16977C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38" name="Retângulo 337">
                      <a:extLst>
                        <a:ext uri="{FF2B5EF4-FFF2-40B4-BE49-F238E27FC236}">
                          <a16:creationId xmlns:a16="http://schemas.microsoft.com/office/drawing/2014/main" id="{8C04EB28-C1C2-491B-817D-216728E71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9" name="Retângulo 338">
                      <a:extLst>
                        <a:ext uri="{FF2B5EF4-FFF2-40B4-BE49-F238E27FC236}">
                          <a16:creationId xmlns:a16="http://schemas.microsoft.com/office/drawing/2014/main" id="{477E7A7A-E44A-42EA-A4C5-D636C76E46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0" name="Retângulo 339">
                      <a:extLst>
                        <a:ext uri="{FF2B5EF4-FFF2-40B4-BE49-F238E27FC236}">
                          <a16:creationId xmlns:a16="http://schemas.microsoft.com/office/drawing/2014/main" id="{5FB03D8E-3F5A-4058-9500-3E9305E34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 340">
                      <a:extLst>
                        <a:ext uri="{FF2B5EF4-FFF2-40B4-BE49-F238E27FC236}">
                          <a16:creationId xmlns:a16="http://schemas.microsoft.com/office/drawing/2014/main" id="{AC98F0C0-D0C6-4387-A5F5-4D23C6F308DF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 341">
                      <a:extLst>
                        <a:ext uri="{FF2B5EF4-FFF2-40B4-BE49-F238E27FC236}">
                          <a16:creationId xmlns:a16="http://schemas.microsoft.com/office/drawing/2014/main" id="{B4C6A5BA-0783-4890-8118-F013F34E059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3" name="Retângulo 342">
                      <a:extLst>
                        <a:ext uri="{FF2B5EF4-FFF2-40B4-BE49-F238E27FC236}">
                          <a16:creationId xmlns:a16="http://schemas.microsoft.com/office/drawing/2014/main" id="{879EE62A-7F8B-4A67-9A05-1439C7B8483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47" name="Agrupar 346">
                  <a:extLst>
                    <a:ext uri="{FF2B5EF4-FFF2-40B4-BE49-F238E27FC236}">
                      <a16:creationId xmlns:a16="http://schemas.microsoft.com/office/drawing/2014/main" id="{FEDA4D51-4452-4AA8-97FE-390F0DFF8FF6}"/>
                    </a:ext>
                  </a:extLst>
                </p:cNvPr>
                <p:cNvGrpSpPr/>
                <p:nvPr/>
              </p:nvGrpSpPr>
              <p:grpSpPr>
                <a:xfrm>
                  <a:off x="4461003" y="2447918"/>
                  <a:ext cx="866146" cy="872186"/>
                  <a:chOff x="6657623" y="2129727"/>
                  <a:chExt cx="1302135" cy="1311216"/>
                </a:xfrm>
              </p:grpSpPr>
              <p:grpSp>
                <p:nvGrpSpPr>
                  <p:cNvPr id="348" name="Agrupar 347">
                    <a:extLst>
                      <a:ext uri="{FF2B5EF4-FFF2-40B4-BE49-F238E27FC236}">
                        <a16:creationId xmlns:a16="http://schemas.microsoft.com/office/drawing/2014/main" id="{7340EC4A-8AF7-4944-A84F-62210F140EA6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356" name="Forma Livre: Forma 355">
                      <a:extLst>
                        <a:ext uri="{FF2B5EF4-FFF2-40B4-BE49-F238E27FC236}">
                          <a16:creationId xmlns:a16="http://schemas.microsoft.com/office/drawing/2014/main" id="{06828E53-4500-4728-BBD7-6DD34FC29E9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7" name="Forma Livre: Forma 356">
                      <a:extLst>
                        <a:ext uri="{FF2B5EF4-FFF2-40B4-BE49-F238E27FC236}">
                          <a16:creationId xmlns:a16="http://schemas.microsoft.com/office/drawing/2014/main" id="{06AAB958-E142-406D-AE8B-11CF67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Fluxograma: Operação Manual 357">
                      <a:extLst>
                        <a:ext uri="{FF2B5EF4-FFF2-40B4-BE49-F238E27FC236}">
                          <a16:creationId xmlns:a16="http://schemas.microsoft.com/office/drawing/2014/main" id="{D44BA08A-0B78-46AB-9983-1DD271636F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49" name="Agrupar 348">
                    <a:extLst>
                      <a:ext uri="{FF2B5EF4-FFF2-40B4-BE49-F238E27FC236}">
                        <a16:creationId xmlns:a16="http://schemas.microsoft.com/office/drawing/2014/main" id="{967797F2-6F45-440E-AADB-B1CC0A91D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350" name="Retângulo 349">
                      <a:extLst>
                        <a:ext uri="{FF2B5EF4-FFF2-40B4-BE49-F238E27FC236}">
                          <a16:creationId xmlns:a16="http://schemas.microsoft.com/office/drawing/2014/main" id="{B841E5F4-D65F-4E76-82F7-ABBF749EC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350">
                      <a:extLst>
                        <a:ext uri="{FF2B5EF4-FFF2-40B4-BE49-F238E27FC236}">
                          <a16:creationId xmlns:a16="http://schemas.microsoft.com/office/drawing/2014/main" id="{AF52E384-6CCC-40E3-99F7-89583C1D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2" name="Retângulo 351">
                      <a:extLst>
                        <a:ext uri="{FF2B5EF4-FFF2-40B4-BE49-F238E27FC236}">
                          <a16:creationId xmlns:a16="http://schemas.microsoft.com/office/drawing/2014/main" id="{1A5CC98D-F91B-49BA-9342-EFC126834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3" name="Retângulo 352">
                      <a:extLst>
                        <a:ext uri="{FF2B5EF4-FFF2-40B4-BE49-F238E27FC236}">
                          <a16:creationId xmlns:a16="http://schemas.microsoft.com/office/drawing/2014/main" id="{7CEC5248-C9BC-497F-A64F-FE3F2B861F1B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4" name="Retângulo 353">
                      <a:extLst>
                        <a:ext uri="{FF2B5EF4-FFF2-40B4-BE49-F238E27FC236}">
                          <a16:creationId xmlns:a16="http://schemas.microsoft.com/office/drawing/2014/main" id="{707EBB80-E348-482F-B53E-DD58EF01C5E3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5" name="Retângulo 354">
                      <a:extLst>
                        <a:ext uri="{FF2B5EF4-FFF2-40B4-BE49-F238E27FC236}">
                          <a16:creationId xmlns:a16="http://schemas.microsoft.com/office/drawing/2014/main" id="{B0A6D18B-8F77-478C-8D1A-29850275FF32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34" name="Agrupar 333">
                  <a:extLst>
                    <a:ext uri="{FF2B5EF4-FFF2-40B4-BE49-F238E27FC236}">
                      <a16:creationId xmlns:a16="http://schemas.microsoft.com/office/drawing/2014/main" id="{7B48DF90-09FF-49E8-843E-5DEBB0820936}"/>
                    </a:ext>
                  </a:extLst>
                </p:cNvPr>
                <p:cNvGrpSpPr/>
                <p:nvPr/>
              </p:nvGrpSpPr>
              <p:grpSpPr>
                <a:xfrm>
                  <a:off x="5106986" y="2001607"/>
                  <a:ext cx="1302135" cy="1311216"/>
                  <a:chOff x="6657623" y="2129727"/>
                  <a:chExt cx="1302135" cy="1311216"/>
                </a:xfrm>
              </p:grpSpPr>
              <p:grpSp>
                <p:nvGrpSpPr>
                  <p:cNvPr id="333" name="Agrupar 332">
                    <a:extLst>
                      <a:ext uri="{FF2B5EF4-FFF2-40B4-BE49-F238E27FC236}">
                        <a16:creationId xmlns:a16="http://schemas.microsoft.com/office/drawing/2014/main" id="{A0768D46-E962-4069-AFF9-AD5FD4E5F8E9}"/>
                      </a:ext>
                    </a:extLst>
                  </p:cNvPr>
                  <p:cNvGrpSpPr/>
                  <p:nvPr/>
                </p:nvGrpSpPr>
                <p:grpSpPr>
                  <a:xfrm>
                    <a:off x="7040713" y="2906096"/>
                    <a:ext cx="541396" cy="534847"/>
                    <a:chOff x="7040713" y="2906096"/>
                    <a:chExt cx="541396" cy="534847"/>
                  </a:xfrm>
                </p:grpSpPr>
                <p:sp>
                  <p:nvSpPr>
                    <p:cNvPr id="73" name="Forma Livre: Forma 72">
                      <a:extLst>
                        <a:ext uri="{FF2B5EF4-FFF2-40B4-BE49-F238E27FC236}">
                          <a16:creationId xmlns:a16="http://schemas.microsoft.com/office/drawing/2014/main" id="{88C9AE45-E9C0-4F9B-9298-F4D2FE9BAD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07876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Forma Livre: Forma 73">
                      <a:extLst>
                        <a:ext uri="{FF2B5EF4-FFF2-40B4-BE49-F238E27FC236}">
                          <a16:creationId xmlns:a16="http://schemas.microsoft.com/office/drawing/2014/main" id="{0A62AD6A-FDB6-44F7-A17F-BB1C93ACDF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5244" y="2906096"/>
                      <a:ext cx="146166" cy="467971"/>
                    </a:xfrm>
                    <a:custGeom>
                      <a:avLst/>
                      <a:gdLst>
                        <a:gd name="connsiteX0" fmla="*/ 137413 w 431943"/>
                        <a:gd name="connsiteY0" fmla="*/ 0 h 1023383"/>
                        <a:gd name="connsiteX1" fmla="*/ 431943 w 431943"/>
                        <a:gd name="connsiteY1" fmla="*/ 0 h 1023383"/>
                        <a:gd name="connsiteX2" fmla="*/ 431943 w 431943"/>
                        <a:gd name="connsiteY2" fmla="*/ 1023383 h 1023383"/>
                        <a:gd name="connsiteX3" fmla="*/ 137413 w 431943"/>
                        <a:gd name="connsiteY3" fmla="*/ 1023383 h 1023383"/>
                        <a:gd name="connsiteX4" fmla="*/ 0 w 431943"/>
                        <a:gd name="connsiteY4" fmla="*/ 885970 h 1023383"/>
                        <a:gd name="connsiteX5" fmla="*/ 0 w 431943"/>
                        <a:gd name="connsiteY5" fmla="*/ 137413 h 1023383"/>
                        <a:gd name="connsiteX6" fmla="*/ 137413 w 431943"/>
                        <a:gd name="connsiteY6" fmla="*/ 0 h 1023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1943" h="1023383">
                          <a:moveTo>
                            <a:pt x="137413" y="0"/>
                          </a:moveTo>
                          <a:lnTo>
                            <a:pt x="431943" y="0"/>
                          </a:lnTo>
                          <a:lnTo>
                            <a:pt x="431943" y="1023383"/>
                          </a:lnTo>
                          <a:lnTo>
                            <a:pt x="137413" y="1023383"/>
                          </a:lnTo>
                          <a:cubicBezTo>
                            <a:pt x="61522" y="1023383"/>
                            <a:pt x="0" y="961861"/>
                            <a:pt x="0" y="885970"/>
                          </a:cubicBezTo>
                          <a:lnTo>
                            <a:pt x="0" y="137413"/>
                          </a:lnTo>
                          <a:cubicBezTo>
                            <a:pt x="0" y="61522"/>
                            <a:pt x="61522" y="0"/>
                            <a:pt x="137413" y="0"/>
                          </a:cubicBezTo>
                          <a:close/>
                        </a:path>
                      </a:pathLst>
                    </a:custGeom>
                    <a:solidFill>
                      <a:srgbClr val="06B1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6" name="Fluxograma: Operação Manual 75">
                      <a:extLst>
                        <a:ext uri="{FF2B5EF4-FFF2-40B4-BE49-F238E27FC236}">
                          <a16:creationId xmlns:a16="http://schemas.microsoft.com/office/drawing/2014/main" id="{F43F0228-B2E9-4BA5-89E2-5EC327D53B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40713" y="3327875"/>
                      <a:ext cx="541396" cy="11306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2" name="Agrupar 331">
                    <a:extLst>
                      <a:ext uri="{FF2B5EF4-FFF2-40B4-BE49-F238E27FC236}">
                        <a16:creationId xmlns:a16="http://schemas.microsoft.com/office/drawing/2014/main" id="{5E1DF3DD-9F96-424E-9229-1ECFAF7DDB52}"/>
                      </a:ext>
                    </a:extLst>
                  </p:cNvPr>
                  <p:cNvGrpSpPr/>
                  <p:nvPr/>
                </p:nvGrpSpPr>
                <p:grpSpPr>
                  <a:xfrm>
                    <a:off x="6657623" y="2129727"/>
                    <a:ext cx="1302135" cy="935827"/>
                    <a:chOff x="5128411" y="2029571"/>
                    <a:chExt cx="1302135" cy="935827"/>
                  </a:xfrm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grpSpPr>
                <p:sp>
                  <p:nvSpPr>
                    <p:cNvPr id="80" name="Retângulo 79">
                      <a:extLst>
                        <a:ext uri="{FF2B5EF4-FFF2-40B4-BE49-F238E27FC236}">
                          <a16:creationId xmlns:a16="http://schemas.microsoft.com/office/drawing/2014/main" id="{F8CFA4AE-731E-453C-83AB-D48204489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8411" y="2029571"/>
                      <a:ext cx="1302135" cy="935827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 80">
                      <a:extLst>
                        <a:ext uri="{FF2B5EF4-FFF2-40B4-BE49-F238E27FC236}">
                          <a16:creationId xmlns:a16="http://schemas.microsoft.com/office/drawing/2014/main" id="{F1642C94-0D9E-4B66-AB57-A651297F5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4710" y="2079348"/>
                      <a:ext cx="1187481" cy="82047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 327">
                      <a:extLst>
                        <a:ext uri="{FF2B5EF4-FFF2-40B4-BE49-F238E27FC236}">
                          <a16:creationId xmlns:a16="http://schemas.microsoft.com/office/drawing/2014/main" id="{51F9A40B-DC30-4012-BBFA-97D2E2AA4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65" y="2491908"/>
                      <a:ext cx="1224411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 328">
                      <a:extLst>
                        <a:ext uri="{FF2B5EF4-FFF2-40B4-BE49-F238E27FC236}">
                          <a16:creationId xmlns:a16="http://schemas.microsoft.com/office/drawing/2014/main" id="{9D93FEB5-3A4A-4F67-B063-261C20F7B486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029179" y="2475032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0" name="Retângulo 329">
                      <a:extLst>
                        <a:ext uri="{FF2B5EF4-FFF2-40B4-BE49-F238E27FC236}">
                          <a16:creationId xmlns:a16="http://schemas.microsoft.com/office/drawing/2014/main" id="{BE2F9577-CCBB-4E39-AAB5-34957D41C8A7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344096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1" name="Retângulo 330">
                      <a:extLst>
                        <a:ext uri="{FF2B5EF4-FFF2-40B4-BE49-F238E27FC236}">
                          <a16:creationId xmlns:a16="http://schemas.microsoft.com/office/drawing/2014/main" id="{F99BA5F7-CE28-49EF-A557-34CE8BE0E5C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659013" y="2465164"/>
                      <a:ext cx="840210" cy="45719"/>
                    </a:xfrm>
                    <a:prstGeom prst="rect">
                      <a:avLst/>
                    </a:prstGeom>
                    <a:solidFill>
                      <a:srgbClr val="05908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9" name="Sol 8"/>
              <p:cNvSpPr/>
              <p:nvPr/>
            </p:nvSpPr>
            <p:spPr>
              <a:xfrm>
                <a:off x="5472510" y="2225949"/>
                <a:ext cx="521173" cy="521173"/>
              </a:xfrm>
              <a:prstGeom prst="sun">
                <a:avLst>
                  <a:gd name="adj" fmla="val 17545"/>
                </a:avLst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00" name="Grupo 399"/>
          <p:cNvGrpSpPr/>
          <p:nvPr/>
        </p:nvGrpSpPr>
        <p:grpSpPr>
          <a:xfrm>
            <a:off x="6177575" y="-445542"/>
            <a:ext cx="1447616" cy="1447616"/>
            <a:chOff x="6945929" y="1830925"/>
            <a:chExt cx="1447616" cy="1447616"/>
          </a:xfrm>
        </p:grpSpPr>
        <p:sp>
          <p:nvSpPr>
            <p:cNvPr id="401" name="Retângulo 400"/>
            <p:cNvSpPr/>
            <p:nvPr/>
          </p:nvSpPr>
          <p:spPr>
            <a:xfrm>
              <a:off x="6945929" y="183092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02" name="Grupo 401"/>
            <p:cNvGrpSpPr/>
            <p:nvPr/>
          </p:nvGrpSpPr>
          <p:grpSpPr>
            <a:xfrm>
              <a:off x="7138280" y="1939184"/>
              <a:ext cx="1024661" cy="1252759"/>
              <a:chOff x="1770107" y="3436230"/>
              <a:chExt cx="2627577" cy="3212497"/>
            </a:xfrm>
          </p:grpSpPr>
          <p:grpSp>
            <p:nvGrpSpPr>
              <p:cNvPr id="403" name="Grupo 402"/>
              <p:cNvGrpSpPr/>
              <p:nvPr/>
            </p:nvGrpSpPr>
            <p:grpSpPr>
              <a:xfrm>
                <a:off x="1851684" y="3891863"/>
                <a:ext cx="976341" cy="1150611"/>
                <a:chOff x="4529316" y="3640824"/>
                <a:chExt cx="1743933" cy="2055211"/>
              </a:xfrm>
            </p:grpSpPr>
            <p:grpSp>
              <p:nvGrpSpPr>
                <p:cNvPr id="432" name="Grupo 431"/>
                <p:cNvGrpSpPr/>
                <p:nvPr/>
              </p:nvGrpSpPr>
              <p:grpSpPr>
                <a:xfrm>
                  <a:off x="4529316" y="3640824"/>
                  <a:ext cx="1743933" cy="2055211"/>
                  <a:chOff x="4522191" y="3646582"/>
                  <a:chExt cx="1743933" cy="2236560"/>
                </a:xfrm>
                <a:solidFill>
                  <a:srgbClr val="FE6A3C"/>
                </a:solidFill>
              </p:grpSpPr>
              <p:sp>
                <p:nvSpPr>
                  <p:cNvPr id="442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3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4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28808" y="3924218"/>
                    <a:ext cx="1437316" cy="1866581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3" name="Grupo 432"/>
                <p:cNvGrpSpPr/>
                <p:nvPr/>
              </p:nvGrpSpPr>
              <p:grpSpPr>
                <a:xfrm>
                  <a:off x="4690462" y="4068078"/>
                  <a:ext cx="1389900" cy="1626844"/>
                  <a:chOff x="4522191" y="3646582"/>
                  <a:chExt cx="1718570" cy="2238872"/>
                </a:xfrm>
                <a:solidFill>
                  <a:srgbClr val="FDDE23"/>
                </a:solidFill>
              </p:grpSpPr>
              <p:sp>
                <p:nvSpPr>
                  <p:cNvPr id="439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0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1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5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434" name="Grupo 433"/>
                <p:cNvGrpSpPr/>
                <p:nvPr/>
              </p:nvGrpSpPr>
              <p:grpSpPr>
                <a:xfrm>
                  <a:off x="4919280" y="4584303"/>
                  <a:ext cx="964005" cy="1103250"/>
                  <a:chOff x="4522191" y="3646582"/>
                  <a:chExt cx="1718571" cy="2238872"/>
                </a:xfrm>
                <a:solidFill>
                  <a:srgbClr val="FF3B3B"/>
                </a:solidFill>
              </p:grpSpPr>
              <p:sp>
                <p:nvSpPr>
                  <p:cNvPr id="436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2443" y="3646582"/>
                    <a:ext cx="1437316" cy="2228729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7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522191" y="3918178"/>
                    <a:ext cx="1437316" cy="1964964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38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03446" y="3917422"/>
                    <a:ext cx="1437316" cy="1968032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435" name="Estrela de 4 pontas 434"/>
                <p:cNvSpPr/>
                <p:nvPr/>
              </p:nvSpPr>
              <p:spPr>
                <a:xfrm>
                  <a:off x="5554591" y="4186322"/>
                  <a:ext cx="427910" cy="427910"/>
                </a:xfrm>
                <a:prstGeom prst="star4">
                  <a:avLst>
                    <a:gd name="adj" fmla="val 253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4" name="Agrupar 1035">
                <a:extLst>
                  <a:ext uri="{FF2B5EF4-FFF2-40B4-BE49-F238E27FC236}">
                    <a16:creationId xmlns:a16="http://schemas.microsoft.com/office/drawing/2014/main" id="{A84C4081-AA1E-4C49-A87E-57350C432EF7}"/>
                  </a:ext>
                </a:extLst>
              </p:cNvPr>
              <p:cNvGrpSpPr/>
              <p:nvPr/>
            </p:nvGrpSpPr>
            <p:grpSpPr>
              <a:xfrm>
                <a:off x="1770107" y="4457492"/>
                <a:ext cx="2627577" cy="2191235"/>
                <a:chOff x="1615226" y="2193935"/>
                <a:chExt cx="2627577" cy="2191235"/>
              </a:xfrm>
            </p:grpSpPr>
            <p:sp>
              <p:nvSpPr>
                <p:cNvPr id="410" name="Retângulo 409">
                  <a:extLst>
                    <a:ext uri="{FF2B5EF4-FFF2-40B4-BE49-F238E27FC236}">
                      <a16:creationId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1708299" y="2657160"/>
                  <a:ext cx="927857" cy="1507863"/>
                </a:xfrm>
                <a:prstGeom prst="rect">
                  <a:avLst/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Retângulo 410">
                  <a:extLst>
                    <a:ext uri="{FF2B5EF4-FFF2-40B4-BE49-F238E27FC236}">
                      <a16:creationId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2626878" y="3586786"/>
                  <a:ext cx="1378034" cy="798384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Retângulo 411">
                  <a:extLst>
                    <a:ext uri="{FF2B5EF4-FFF2-40B4-BE49-F238E27FC236}">
                      <a16:creationId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1615226" y="3723495"/>
                  <a:ext cx="1011652" cy="661675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Forma Livre: Forma 185">
                  <a:extLst>
                    <a:ext uri="{FF2B5EF4-FFF2-40B4-BE49-F238E27FC236}">
                      <a16:creationId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2088241" y="2974327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Retângulo 413">
                  <a:extLst>
                    <a:ext uri="{FF2B5EF4-FFF2-40B4-BE49-F238E27FC236}">
                      <a16:creationId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3088692" y="2740774"/>
                  <a:ext cx="916219" cy="846012"/>
                </a:xfrm>
                <a:prstGeom prst="rect">
                  <a:avLst/>
                </a:prstGeom>
                <a:solidFill>
                  <a:srgbClr val="5C979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5" name="Trapezoide 414">
                  <a:extLst>
                    <a:ext uri="{FF2B5EF4-FFF2-40B4-BE49-F238E27FC236}">
                      <a16:creationId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3088692" y="2507221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6" name="Retângulo: Cantos Arredondados 188">
                  <a:extLst>
                    <a:ext uri="{FF2B5EF4-FFF2-40B4-BE49-F238E27FC236}">
                      <a16:creationId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3776297" y="2427488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Fluxograma: Operação Manual 189">
                  <a:extLst>
                    <a:ext uri="{FF2B5EF4-FFF2-40B4-BE49-F238E27FC236}">
                      <a16:creationId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3776297" y="2193935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: Cantos Arredondados 190">
                  <a:extLst>
                    <a:ext uri="{FF2B5EF4-FFF2-40B4-BE49-F238E27FC236}">
                      <a16:creationId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3767018" y="2396046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418">
                  <a:extLst>
                    <a:ext uri="{FF2B5EF4-FFF2-40B4-BE49-F238E27FC236}">
                      <a16:creationId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3776297" y="2886832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419">
                  <a:extLst>
                    <a:ext uri="{FF2B5EF4-FFF2-40B4-BE49-F238E27FC236}">
                      <a16:creationId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3776297" y="3324303"/>
                  <a:ext cx="455567" cy="173621"/>
                </a:xfrm>
                <a:prstGeom prst="rect">
                  <a:avLst/>
                </a:prstGeom>
                <a:solidFill>
                  <a:srgbClr val="71A8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1" name="Agrupar 193">
                  <a:extLst>
                    <a:ext uri="{FF2B5EF4-FFF2-40B4-BE49-F238E27FC236}">
                      <a16:creationId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2816478" y="3782678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7" name="Retângulo 426">
                    <a:extLst>
                      <a:ext uri="{FF2B5EF4-FFF2-40B4-BE49-F238E27FC236}">
                        <a16:creationId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8" name="Retângulo 427">
                    <a:extLst>
                      <a:ext uri="{FF2B5EF4-FFF2-40B4-BE49-F238E27FC236}">
                        <a16:creationId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9" name="Retângulo 428">
                    <a:extLst>
                      <a:ext uri="{FF2B5EF4-FFF2-40B4-BE49-F238E27FC236}">
                        <a16:creationId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0" name="Retângulo 429">
                    <a:extLst>
                      <a:ext uri="{FF2B5EF4-FFF2-40B4-BE49-F238E27FC236}">
                        <a16:creationId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1" name="Retângulo 430">
                    <a:extLst>
                      <a:ext uri="{FF2B5EF4-FFF2-40B4-BE49-F238E27FC236}">
                        <a16:creationId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4876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2" name="Retângulo: Cantos Arredondados 194">
                  <a:extLst>
                    <a:ext uri="{FF2B5EF4-FFF2-40B4-BE49-F238E27FC236}">
                      <a16:creationId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3212214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3" name="Retângulo: Cantos Arredondados 195">
                  <a:extLst>
                    <a:ext uri="{FF2B5EF4-FFF2-40B4-BE49-F238E27FC236}">
                      <a16:creationId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3502467" y="3049874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76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05" name="Grupo 404"/>
              <p:cNvGrpSpPr/>
              <p:nvPr/>
            </p:nvGrpSpPr>
            <p:grpSpPr>
              <a:xfrm>
                <a:off x="3066799" y="3436230"/>
                <a:ext cx="1282231" cy="923806"/>
                <a:chOff x="381658" y="323245"/>
                <a:chExt cx="4811539" cy="3466557"/>
              </a:xfrm>
            </p:grpSpPr>
            <p:sp>
              <p:nvSpPr>
                <p:cNvPr id="406" name="Retângulo de cantos arredondados 405"/>
                <p:cNvSpPr/>
                <p:nvPr/>
              </p:nvSpPr>
              <p:spPr>
                <a:xfrm>
                  <a:off x="2243122" y="3021376"/>
                  <a:ext cx="2632926" cy="768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7" name="Retângulo 51"/>
                <p:cNvSpPr/>
                <p:nvPr/>
              </p:nvSpPr>
              <p:spPr>
                <a:xfrm>
                  <a:off x="2626665" y="2288752"/>
                  <a:ext cx="1815042" cy="732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042" h="732623">
                      <a:moveTo>
                        <a:pt x="0" y="0"/>
                      </a:moveTo>
                      <a:lnTo>
                        <a:pt x="1815042" y="0"/>
                      </a:lnTo>
                      <a:lnTo>
                        <a:pt x="1815042" y="1"/>
                      </a:lnTo>
                      <a:lnTo>
                        <a:pt x="1691275" y="1"/>
                      </a:lnTo>
                      <a:cubicBezTo>
                        <a:pt x="1479080" y="1"/>
                        <a:pt x="1307062" y="172019"/>
                        <a:pt x="1307062" y="384214"/>
                      </a:cubicBezTo>
                      <a:cubicBezTo>
                        <a:pt x="1307062" y="539197"/>
                        <a:pt x="1398825" y="672747"/>
                        <a:pt x="1531385" y="732623"/>
                      </a:cubicBezTo>
                      <a:lnTo>
                        <a:pt x="157825" y="732623"/>
                      </a:lnTo>
                      <a:cubicBezTo>
                        <a:pt x="290385" y="672747"/>
                        <a:pt x="382148" y="539197"/>
                        <a:pt x="382148" y="384214"/>
                      </a:cubicBezTo>
                      <a:cubicBezTo>
                        <a:pt x="382148" y="172708"/>
                        <a:pt x="211246" y="1119"/>
                        <a:pt x="0" y="209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Retângulo de cantos arredondados 58"/>
                <p:cNvSpPr/>
                <p:nvPr/>
              </p:nvSpPr>
              <p:spPr>
                <a:xfrm>
                  <a:off x="1012606" y="1068636"/>
                  <a:ext cx="4180591" cy="122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0591" h="1220116">
                      <a:moveTo>
                        <a:pt x="2125368" y="327268"/>
                      </a:moveTo>
                      <a:cubicBezTo>
                        <a:pt x="1969187" y="327268"/>
                        <a:pt x="1842578" y="453877"/>
                        <a:pt x="1842578" y="610058"/>
                      </a:cubicBezTo>
                      <a:cubicBezTo>
                        <a:pt x="1842578" y="766239"/>
                        <a:pt x="1969187" y="892848"/>
                        <a:pt x="2125368" y="892848"/>
                      </a:cubicBezTo>
                      <a:lnTo>
                        <a:pt x="3497683" y="892848"/>
                      </a:lnTo>
                      <a:cubicBezTo>
                        <a:pt x="3653864" y="892848"/>
                        <a:pt x="3780473" y="766239"/>
                        <a:pt x="3780473" y="610058"/>
                      </a:cubicBezTo>
                      <a:cubicBezTo>
                        <a:pt x="3780473" y="453877"/>
                        <a:pt x="3653864" y="327268"/>
                        <a:pt x="3497683" y="327268"/>
                      </a:cubicBezTo>
                      <a:close/>
                      <a:moveTo>
                        <a:pt x="610058" y="0"/>
                      </a:moveTo>
                      <a:lnTo>
                        <a:pt x="3570533" y="0"/>
                      </a:lnTo>
                      <a:cubicBezTo>
                        <a:pt x="3907459" y="0"/>
                        <a:pt x="4180591" y="273132"/>
                        <a:pt x="4180591" y="610058"/>
                      </a:cubicBezTo>
                      <a:cubicBezTo>
                        <a:pt x="4180591" y="946984"/>
                        <a:pt x="3907459" y="1220116"/>
                        <a:pt x="3570533" y="1220116"/>
                      </a:cubicBezTo>
                      <a:lnTo>
                        <a:pt x="610058" y="1220116"/>
                      </a:lnTo>
                      <a:cubicBezTo>
                        <a:pt x="273132" y="1220116"/>
                        <a:pt x="0" y="946984"/>
                        <a:pt x="0" y="610058"/>
                      </a:cubicBezTo>
                      <a:cubicBezTo>
                        <a:pt x="0" y="273132"/>
                        <a:pt x="273132" y="0"/>
                        <a:pt x="610058" y="0"/>
                      </a:cubicBezTo>
                      <a:close/>
                    </a:path>
                  </a:pathLst>
                </a:cu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Retângulo de cantos arredondados 408"/>
                <p:cNvSpPr/>
                <p:nvPr/>
              </p:nvSpPr>
              <p:spPr>
                <a:xfrm>
                  <a:off x="381658" y="323245"/>
                  <a:ext cx="2632926" cy="55765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6BF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45" name="Grupo 444"/>
          <p:cNvGrpSpPr/>
          <p:nvPr/>
        </p:nvGrpSpPr>
        <p:grpSpPr>
          <a:xfrm>
            <a:off x="3582715" y="74557"/>
            <a:ext cx="1447616" cy="1447616"/>
            <a:chOff x="3823841" y="2143443"/>
            <a:chExt cx="1447616" cy="1447616"/>
          </a:xfrm>
        </p:grpSpPr>
        <p:sp>
          <p:nvSpPr>
            <p:cNvPr id="446" name="Retângulo 445"/>
            <p:cNvSpPr/>
            <p:nvPr/>
          </p:nvSpPr>
          <p:spPr>
            <a:xfrm>
              <a:off x="3823841" y="214344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7" name="Grupo 446"/>
            <p:cNvGrpSpPr/>
            <p:nvPr/>
          </p:nvGrpSpPr>
          <p:grpSpPr>
            <a:xfrm>
              <a:off x="3942004" y="2266340"/>
              <a:ext cx="1184119" cy="1214341"/>
              <a:chOff x="3007822" y="2563991"/>
              <a:chExt cx="2627577" cy="2694640"/>
            </a:xfrm>
          </p:grpSpPr>
          <p:grpSp>
            <p:nvGrpSpPr>
              <p:cNvPr id="448" name="Grupo 447"/>
              <p:cNvGrpSpPr/>
              <p:nvPr/>
            </p:nvGrpSpPr>
            <p:grpSpPr>
              <a:xfrm>
                <a:off x="3183875" y="2563991"/>
                <a:ext cx="650264" cy="1195481"/>
                <a:chOff x="3183875" y="2563991"/>
                <a:chExt cx="650264" cy="1195481"/>
              </a:xfrm>
            </p:grpSpPr>
            <p:sp>
              <p:nvSpPr>
                <p:cNvPr id="484" name="Elipse 483"/>
                <p:cNvSpPr/>
                <p:nvPr/>
              </p:nvSpPr>
              <p:spPr>
                <a:xfrm>
                  <a:off x="3183875" y="3248787"/>
                  <a:ext cx="510685" cy="510685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/>
                <p:cNvSpPr/>
                <p:nvPr/>
              </p:nvSpPr>
              <p:spPr>
                <a:xfrm>
                  <a:off x="3568499" y="2956994"/>
                  <a:ext cx="265640" cy="26564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/>
                <p:cNvSpPr/>
                <p:nvPr/>
              </p:nvSpPr>
              <p:spPr>
                <a:xfrm>
                  <a:off x="3303343" y="2563991"/>
                  <a:ext cx="364827" cy="3648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9" name="Grupo 448"/>
              <p:cNvGrpSpPr/>
              <p:nvPr/>
            </p:nvGrpSpPr>
            <p:grpSpPr>
              <a:xfrm>
                <a:off x="3007822" y="3067396"/>
                <a:ext cx="2627577" cy="2191235"/>
                <a:chOff x="3710834" y="2827014"/>
                <a:chExt cx="2627577" cy="2191235"/>
              </a:xfrm>
            </p:grpSpPr>
            <p:sp>
              <p:nvSpPr>
                <p:cNvPr id="450" name="Retângulo 449">
                  <a:extLst>
                    <a:ext uri="{FF2B5EF4-FFF2-40B4-BE49-F238E27FC236}">
                      <a16:creationId xmlns:a16="http://schemas.microsoft.com/office/drawing/2014/main" id="{2099A667-E306-4DDB-8AE0-9B3C124B7708}"/>
                    </a:ext>
                  </a:extLst>
                </p:cNvPr>
                <p:cNvSpPr/>
                <p:nvPr/>
              </p:nvSpPr>
              <p:spPr>
                <a:xfrm>
                  <a:off x="3803907" y="3290239"/>
                  <a:ext cx="927857" cy="150786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1" name="Retângulo 450">
                  <a:extLst>
                    <a:ext uri="{FF2B5EF4-FFF2-40B4-BE49-F238E27FC236}">
                      <a16:creationId xmlns:a16="http://schemas.microsoft.com/office/drawing/2014/main" id="{778F4CBC-44EC-40D9-AF6D-B6978C5C6AF5}"/>
                    </a:ext>
                  </a:extLst>
                </p:cNvPr>
                <p:cNvSpPr/>
                <p:nvPr/>
              </p:nvSpPr>
              <p:spPr>
                <a:xfrm>
                  <a:off x="4722486" y="4219865"/>
                  <a:ext cx="1378034" cy="79838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52" name="Grupo 451"/>
                <p:cNvGrpSpPr/>
                <p:nvPr/>
              </p:nvGrpSpPr>
              <p:grpSpPr>
                <a:xfrm>
                  <a:off x="3975444" y="3470696"/>
                  <a:ext cx="551409" cy="550987"/>
                  <a:chOff x="3145435" y="75410"/>
                  <a:chExt cx="1586329" cy="1585115"/>
                </a:xfrm>
              </p:grpSpPr>
              <p:sp>
                <p:nvSpPr>
                  <p:cNvPr id="479" name="Elipse 478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1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2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3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id="{0193423D-F7FC-4637-82DC-A6DF5318D1E2}"/>
                    </a:ext>
                  </a:extLst>
                </p:cNvPr>
                <p:cNvSpPr/>
                <p:nvPr/>
              </p:nvSpPr>
              <p:spPr>
                <a:xfrm>
                  <a:off x="3710834" y="4356574"/>
                  <a:ext cx="1011652" cy="66167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4" name="Forma Livre: Forma 185">
                  <a:extLst>
                    <a:ext uri="{FF2B5EF4-FFF2-40B4-BE49-F238E27FC236}">
                      <a16:creationId xmlns:a16="http://schemas.microsoft.com/office/drawing/2014/main" id="{B9CB551F-D63D-406C-A6AB-BE770EA8C669}"/>
                    </a:ext>
                  </a:extLst>
                </p:cNvPr>
                <p:cNvSpPr/>
                <p:nvPr/>
              </p:nvSpPr>
              <p:spPr>
                <a:xfrm>
                  <a:off x="4183849" y="3607406"/>
                  <a:ext cx="1203045" cy="749169"/>
                </a:xfrm>
                <a:custGeom>
                  <a:avLst/>
                  <a:gdLst>
                    <a:gd name="connsiteX0" fmla="*/ 1781176 w 4191001"/>
                    <a:gd name="connsiteY0" fmla="*/ 0 h 2609850"/>
                    <a:gd name="connsiteX1" fmla="*/ 1781176 w 4191001"/>
                    <a:gd name="connsiteY1" fmla="*/ 1 h 2609850"/>
                    <a:gd name="connsiteX2" fmla="*/ 4191001 w 4191001"/>
                    <a:gd name="connsiteY2" fmla="*/ 1 h 2609850"/>
                    <a:gd name="connsiteX3" fmla="*/ 4191001 w 4191001"/>
                    <a:gd name="connsiteY3" fmla="*/ 1047750 h 2609850"/>
                    <a:gd name="connsiteX4" fmla="*/ 2184777 w 4191001"/>
                    <a:gd name="connsiteY4" fmla="*/ 1047750 h 2609850"/>
                    <a:gd name="connsiteX5" fmla="*/ 1495426 w 4191001"/>
                    <a:gd name="connsiteY5" fmla="*/ 1714500 h 2609850"/>
                    <a:gd name="connsiteX6" fmla="*/ 1495425 w 4191001"/>
                    <a:gd name="connsiteY6" fmla="*/ 1714498 h 2609850"/>
                    <a:gd name="connsiteX7" fmla="*/ 1495425 w 4191001"/>
                    <a:gd name="connsiteY7" fmla="*/ 2609850 h 2609850"/>
                    <a:gd name="connsiteX8" fmla="*/ 0 w 4191001"/>
                    <a:gd name="connsiteY8" fmla="*/ 2609850 h 2609850"/>
                    <a:gd name="connsiteX9" fmla="*/ 0 w 4191001"/>
                    <a:gd name="connsiteY9" fmla="*/ 1676400 h 2609850"/>
                    <a:gd name="connsiteX10" fmla="*/ 9526 w 4191001"/>
                    <a:gd name="connsiteY10" fmla="*/ 1676400 h 260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191001" h="2609850">
                      <a:moveTo>
                        <a:pt x="1781176" y="0"/>
                      </a:moveTo>
                      <a:lnTo>
                        <a:pt x="1781176" y="1"/>
                      </a:lnTo>
                      <a:lnTo>
                        <a:pt x="4191001" y="1"/>
                      </a:lnTo>
                      <a:lnTo>
                        <a:pt x="4191001" y="1047750"/>
                      </a:lnTo>
                      <a:lnTo>
                        <a:pt x="2184777" y="1047750"/>
                      </a:lnTo>
                      <a:lnTo>
                        <a:pt x="1495426" y="1714500"/>
                      </a:lnTo>
                      <a:lnTo>
                        <a:pt x="1495425" y="1714498"/>
                      </a:lnTo>
                      <a:lnTo>
                        <a:pt x="1495425" y="2609850"/>
                      </a:lnTo>
                      <a:lnTo>
                        <a:pt x="0" y="2609850"/>
                      </a:lnTo>
                      <a:lnTo>
                        <a:pt x="0" y="1676400"/>
                      </a:lnTo>
                      <a:lnTo>
                        <a:pt x="9526" y="167640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5" name="Retângulo 454">
                  <a:extLst>
                    <a:ext uri="{FF2B5EF4-FFF2-40B4-BE49-F238E27FC236}">
                      <a16:creationId xmlns:a16="http://schemas.microsoft.com/office/drawing/2014/main" id="{6962AA31-C3A1-422A-87B0-EB6F415C2B2E}"/>
                    </a:ext>
                  </a:extLst>
                </p:cNvPr>
                <p:cNvSpPr/>
                <p:nvPr/>
              </p:nvSpPr>
              <p:spPr>
                <a:xfrm>
                  <a:off x="5184300" y="3373853"/>
                  <a:ext cx="916219" cy="846012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Trapezoide 455">
                  <a:extLst>
                    <a:ext uri="{FF2B5EF4-FFF2-40B4-BE49-F238E27FC236}">
                      <a16:creationId xmlns:a16="http://schemas.microsoft.com/office/drawing/2014/main" id="{B3D9530C-DF8D-4F21-BF4F-C786C297ADC5}"/>
                    </a:ext>
                  </a:extLst>
                </p:cNvPr>
                <p:cNvSpPr/>
                <p:nvPr/>
              </p:nvSpPr>
              <p:spPr>
                <a:xfrm>
                  <a:off x="5184300" y="3140300"/>
                  <a:ext cx="916219" cy="233553"/>
                </a:xfrm>
                <a:prstGeom prst="trapezoid">
                  <a:avLst>
                    <a:gd name="adj" fmla="val 65816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Retângulo: Cantos Arredondados 188">
                  <a:extLst>
                    <a:ext uri="{FF2B5EF4-FFF2-40B4-BE49-F238E27FC236}">
                      <a16:creationId xmlns:a16="http://schemas.microsoft.com/office/drawing/2014/main" id="{6997AEE3-70C7-42FD-9042-E26D2704AB3E}"/>
                    </a:ext>
                  </a:extLst>
                </p:cNvPr>
                <p:cNvSpPr/>
                <p:nvPr/>
              </p:nvSpPr>
              <p:spPr>
                <a:xfrm>
                  <a:off x="5871905" y="3060567"/>
                  <a:ext cx="455567" cy="1957682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Fluxograma: Operação Manual 189">
                  <a:extLst>
                    <a:ext uri="{FF2B5EF4-FFF2-40B4-BE49-F238E27FC236}">
                      <a16:creationId xmlns:a16="http://schemas.microsoft.com/office/drawing/2014/main" id="{ED393887-F6B2-47B7-B747-8AEA9F4DC995}"/>
                    </a:ext>
                  </a:extLst>
                </p:cNvPr>
                <p:cNvSpPr/>
                <p:nvPr/>
              </p:nvSpPr>
              <p:spPr>
                <a:xfrm flipV="1">
                  <a:off x="5871905" y="2827014"/>
                  <a:ext cx="455567" cy="233553"/>
                </a:xfrm>
                <a:prstGeom prst="flowChartManualOperation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Retângulo: Cantos Arredondados 190">
                  <a:extLst>
                    <a:ext uri="{FF2B5EF4-FFF2-40B4-BE49-F238E27FC236}">
                      <a16:creationId xmlns:a16="http://schemas.microsoft.com/office/drawing/2014/main" id="{683F67C1-DBA1-48B1-A219-E6E8DF06CEE0}"/>
                    </a:ext>
                  </a:extLst>
                </p:cNvPr>
                <p:cNvSpPr/>
                <p:nvPr/>
              </p:nvSpPr>
              <p:spPr>
                <a:xfrm>
                  <a:off x="5862626" y="3029125"/>
                  <a:ext cx="475785" cy="5194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Retângulo 459">
                  <a:extLst>
                    <a:ext uri="{FF2B5EF4-FFF2-40B4-BE49-F238E27FC236}">
                      <a16:creationId xmlns:a16="http://schemas.microsoft.com/office/drawing/2014/main" id="{0D503A5E-32DF-4F49-893B-B1A5471995C7}"/>
                    </a:ext>
                  </a:extLst>
                </p:cNvPr>
                <p:cNvSpPr/>
                <p:nvPr/>
              </p:nvSpPr>
              <p:spPr>
                <a:xfrm>
                  <a:off x="5871905" y="3519911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Retângulo 460">
                  <a:extLst>
                    <a:ext uri="{FF2B5EF4-FFF2-40B4-BE49-F238E27FC236}">
                      <a16:creationId xmlns:a16="http://schemas.microsoft.com/office/drawing/2014/main" id="{02C51375-40F2-4437-999A-E9259652DB86}"/>
                    </a:ext>
                  </a:extLst>
                </p:cNvPr>
                <p:cNvSpPr/>
                <p:nvPr/>
              </p:nvSpPr>
              <p:spPr>
                <a:xfrm>
                  <a:off x="5871905" y="3957382"/>
                  <a:ext cx="455567" cy="173621"/>
                </a:xfrm>
                <a:prstGeom prst="rect">
                  <a:avLst/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2" name="Agrupar 193">
                  <a:extLst>
                    <a:ext uri="{FF2B5EF4-FFF2-40B4-BE49-F238E27FC236}">
                      <a16:creationId xmlns:a16="http://schemas.microsoft.com/office/drawing/2014/main" id="{883E15FB-C735-4E41-AB22-1A0578C3F330}"/>
                    </a:ext>
                  </a:extLst>
                </p:cNvPr>
                <p:cNvGrpSpPr/>
                <p:nvPr/>
              </p:nvGrpSpPr>
              <p:grpSpPr>
                <a:xfrm>
                  <a:off x="4912086" y="4415757"/>
                  <a:ext cx="698072" cy="461682"/>
                  <a:chOff x="6404437" y="2850279"/>
                  <a:chExt cx="2431844" cy="1608342"/>
                </a:xfrm>
                <a:solidFill>
                  <a:srgbClr val="FEB75C"/>
                </a:solidFill>
              </p:grpSpPr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DCF34DA6-C1B9-4F07-B837-6FE602131577}"/>
                      </a:ext>
                    </a:extLst>
                  </p:cNvPr>
                  <p:cNvSpPr/>
                  <p:nvPr/>
                </p:nvSpPr>
                <p:spPr>
                  <a:xfrm>
                    <a:off x="640443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DC641B48-7A0C-4C76-B718-2267377B0207}"/>
                      </a:ext>
                    </a:extLst>
                  </p:cNvPr>
                  <p:cNvSpPr/>
                  <p:nvPr/>
                </p:nvSpPr>
                <p:spPr>
                  <a:xfrm>
                    <a:off x="640443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EEFD1612-2884-4F32-A576-C46B935A3530}"/>
                      </a:ext>
                    </a:extLst>
                  </p:cNvPr>
                  <p:cNvSpPr/>
                  <p:nvPr/>
                </p:nvSpPr>
                <p:spPr>
                  <a:xfrm>
                    <a:off x="7131974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11470F3D-6A98-4438-8B0A-8D2B26A38E6A}"/>
                      </a:ext>
                    </a:extLst>
                  </p:cNvPr>
                  <p:cNvSpPr/>
                  <p:nvPr/>
                </p:nvSpPr>
                <p:spPr>
                  <a:xfrm>
                    <a:off x="7131974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5" name="Retângulo 474">
                    <a:extLst>
                      <a:ext uri="{FF2B5EF4-FFF2-40B4-BE49-F238E27FC236}">
                        <a16:creationId xmlns:a16="http://schemas.microsoft.com/office/drawing/2014/main" id="{C56A5E8A-1A68-410E-A2D5-63E97D42D712}"/>
                      </a:ext>
                    </a:extLst>
                  </p:cNvPr>
                  <p:cNvSpPr/>
                  <p:nvPr/>
                </p:nvSpPr>
                <p:spPr>
                  <a:xfrm>
                    <a:off x="7859512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etângulo 475">
                    <a:extLst>
                      <a:ext uri="{FF2B5EF4-FFF2-40B4-BE49-F238E27FC236}">
                        <a16:creationId xmlns:a16="http://schemas.microsoft.com/office/drawing/2014/main" id="{E742DF47-3B01-42BA-AD76-5D63A54F812B}"/>
                      </a:ext>
                    </a:extLst>
                  </p:cNvPr>
                  <p:cNvSpPr/>
                  <p:nvPr/>
                </p:nvSpPr>
                <p:spPr>
                  <a:xfrm>
                    <a:off x="7859512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7" name="Retângulo 476">
                    <a:extLst>
                      <a:ext uri="{FF2B5EF4-FFF2-40B4-BE49-F238E27FC236}">
                        <a16:creationId xmlns:a16="http://schemas.microsoft.com/office/drawing/2014/main" id="{7AFEF2D4-00F9-4B54-BE63-FF8B00639C33}"/>
                      </a:ext>
                    </a:extLst>
                  </p:cNvPr>
                  <p:cNvSpPr/>
                  <p:nvPr/>
                </p:nvSpPr>
                <p:spPr>
                  <a:xfrm>
                    <a:off x="8535117" y="2850279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8" name="Retângulo 477">
                    <a:extLst>
                      <a:ext uri="{FF2B5EF4-FFF2-40B4-BE49-F238E27FC236}">
                        <a16:creationId xmlns:a16="http://schemas.microsoft.com/office/drawing/2014/main" id="{163673A8-03F4-4942-B5BE-6ABC91EA5A1C}"/>
                      </a:ext>
                    </a:extLst>
                  </p:cNvPr>
                  <p:cNvSpPr/>
                  <p:nvPr/>
                </p:nvSpPr>
                <p:spPr>
                  <a:xfrm>
                    <a:off x="8535117" y="3809231"/>
                    <a:ext cx="301164" cy="649390"/>
                  </a:xfrm>
                  <a:prstGeom prst="rect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63" name="Retângulo: Cantos Arredondados 194">
                  <a:extLst>
                    <a:ext uri="{FF2B5EF4-FFF2-40B4-BE49-F238E27FC236}">
                      <a16:creationId xmlns:a16="http://schemas.microsoft.com/office/drawing/2014/main" id="{787E8E8C-D639-44FD-B990-60059538CE51}"/>
                    </a:ext>
                  </a:extLst>
                </p:cNvPr>
                <p:cNvSpPr/>
                <p:nvPr/>
              </p:nvSpPr>
              <p:spPr>
                <a:xfrm>
                  <a:off x="5307822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Retângulo: Cantos Arredondados 195">
                  <a:extLst>
                    <a:ext uri="{FF2B5EF4-FFF2-40B4-BE49-F238E27FC236}">
                      <a16:creationId xmlns:a16="http://schemas.microsoft.com/office/drawing/2014/main" id="{ECBB58D7-8F3D-4AC2-9F9D-3032F873C464}"/>
                    </a:ext>
                  </a:extLst>
                </p:cNvPr>
                <p:cNvSpPr/>
                <p:nvPr/>
              </p:nvSpPr>
              <p:spPr>
                <a:xfrm>
                  <a:off x="5598075" y="3682953"/>
                  <a:ext cx="101134" cy="2172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DE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5" name="Grupo 464"/>
                <p:cNvGrpSpPr/>
                <p:nvPr/>
              </p:nvGrpSpPr>
              <p:grpSpPr>
                <a:xfrm>
                  <a:off x="3996516" y="4540663"/>
                  <a:ext cx="374666" cy="374379"/>
                  <a:chOff x="3145435" y="75410"/>
                  <a:chExt cx="1586329" cy="1585115"/>
                </a:xfrm>
              </p:grpSpPr>
              <p:sp>
                <p:nvSpPr>
                  <p:cNvPr id="466" name="Elipse 465"/>
                  <p:cNvSpPr/>
                  <p:nvPr/>
                </p:nvSpPr>
                <p:spPr>
                  <a:xfrm>
                    <a:off x="3145435" y="75410"/>
                    <a:ext cx="1586329" cy="1585115"/>
                  </a:xfrm>
                  <a:prstGeom prst="ellipse">
                    <a:avLst/>
                  </a:prstGeom>
                  <a:solidFill>
                    <a:srgbClr val="FDDE2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Elipse 466"/>
                  <p:cNvSpPr/>
                  <p:nvPr/>
                </p:nvSpPr>
                <p:spPr>
                  <a:xfrm>
                    <a:off x="3859700" y="774849"/>
                    <a:ext cx="171792" cy="171792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Elipse 116"/>
                  <p:cNvSpPr/>
                  <p:nvPr/>
                </p:nvSpPr>
                <p:spPr>
                  <a:xfrm rot="20700000" flipH="1">
                    <a:off x="3207532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9" name="Elipse 116"/>
                  <p:cNvSpPr/>
                  <p:nvPr/>
                </p:nvSpPr>
                <p:spPr>
                  <a:xfrm rot="900000">
                    <a:off x="4031078" y="303669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Elipse 116"/>
                  <p:cNvSpPr/>
                  <p:nvPr/>
                </p:nvSpPr>
                <p:spPr>
                  <a:xfrm rot="8100000">
                    <a:off x="3616833" y="1005398"/>
                    <a:ext cx="657527" cy="648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527" h="648980">
                        <a:moveTo>
                          <a:pt x="59534" y="0"/>
                        </a:moveTo>
                        <a:lnTo>
                          <a:pt x="0" y="521067"/>
                        </a:lnTo>
                        <a:lnTo>
                          <a:pt x="0" y="540022"/>
                        </a:lnTo>
                        <a:cubicBezTo>
                          <a:pt x="62771" y="540022"/>
                          <a:pt x="114411" y="587686"/>
                          <a:pt x="118817" y="648980"/>
                        </a:cubicBezTo>
                        <a:lnTo>
                          <a:pt x="657527" y="578171"/>
                        </a:lnTo>
                        <a:cubicBezTo>
                          <a:pt x="622773" y="268411"/>
                          <a:pt x="372409" y="24882"/>
                          <a:pt x="59534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228619" y="2028947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9318342" y="183057"/>
            <a:ext cx="1447616" cy="1447616"/>
            <a:chOff x="7757165" y="2301674"/>
            <a:chExt cx="1447616" cy="1447616"/>
          </a:xfrm>
        </p:grpSpPr>
        <p:sp>
          <p:nvSpPr>
            <p:cNvPr id="66" name="Retângulo 65"/>
            <p:cNvSpPr/>
            <p:nvPr/>
          </p:nvSpPr>
          <p:spPr>
            <a:xfrm>
              <a:off x="7757165" y="230167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7887096" y="2470088"/>
              <a:ext cx="1097509" cy="1158679"/>
              <a:chOff x="4825591" y="1919862"/>
              <a:chExt cx="2337321" cy="2467592"/>
            </a:xfrm>
          </p:grpSpPr>
          <p:grpSp>
            <p:nvGrpSpPr>
              <p:cNvPr id="68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86" name="Retângulo 85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tângulo 87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Retângulo 92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4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95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9" name="Grupo 68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70" name="Agrupar 23">
                  <a:extLst>
                    <a:ext uri="{FF2B5EF4-FFF2-40B4-BE49-F238E27FC236}">
                      <a16:creationId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74" name="Agrupar 10">
                    <a:extLst>
                      <a:ext uri="{FF2B5EF4-FFF2-40B4-BE49-F238E27FC236}">
                        <a16:creationId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3" name="Forma Livre: Forma 181">
                      <a:extLst>
                        <a:ext uri="{FF2B5EF4-FFF2-40B4-BE49-F238E27FC236}">
                          <a16:creationId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: Cantos Arredondados 182">
                      <a:extLst>
                        <a:ext uri="{FF2B5EF4-FFF2-40B4-BE49-F238E27FC236}">
                          <a16:creationId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5" name="Elipse 84">
                      <a:extLst>
                        <a:ext uri="{FF2B5EF4-FFF2-40B4-BE49-F238E27FC236}">
                          <a16:creationId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5" name="Agrupar 184">
                    <a:extLst>
                      <a:ext uri="{FF2B5EF4-FFF2-40B4-BE49-F238E27FC236}">
                        <a16:creationId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80" name="Forma Livre: Forma 185">
                      <a:extLst>
                        <a:ext uri="{FF2B5EF4-FFF2-40B4-BE49-F238E27FC236}">
                          <a16:creationId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1" name="Retângulo: Cantos Arredondados 186">
                      <a:extLst>
                        <a:ext uri="{FF2B5EF4-FFF2-40B4-BE49-F238E27FC236}">
                          <a16:creationId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2" name="Elipse 81">
                      <a:extLst>
                        <a:ext uri="{FF2B5EF4-FFF2-40B4-BE49-F238E27FC236}">
                          <a16:creationId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76" name="Agrupar 188">
                    <a:extLst>
                      <a:ext uri="{FF2B5EF4-FFF2-40B4-BE49-F238E27FC236}">
                        <a16:creationId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77" name="Forma Livre: Forma 189">
                      <a:extLst>
                        <a:ext uri="{FF2B5EF4-FFF2-40B4-BE49-F238E27FC236}">
                          <a16:creationId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8" name="Retângulo: Cantos Arredondados 192">
                      <a:extLst>
                        <a:ext uri="{FF2B5EF4-FFF2-40B4-BE49-F238E27FC236}">
                          <a16:creationId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9" name="Elipse 78">
                      <a:extLst>
                        <a:ext uri="{FF2B5EF4-FFF2-40B4-BE49-F238E27FC236}">
                          <a16:creationId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1" name="Grupo 70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72" name="Rosca 71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Conector reto 72"/>
                  <p:cNvCxnSpPr>
                    <a:stCxn id="72" idx="1"/>
                    <a:endCxn id="72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D63C1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Grupo 39"/>
          <p:cNvGrpSpPr/>
          <p:nvPr/>
        </p:nvGrpSpPr>
        <p:grpSpPr>
          <a:xfrm>
            <a:off x="10443240" y="3961942"/>
            <a:ext cx="1447616" cy="1447616"/>
            <a:chOff x="2083312" y="4668967"/>
            <a:chExt cx="1447616" cy="1447616"/>
          </a:xfrm>
        </p:grpSpPr>
        <p:sp>
          <p:nvSpPr>
            <p:cNvPr id="287" name="Retângulo 28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8" name="Grupo 167"/>
            <p:cNvGrpSpPr/>
            <p:nvPr/>
          </p:nvGrpSpPr>
          <p:grpSpPr>
            <a:xfrm>
              <a:off x="2242977" y="4824923"/>
              <a:ext cx="1075747" cy="1135704"/>
              <a:chOff x="4825591" y="1919862"/>
              <a:chExt cx="2337321" cy="2467592"/>
            </a:xfrm>
          </p:grpSpPr>
          <p:grpSp>
            <p:nvGrpSpPr>
              <p:cNvPr id="169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tângulo 207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Retângulo 211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Retângulo 212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4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215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0" name="Grupo 169"/>
              <p:cNvGrpSpPr/>
              <p:nvPr/>
            </p:nvGrpSpPr>
            <p:grpSpPr>
              <a:xfrm>
                <a:off x="4825591" y="3463819"/>
                <a:ext cx="923635" cy="923635"/>
                <a:chOff x="4722687" y="3517963"/>
                <a:chExt cx="1082106" cy="1082106"/>
              </a:xfrm>
            </p:grpSpPr>
            <p:grpSp>
              <p:nvGrpSpPr>
                <p:cNvPr id="171" name="Agrupar 23">
                  <a:extLst>
                    <a:ext uri="{FF2B5EF4-FFF2-40B4-BE49-F238E27FC236}">
                      <a16:creationId xmlns:a16="http://schemas.microsoft.com/office/drawing/2014/main" id="{2D1C8CD5-F264-42F8-9C83-B68A4FCC5577}"/>
                    </a:ext>
                  </a:extLst>
                </p:cNvPr>
                <p:cNvGrpSpPr/>
                <p:nvPr/>
              </p:nvGrpSpPr>
              <p:grpSpPr>
                <a:xfrm>
                  <a:off x="5080426" y="3636541"/>
                  <a:ext cx="455831" cy="804434"/>
                  <a:chOff x="5753576" y="3438643"/>
                  <a:chExt cx="458252" cy="808706"/>
                </a:xfrm>
              </p:grpSpPr>
              <p:grpSp>
                <p:nvGrpSpPr>
                  <p:cNvPr id="175" name="Agrupar 10">
                    <a:extLst>
                      <a:ext uri="{FF2B5EF4-FFF2-40B4-BE49-F238E27FC236}">
                        <a16:creationId xmlns:a16="http://schemas.microsoft.com/office/drawing/2014/main" id="{8FAAA4D3-B44E-453D-B3F6-DB4DE0C8A8FB}"/>
                      </a:ext>
                    </a:extLst>
                  </p:cNvPr>
                  <p:cNvGrpSpPr/>
                  <p:nvPr/>
                </p:nvGrpSpPr>
                <p:grpSpPr>
                  <a:xfrm>
                    <a:off x="5805831" y="343864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99" name="Forma Livre: Forma 181">
                      <a:extLst>
                        <a:ext uri="{FF2B5EF4-FFF2-40B4-BE49-F238E27FC236}">
                          <a16:creationId xmlns:a16="http://schemas.microsoft.com/office/drawing/2014/main" id="{98D80B42-5E1E-4938-9DB0-8342AF4B00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Retângulo: Cantos Arredondados 182">
                      <a:extLst>
                        <a:ext uri="{FF2B5EF4-FFF2-40B4-BE49-F238E27FC236}">
                          <a16:creationId xmlns:a16="http://schemas.microsoft.com/office/drawing/2014/main" id="{39A9516B-3988-485D-AE24-7C5A4F0DA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>
                      <a:extLst>
                        <a:ext uri="{FF2B5EF4-FFF2-40B4-BE49-F238E27FC236}">
                          <a16:creationId xmlns:a16="http://schemas.microsoft.com/office/drawing/2014/main" id="{0220A964-8187-4029-82ED-28A1749175D1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6" name="Agrupar 184">
                    <a:extLst>
                      <a:ext uri="{FF2B5EF4-FFF2-40B4-BE49-F238E27FC236}">
                        <a16:creationId xmlns:a16="http://schemas.microsoft.com/office/drawing/2014/main" id="{4B459DC3-73D0-45EB-8867-DB95A065CC63}"/>
                      </a:ext>
                    </a:extLst>
                  </p:cNvPr>
                  <p:cNvGrpSpPr/>
                  <p:nvPr/>
                </p:nvGrpSpPr>
                <p:grpSpPr>
                  <a:xfrm>
                    <a:off x="5997341" y="3711064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81" name="Forma Livre: Forma 185">
                      <a:extLst>
                        <a:ext uri="{FF2B5EF4-FFF2-40B4-BE49-F238E27FC236}">
                          <a16:creationId xmlns:a16="http://schemas.microsoft.com/office/drawing/2014/main" id="{89E6CD47-5141-4351-82E2-55BADE67491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186">
                      <a:extLst>
                        <a:ext uri="{FF2B5EF4-FFF2-40B4-BE49-F238E27FC236}">
                          <a16:creationId xmlns:a16="http://schemas.microsoft.com/office/drawing/2014/main" id="{8639F344-AEB2-4F06-A4E4-730033B24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Elipse 191">
                      <a:extLst>
                        <a:ext uri="{FF2B5EF4-FFF2-40B4-BE49-F238E27FC236}">
                          <a16:creationId xmlns:a16="http://schemas.microsoft.com/office/drawing/2014/main" id="{C74DE6F2-8569-4093-A38B-8C29D7778FB6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77" name="Agrupar 188">
                    <a:extLst>
                      <a:ext uri="{FF2B5EF4-FFF2-40B4-BE49-F238E27FC236}">
                        <a16:creationId xmlns:a16="http://schemas.microsoft.com/office/drawing/2014/main" id="{3DA466FE-890B-4650-91A1-9DC0F4812DED}"/>
                      </a:ext>
                    </a:extLst>
                  </p:cNvPr>
                  <p:cNvGrpSpPr/>
                  <p:nvPr/>
                </p:nvGrpSpPr>
                <p:grpSpPr>
                  <a:xfrm>
                    <a:off x="5753576" y="3961303"/>
                    <a:ext cx="214487" cy="286046"/>
                    <a:chOff x="2132113" y="2223801"/>
                    <a:chExt cx="1437316" cy="1907485"/>
                  </a:xfrm>
                </p:grpSpPr>
                <p:sp>
                  <p:nvSpPr>
                    <p:cNvPr id="178" name="Forma Livre: Forma 189">
                      <a:extLst>
                        <a:ext uri="{FF2B5EF4-FFF2-40B4-BE49-F238E27FC236}">
                          <a16:creationId xmlns:a16="http://schemas.microsoft.com/office/drawing/2014/main" id="{4B18F6B8-35D5-4A23-AD83-8EA8AA2C255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2113" y="2223801"/>
                      <a:ext cx="1437316" cy="1816627"/>
                    </a:xfrm>
                    <a:custGeom>
                      <a:avLst/>
                      <a:gdLst>
                        <a:gd name="connsiteX0" fmla="*/ 904451 w 1808902"/>
                        <a:gd name="connsiteY0" fmla="*/ 0 h 2286275"/>
                        <a:gd name="connsiteX1" fmla="*/ 1808902 w 1808902"/>
                        <a:gd name="connsiteY1" fmla="*/ 868130 h 2286275"/>
                        <a:gd name="connsiteX2" fmla="*/ 1790527 w 1808902"/>
                        <a:gd name="connsiteY2" fmla="*/ 1043089 h 2286275"/>
                        <a:gd name="connsiteX3" fmla="*/ 1775495 w 1808902"/>
                        <a:gd name="connsiteY3" fmla="*/ 1099200 h 2286275"/>
                        <a:gd name="connsiteX4" fmla="*/ 1774646 w 1808902"/>
                        <a:gd name="connsiteY4" fmla="*/ 1122665 h 2286275"/>
                        <a:gd name="connsiteX5" fmla="*/ 907918 w 1808902"/>
                        <a:gd name="connsiteY5" fmla="*/ 2286275 h 2286275"/>
                        <a:gd name="connsiteX6" fmla="*/ 54198 w 1808902"/>
                        <a:gd name="connsiteY6" fmla="*/ 1208947 h 2286275"/>
                        <a:gd name="connsiteX7" fmla="*/ 42436 w 1808902"/>
                        <a:gd name="connsiteY7" fmla="*/ 1130938 h 2286275"/>
                        <a:gd name="connsiteX8" fmla="*/ 40662 w 1808902"/>
                        <a:gd name="connsiteY8" fmla="*/ 1126285 h 2286275"/>
                        <a:gd name="connsiteX9" fmla="*/ 0 w 1808902"/>
                        <a:gd name="connsiteY9" fmla="*/ 868130 h 2286275"/>
                        <a:gd name="connsiteX10" fmla="*/ 904451 w 1808902"/>
                        <a:gd name="connsiteY10" fmla="*/ 0 h 2286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808902" h="2286275">
                          <a:moveTo>
                            <a:pt x="904451" y="0"/>
                          </a:moveTo>
                          <a:cubicBezTo>
                            <a:pt x="1403965" y="0"/>
                            <a:pt x="1808902" y="388675"/>
                            <a:pt x="1808902" y="868130"/>
                          </a:cubicBezTo>
                          <a:cubicBezTo>
                            <a:pt x="1808902" y="928062"/>
                            <a:pt x="1802575" y="986575"/>
                            <a:pt x="1790527" y="1043089"/>
                          </a:cubicBezTo>
                          <a:lnTo>
                            <a:pt x="1775495" y="1099200"/>
                          </a:lnTo>
                          <a:lnTo>
                            <a:pt x="1774646" y="1122665"/>
                          </a:lnTo>
                          <a:cubicBezTo>
                            <a:pt x="1745887" y="1429753"/>
                            <a:pt x="1513977" y="1841008"/>
                            <a:pt x="907918" y="2286275"/>
                          </a:cubicBezTo>
                          <a:cubicBezTo>
                            <a:pt x="356955" y="1881487"/>
                            <a:pt x="115206" y="1504808"/>
                            <a:pt x="54198" y="1208947"/>
                          </a:cubicBezTo>
                          <a:lnTo>
                            <a:pt x="42436" y="1130938"/>
                          </a:lnTo>
                          <a:lnTo>
                            <a:pt x="40662" y="1126285"/>
                          </a:lnTo>
                          <a:cubicBezTo>
                            <a:pt x="14236" y="1044734"/>
                            <a:pt x="0" y="958028"/>
                            <a:pt x="0" y="868130"/>
                          </a:cubicBezTo>
                          <a:cubicBezTo>
                            <a:pt x="0" y="388675"/>
                            <a:pt x="404937" y="0"/>
                            <a:pt x="904451" y="0"/>
                          </a:cubicBezTo>
                          <a:close/>
                        </a:path>
                      </a:pathLst>
                    </a:custGeom>
                    <a:solidFill>
                      <a:srgbClr val="008DB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192">
                      <a:extLst>
                        <a:ext uri="{FF2B5EF4-FFF2-40B4-BE49-F238E27FC236}">
                          <a16:creationId xmlns:a16="http://schemas.microsoft.com/office/drawing/2014/main" id="{E4BB4734-A4D0-4C81-8366-94CAEEAB4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8707" y="2766558"/>
                      <a:ext cx="326544" cy="6951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A8D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80" name="Elipse 179">
                      <a:extLst>
                        <a:ext uri="{FF2B5EF4-FFF2-40B4-BE49-F238E27FC236}">
                          <a16:creationId xmlns:a16="http://schemas.microsoft.com/office/drawing/2014/main" id="{CFCA373A-3386-4476-9896-9CB045F86FAD}"/>
                        </a:ext>
                      </a:extLst>
                    </p:cNvPr>
                    <p:cNvSpPr/>
                    <p:nvPr/>
                  </p:nvSpPr>
                  <p:spPr>
                    <a:xfrm rot="2260046">
                      <a:off x="2576407" y="2863863"/>
                      <a:ext cx="893147" cy="1267423"/>
                    </a:xfrm>
                    <a:prstGeom prst="ellipse">
                      <a:avLst/>
                    </a:prstGeom>
                    <a:solidFill>
                      <a:srgbClr val="000000">
                        <a:alpha val="2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72" name="Grupo 171"/>
                <p:cNvGrpSpPr/>
                <p:nvPr/>
              </p:nvGrpSpPr>
              <p:grpSpPr>
                <a:xfrm>
                  <a:off x="4722687" y="3517963"/>
                  <a:ext cx="1082106" cy="1082106"/>
                  <a:chOff x="6163499" y="4028618"/>
                  <a:chExt cx="1440928" cy="1440928"/>
                </a:xfrm>
              </p:grpSpPr>
              <p:sp>
                <p:nvSpPr>
                  <p:cNvPr id="173" name="Rosca 172"/>
                  <p:cNvSpPr/>
                  <p:nvPr/>
                </p:nvSpPr>
                <p:spPr>
                  <a:xfrm>
                    <a:off x="6163499" y="4028618"/>
                    <a:ext cx="1440928" cy="1440928"/>
                  </a:xfrm>
                  <a:prstGeom prst="donut">
                    <a:avLst>
                      <a:gd name="adj" fmla="val 5253"/>
                    </a:avLst>
                  </a:prstGeom>
                  <a:solidFill>
                    <a:srgbClr val="FF3B3B"/>
                  </a:solidFill>
                  <a:ln>
                    <a:solidFill>
                      <a:srgbClr val="FF3B3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Conector reto 173"/>
                  <p:cNvCxnSpPr>
                    <a:stCxn id="173" idx="1"/>
                    <a:endCxn id="173" idx="5"/>
                  </p:cNvCxnSpPr>
                  <p:nvPr/>
                </p:nvCxnSpPr>
                <p:spPr>
                  <a:xfrm>
                    <a:off x="6374516" y="4239637"/>
                    <a:ext cx="1018891" cy="1018891"/>
                  </a:xfrm>
                  <a:prstGeom prst="line">
                    <a:avLst/>
                  </a:prstGeom>
                  <a:ln w="57150">
                    <a:solidFill>
                      <a:srgbClr val="FF3B3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88" name="Retângulo 287"/>
          <p:cNvSpPr/>
          <p:nvPr/>
        </p:nvSpPr>
        <p:spPr>
          <a:xfrm>
            <a:off x="401910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5799393" y="4108335"/>
            <a:ext cx="1447616" cy="1447616"/>
            <a:chOff x="2688286" y="4669194"/>
            <a:chExt cx="1447616" cy="1447616"/>
          </a:xfrm>
        </p:grpSpPr>
        <p:sp>
          <p:nvSpPr>
            <p:cNvPr id="289" name="Retângulo 288"/>
            <p:cNvSpPr/>
            <p:nvPr/>
          </p:nvSpPr>
          <p:spPr>
            <a:xfrm>
              <a:off x="2688286" y="466919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985191" y="4708171"/>
              <a:ext cx="764144" cy="1374463"/>
              <a:chOff x="8447081" y="4005957"/>
              <a:chExt cx="1784559" cy="3209880"/>
            </a:xfrm>
          </p:grpSpPr>
          <p:sp>
            <p:nvSpPr>
              <p:cNvPr id="33" name="Trapezoide 32"/>
              <p:cNvSpPr/>
              <p:nvPr/>
            </p:nvSpPr>
            <p:spPr>
              <a:xfrm flipV="1">
                <a:off x="9173405" y="4522462"/>
                <a:ext cx="514448" cy="464826"/>
              </a:xfrm>
              <a:prstGeom prst="trapezoid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Forma Livre: Forma 176">
                <a:extLst>
                  <a:ext uri="{FF2B5EF4-FFF2-40B4-BE49-F238E27FC236}">
                    <a16:creationId xmlns:a16="http://schemas.microsoft.com/office/drawing/2014/main" id="{1543A1E2-1860-49CC-8F59-E7308E5C5604}"/>
                  </a:ext>
                </a:extLst>
              </p:cNvPr>
              <p:cNvSpPr/>
              <p:nvPr/>
            </p:nvSpPr>
            <p:spPr>
              <a:xfrm>
                <a:off x="8447081" y="5108716"/>
                <a:ext cx="1028896" cy="1225898"/>
              </a:xfrm>
              <a:custGeom>
                <a:avLst/>
                <a:gdLst>
                  <a:gd name="connsiteX0" fmla="*/ 1090134 w 1757437"/>
                  <a:gd name="connsiteY0" fmla="*/ 2000250 h 2093932"/>
                  <a:gd name="connsiteX1" fmla="*/ 232884 w 1757437"/>
                  <a:gd name="connsiteY1" fmla="*/ 1981200 h 2093932"/>
                  <a:gd name="connsiteX2" fmla="*/ 99534 w 1757437"/>
                  <a:gd name="connsiteY2" fmla="*/ 876300 h 2093932"/>
                  <a:gd name="connsiteX3" fmla="*/ 1547334 w 1757437"/>
                  <a:gd name="connsiteY3" fmla="*/ 781050 h 2093932"/>
                  <a:gd name="connsiteX4" fmla="*/ 1718784 w 1757437"/>
                  <a:gd name="connsiteY4" fmla="*/ 0 h 2093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437" h="2093932">
                    <a:moveTo>
                      <a:pt x="1090134" y="2000250"/>
                    </a:moveTo>
                    <a:cubicBezTo>
                      <a:pt x="744059" y="2084387"/>
                      <a:pt x="397984" y="2168525"/>
                      <a:pt x="232884" y="1981200"/>
                    </a:cubicBezTo>
                    <a:cubicBezTo>
                      <a:pt x="67784" y="1793875"/>
                      <a:pt x="-119541" y="1076325"/>
                      <a:pt x="99534" y="876300"/>
                    </a:cubicBezTo>
                    <a:cubicBezTo>
                      <a:pt x="318609" y="676275"/>
                      <a:pt x="1277459" y="927100"/>
                      <a:pt x="1547334" y="781050"/>
                    </a:cubicBezTo>
                    <a:cubicBezTo>
                      <a:pt x="1817209" y="635000"/>
                      <a:pt x="1767996" y="317500"/>
                      <a:pt x="1718784" y="0"/>
                    </a:cubicBezTo>
                  </a:path>
                </a:pathLst>
              </a:custGeom>
              <a:noFill/>
              <a:ln w="762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1" name="Agrupar 271">
                <a:extLst>
                  <a:ext uri="{FF2B5EF4-FFF2-40B4-BE49-F238E27FC236}">
                    <a16:creationId xmlns:a16="http://schemas.microsoft.com/office/drawing/2014/main" id="{6F0B5BCF-4909-4725-962B-ACDA1E981CC8}"/>
                  </a:ext>
                </a:extLst>
              </p:cNvPr>
              <p:cNvGrpSpPr/>
              <p:nvPr/>
            </p:nvGrpSpPr>
            <p:grpSpPr>
              <a:xfrm>
                <a:off x="9203750" y="4843850"/>
                <a:ext cx="448717" cy="392772"/>
                <a:chOff x="6855394" y="2352986"/>
                <a:chExt cx="667384" cy="584176"/>
              </a:xfrm>
            </p:grpSpPr>
            <p:sp>
              <p:nvSpPr>
                <p:cNvPr id="269" name="Forma Livre: Forma 269">
                  <a:extLst>
                    <a:ext uri="{FF2B5EF4-FFF2-40B4-BE49-F238E27FC236}">
                      <a16:creationId xmlns:a16="http://schemas.microsoft.com/office/drawing/2014/main" id="{279B40EA-978A-437E-B6B6-2DF1F742CB03}"/>
                    </a:ext>
                  </a:extLst>
                </p:cNvPr>
                <p:cNvSpPr/>
                <p:nvPr/>
              </p:nvSpPr>
              <p:spPr>
                <a:xfrm>
                  <a:off x="7189201" y="2353527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0B2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Forma Livre: Forma 270">
                  <a:extLst>
                    <a:ext uri="{FF2B5EF4-FFF2-40B4-BE49-F238E27FC236}">
                      <a16:creationId xmlns:a16="http://schemas.microsoft.com/office/drawing/2014/main" id="{68F5164B-76FA-4B05-9F45-18D9FE1C730B}"/>
                    </a:ext>
                  </a:extLst>
                </p:cNvPr>
                <p:cNvSpPr/>
                <p:nvPr/>
              </p:nvSpPr>
              <p:spPr>
                <a:xfrm flipH="1">
                  <a:off x="6855394" y="2352986"/>
                  <a:ext cx="333577" cy="583635"/>
                </a:xfrm>
                <a:custGeom>
                  <a:avLst/>
                  <a:gdLst>
                    <a:gd name="connsiteX0" fmla="*/ 0 w 333577"/>
                    <a:gd name="connsiteY0" fmla="*/ 0 h 583635"/>
                    <a:gd name="connsiteX1" fmla="*/ 333577 w 333577"/>
                    <a:gd name="connsiteY1" fmla="*/ 0 h 583635"/>
                    <a:gd name="connsiteX2" fmla="*/ 333577 w 333577"/>
                    <a:gd name="connsiteY2" fmla="*/ 255558 h 583635"/>
                    <a:gd name="connsiteX3" fmla="*/ 5500 w 333577"/>
                    <a:gd name="connsiteY3" fmla="*/ 583635 h 583635"/>
                    <a:gd name="connsiteX4" fmla="*/ 0 w 333577"/>
                    <a:gd name="connsiteY4" fmla="*/ 583081 h 58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577" h="583635">
                      <a:moveTo>
                        <a:pt x="0" y="0"/>
                      </a:moveTo>
                      <a:lnTo>
                        <a:pt x="333577" y="0"/>
                      </a:lnTo>
                      <a:lnTo>
                        <a:pt x="333577" y="255558"/>
                      </a:lnTo>
                      <a:cubicBezTo>
                        <a:pt x="333577" y="436750"/>
                        <a:pt x="186692" y="583635"/>
                        <a:pt x="5500" y="583635"/>
                      </a:cubicBezTo>
                      <a:lnTo>
                        <a:pt x="0" y="583081"/>
                      </a:lnTo>
                      <a:close/>
                    </a:path>
                  </a:pathLst>
                </a:custGeom>
                <a:solidFill>
                  <a:srgbClr val="FDC0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2" name="Agrupar 118">
                <a:extLst>
                  <a:ext uri="{FF2B5EF4-FFF2-40B4-BE49-F238E27FC236}">
                    <a16:creationId xmlns:a16="http://schemas.microsoft.com/office/drawing/2014/main" id="{42FE5596-E17E-4A74-B497-A793B9C7EF58}"/>
                  </a:ext>
                </a:extLst>
              </p:cNvPr>
              <p:cNvGrpSpPr/>
              <p:nvPr/>
            </p:nvGrpSpPr>
            <p:grpSpPr>
              <a:xfrm>
                <a:off x="8859091" y="5823001"/>
                <a:ext cx="1372549" cy="1392836"/>
                <a:chOff x="8626605" y="2154747"/>
                <a:chExt cx="3111582" cy="3157573"/>
              </a:xfrm>
            </p:grpSpPr>
            <p:sp>
              <p:nvSpPr>
                <p:cNvPr id="256" name="Retângulo: Cantos Arredondados 117">
                  <a:extLst>
                    <a:ext uri="{FF2B5EF4-FFF2-40B4-BE49-F238E27FC236}">
                      <a16:creationId xmlns:a16="http://schemas.microsoft.com/office/drawing/2014/main" id="{25E17BE5-B35D-481F-BD20-D4151E2F7FA8}"/>
                    </a:ext>
                  </a:extLst>
                </p:cNvPr>
                <p:cNvSpPr/>
                <p:nvPr/>
              </p:nvSpPr>
              <p:spPr>
                <a:xfrm>
                  <a:off x="10686046" y="4466508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116">
                  <a:extLst>
                    <a:ext uri="{FF2B5EF4-FFF2-40B4-BE49-F238E27FC236}">
                      <a16:creationId xmlns:a16="http://schemas.microsoft.com/office/drawing/2014/main" id="{67B9586A-7996-4896-9645-50B5AF96DD13}"/>
                    </a:ext>
                  </a:extLst>
                </p:cNvPr>
                <p:cNvSpPr/>
                <p:nvPr/>
              </p:nvSpPr>
              <p:spPr>
                <a:xfrm>
                  <a:off x="8792414" y="4444807"/>
                  <a:ext cx="755056" cy="845812"/>
                </a:xfrm>
                <a:prstGeom prst="roundRect">
                  <a:avLst/>
                </a:prstGeom>
                <a:solidFill>
                  <a:srgbClr val="191E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>
                  <a:extLst>
                    <a:ext uri="{FF2B5EF4-FFF2-40B4-BE49-F238E27FC236}">
                      <a16:creationId xmlns:a16="http://schemas.microsoft.com/office/drawing/2014/main" id="{779B08E9-22D5-48D8-ADEE-F445AB4CA2A1}"/>
                    </a:ext>
                  </a:extLst>
                </p:cNvPr>
                <p:cNvSpPr/>
                <p:nvPr/>
              </p:nvSpPr>
              <p:spPr>
                <a:xfrm>
                  <a:off x="8626605" y="3287501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50B92D42-AC94-4C43-AF69-E97ABF9F26B3}"/>
                    </a:ext>
                  </a:extLst>
                </p:cNvPr>
                <p:cNvSpPr/>
                <p:nvPr/>
              </p:nvSpPr>
              <p:spPr>
                <a:xfrm>
                  <a:off x="11347962" y="3305275"/>
                  <a:ext cx="390225" cy="390225"/>
                </a:xfrm>
                <a:prstGeom prst="ellipse">
                  <a:avLst/>
                </a:prstGeom>
                <a:solidFill>
                  <a:srgbClr val="123B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: Cantos Arredondados 34">
                  <a:extLst>
                    <a:ext uri="{FF2B5EF4-FFF2-40B4-BE49-F238E27FC236}">
                      <a16:creationId xmlns:a16="http://schemas.microsoft.com/office/drawing/2014/main" id="{6A88687F-0F41-4297-8905-EF329E66F5AD}"/>
                    </a:ext>
                  </a:extLst>
                </p:cNvPr>
                <p:cNvSpPr/>
                <p:nvPr/>
              </p:nvSpPr>
              <p:spPr>
                <a:xfrm>
                  <a:off x="8967619" y="2154747"/>
                  <a:ext cx="2394857" cy="2412177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: Cantos Arredondados 108">
                  <a:extLst>
                    <a:ext uri="{FF2B5EF4-FFF2-40B4-BE49-F238E27FC236}">
                      <a16:creationId xmlns:a16="http://schemas.microsoft.com/office/drawing/2014/main" id="{9FE150BC-8DB3-4C2C-9AB7-F2BE05E18084}"/>
                    </a:ext>
                  </a:extLst>
                </p:cNvPr>
                <p:cNvSpPr/>
                <p:nvPr/>
              </p:nvSpPr>
              <p:spPr>
                <a:xfrm>
                  <a:off x="9245515" y="2405457"/>
                  <a:ext cx="1820061" cy="1036440"/>
                </a:xfrm>
                <a:prstGeom prst="roundRect">
                  <a:avLst>
                    <a:gd name="adj" fmla="val 13590"/>
                  </a:avLst>
                </a:prstGeom>
                <a:solidFill>
                  <a:srgbClr val="6AC2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2" name="Triângulo isósceles 261">
                  <a:extLst>
                    <a:ext uri="{FF2B5EF4-FFF2-40B4-BE49-F238E27FC236}">
                      <a16:creationId xmlns:a16="http://schemas.microsoft.com/office/drawing/2014/main" id="{DA35980B-72BE-4B44-9F82-34CC6F2F038C}"/>
                    </a:ext>
                  </a:extLst>
                </p:cNvPr>
                <p:cNvSpPr/>
                <p:nvPr/>
              </p:nvSpPr>
              <p:spPr>
                <a:xfrm>
                  <a:off x="10024417" y="2399684"/>
                  <a:ext cx="1054785" cy="102802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Paralelogramo 262">
                  <a:extLst>
                    <a:ext uri="{FF2B5EF4-FFF2-40B4-BE49-F238E27FC236}">
                      <a16:creationId xmlns:a16="http://schemas.microsoft.com/office/drawing/2014/main" id="{599072B2-BBFB-41CA-8712-2278CECFFDDB}"/>
                    </a:ext>
                  </a:extLst>
                </p:cNvPr>
                <p:cNvSpPr/>
                <p:nvPr/>
              </p:nvSpPr>
              <p:spPr>
                <a:xfrm>
                  <a:off x="9482472" y="2413873"/>
                  <a:ext cx="1223802" cy="1013835"/>
                </a:xfrm>
                <a:prstGeom prst="parallelogram">
                  <a:avLst>
                    <a:gd name="adj" fmla="val 95769"/>
                  </a:avLst>
                </a:prstGeom>
                <a:solidFill>
                  <a:srgbClr val="FFFFFF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4" name="Agrupar 113">
                  <a:extLst>
                    <a:ext uri="{FF2B5EF4-FFF2-40B4-BE49-F238E27FC236}">
                      <a16:creationId xmlns:a16="http://schemas.microsoft.com/office/drawing/2014/main" id="{8E966701-285B-4240-8115-5A801D035BF4}"/>
                    </a:ext>
                  </a:extLst>
                </p:cNvPr>
                <p:cNvGrpSpPr/>
                <p:nvPr/>
              </p:nvGrpSpPr>
              <p:grpSpPr>
                <a:xfrm>
                  <a:off x="8684589" y="3559291"/>
                  <a:ext cx="2960915" cy="1154399"/>
                  <a:chOff x="8273142" y="4652501"/>
                  <a:chExt cx="2960915" cy="1154399"/>
                </a:xfrm>
              </p:grpSpPr>
              <p:sp>
                <p:nvSpPr>
                  <p:cNvPr id="265" name="Retângulo: Cantos Arredondados 112">
                    <a:extLst>
                      <a:ext uri="{FF2B5EF4-FFF2-40B4-BE49-F238E27FC236}">
                        <a16:creationId xmlns:a16="http://schemas.microsoft.com/office/drawing/2014/main" id="{8A51BD0D-A69C-47EE-ADEF-42D73B01207A}"/>
                      </a:ext>
                    </a:extLst>
                  </p:cNvPr>
                  <p:cNvSpPr/>
                  <p:nvPr/>
                </p:nvSpPr>
                <p:spPr>
                  <a:xfrm>
                    <a:off x="8273142" y="4652501"/>
                    <a:ext cx="2960915" cy="1154399"/>
                  </a:xfrm>
                  <a:prstGeom prst="roundRect">
                    <a:avLst>
                      <a:gd name="adj" fmla="val 33791"/>
                    </a:avLst>
                  </a:prstGeom>
                  <a:solidFill>
                    <a:srgbClr val="2373A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6" name="Retângulo: Cantos Arredondados 105">
                    <a:extLst>
                      <a:ext uri="{FF2B5EF4-FFF2-40B4-BE49-F238E27FC236}">
                        <a16:creationId xmlns:a16="http://schemas.microsoft.com/office/drawing/2014/main" id="{AABA7C0D-C1B9-4AD9-B214-3BF52083CCA4}"/>
                      </a:ext>
                    </a:extLst>
                  </p:cNvPr>
                  <p:cNvSpPr/>
                  <p:nvPr/>
                </p:nvSpPr>
                <p:spPr>
                  <a:xfrm>
                    <a:off x="9118888" y="4898610"/>
                    <a:ext cx="1251087" cy="766381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Elipse 266">
                    <a:extLst>
                      <a:ext uri="{FF2B5EF4-FFF2-40B4-BE49-F238E27FC236}">
                        <a16:creationId xmlns:a16="http://schemas.microsoft.com/office/drawing/2014/main" id="{13101757-CF26-4B86-B0CD-89A2E524FAB0}"/>
                      </a:ext>
                    </a:extLst>
                  </p:cNvPr>
                  <p:cNvSpPr/>
                  <p:nvPr/>
                </p:nvSpPr>
                <p:spPr>
                  <a:xfrm>
                    <a:off x="8672929" y="5307291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E8D00E29-D52E-4AF1-B8D6-C11AF2E78979}"/>
                      </a:ext>
                    </a:extLst>
                  </p:cNvPr>
                  <p:cNvSpPr/>
                  <p:nvPr/>
                </p:nvSpPr>
                <p:spPr>
                  <a:xfrm>
                    <a:off x="10495901" y="5315410"/>
                    <a:ext cx="323574" cy="3235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71" name="Elipse 270"/>
              <p:cNvSpPr/>
              <p:nvPr/>
            </p:nvSpPr>
            <p:spPr>
              <a:xfrm>
                <a:off x="9136666" y="4178052"/>
                <a:ext cx="163411" cy="163411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Elipse 271"/>
              <p:cNvSpPr/>
              <p:nvPr/>
            </p:nvSpPr>
            <p:spPr>
              <a:xfrm>
                <a:off x="9205386" y="441779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3" name="Elipse 272"/>
              <p:cNvSpPr/>
              <p:nvPr/>
            </p:nvSpPr>
            <p:spPr>
              <a:xfrm>
                <a:off x="9122044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Elipse 273"/>
              <p:cNvSpPr/>
              <p:nvPr/>
            </p:nvSpPr>
            <p:spPr>
              <a:xfrm>
                <a:off x="9400529" y="4233666"/>
                <a:ext cx="94547" cy="94547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Elipse 274"/>
              <p:cNvSpPr/>
              <p:nvPr/>
            </p:nvSpPr>
            <p:spPr>
              <a:xfrm>
                <a:off x="9570761" y="446116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275"/>
              <p:cNvSpPr/>
              <p:nvPr/>
            </p:nvSpPr>
            <p:spPr>
              <a:xfrm>
                <a:off x="9346325" y="4608089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/>
              <p:cNvSpPr/>
              <p:nvPr/>
            </p:nvSpPr>
            <p:spPr>
              <a:xfrm>
                <a:off x="9332832" y="4411318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/>
              <p:cNvSpPr/>
              <p:nvPr/>
            </p:nvSpPr>
            <p:spPr>
              <a:xfrm>
                <a:off x="9463352" y="4421877"/>
                <a:ext cx="163411" cy="163411"/>
              </a:xfrm>
              <a:prstGeom prst="ellipse">
                <a:avLst/>
              </a:prstGeom>
              <a:solidFill>
                <a:srgbClr val="4FD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/>
              <p:cNvSpPr/>
              <p:nvPr/>
            </p:nvSpPr>
            <p:spPr>
              <a:xfrm>
                <a:off x="9332832" y="4005957"/>
                <a:ext cx="122722" cy="122722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Elipse 279"/>
              <p:cNvSpPr/>
              <p:nvPr/>
            </p:nvSpPr>
            <p:spPr>
              <a:xfrm>
                <a:off x="9571367" y="4185595"/>
                <a:ext cx="122558" cy="122558"/>
              </a:xfrm>
              <a:prstGeom prst="ellipse">
                <a:avLst/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9518903" y="4555943"/>
                <a:ext cx="78672" cy="22631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8" name="Grupo 297"/>
          <p:cNvGrpSpPr/>
          <p:nvPr/>
        </p:nvGrpSpPr>
        <p:grpSpPr>
          <a:xfrm>
            <a:off x="4168488" y="2684346"/>
            <a:ext cx="1447616" cy="1447616"/>
            <a:chOff x="2083312" y="4668967"/>
            <a:chExt cx="1447616" cy="1447616"/>
          </a:xfrm>
        </p:grpSpPr>
        <p:sp>
          <p:nvSpPr>
            <p:cNvPr id="299" name="Retângulo 298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301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322" name="Retângulo 321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Retângulo 323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5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6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8" name="Retângulo 327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9" name="Retângulo 328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0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331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03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307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9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Elipse 320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8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5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7" name="Elipse 316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9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310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4" name="Grupo 103"/>
          <p:cNvGrpSpPr/>
          <p:nvPr/>
        </p:nvGrpSpPr>
        <p:grpSpPr>
          <a:xfrm>
            <a:off x="10340459" y="2336221"/>
            <a:ext cx="1447616" cy="1447616"/>
            <a:chOff x="9259650" y="4062042"/>
            <a:chExt cx="1447616" cy="1447616"/>
          </a:xfrm>
        </p:grpSpPr>
        <p:grpSp>
          <p:nvGrpSpPr>
            <p:cNvPr id="333" name="Grupo 332"/>
            <p:cNvGrpSpPr/>
            <p:nvPr/>
          </p:nvGrpSpPr>
          <p:grpSpPr>
            <a:xfrm>
              <a:off x="9259650" y="4062042"/>
              <a:ext cx="1447616" cy="1447616"/>
              <a:chOff x="2688286" y="4669194"/>
              <a:chExt cx="1447616" cy="1447616"/>
            </a:xfrm>
          </p:grpSpPr>
          <p:sp>
            <p:nvSpPr>
              <p:cNvPr id="334" name="Retângulo 333"/>
              <p:cNvSpPr/>
              <p:nvPr/>
            </p:nvSpPr>
            <p:spPr>
              <a:xfrm>
                <a:off x="2688286" y="4669194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5" name="Grupo 334"/>
              <p:cNvGrpSpPr/>
              <p:nvPr/>
            </p:nvGrpSpPr>
            <p:grpSpPr>
              <a:xfrm>
                <a:off x="2985191" y="4708171"/>
                <a:ext cx="764144" cy="1374463"/>
                <a:chOff x="8447081" y="4005957"/>
                <a:chExt cx="1784559" cy="3209880"/>
              </a:xfrm>
            </p:grpSpPr>
            <p:sp>
              <p:nvSpPr>
                <p:cNvPr id="336" name="Trapezoide 335"/>
                <p:cNvSpPr/>
                <p:nvPr/>
              </p:nvSpPr>
              <p:spPr>
                <a:xfrm flipV="1">
                  <a:off x="9173405" y="4522462"/>
                  <a:ext cx="514448" cy="464826"/>
                </a:xfrm>
                <a:prstGeom prst="trapezoid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7" name="Forma Livre: Forma 176">
                  <a:extLst>
                    <a:ext uri="{FF2B5EF4-FFF2-40B4-BE49-F238E27FC236}">
                      <a16:creationId xmlns:a16="http://schemas.microsoft.com/office/drawing/2014/main" id="{1543A1E2-1860-49CC-8F59-E7308E5C5604}"/>
                    </a:ext>
                  </a:extLst>
                </p:cNvPr>
                <p:cNvSpPr/>
                <p:nvPr/>
              </p:nvSpPr>
              <p:spPr>
                <a:xfrm>
                  <a:off x="8447081" y="5108716"/>
                  <a:ext cx="1028896" cy="1225898"/>
                </a:xfrm>
                <a:custGeom>
                  <a:avLst/>
                  <a:gdLst>
                    <a:gd name="connsiteX0" fmla="*/ 1090134 w 1757437"/>
                    <a:gd name="connsiteY0" fmla="*/ 2000250 h 2093932"/>
                    <a:gd name="connsiteX1" fmla="*/ 232884 w 1757437"/>
                    <a:gd name="connsiteY1" fmla="*/ 1981200 h 2093932"/>
                    <a:gd name="connsiteX2" fmla="*/ 99534 w 1757437"/>
                    <a:gd name="connsiteY2" fmla="*/ 876300 h 2093932"/>
                    <a:gd name="connsiteX3" fmla="*/ 1547334 w 1757437"/>
                    <a:gd name="connsiteY3" fmla="*/ 781050 h 2093932"/>
                    <a:gd name="connsiteX4" fmla="*/ 1718784 w 1757437"/>
                    <a:gd name="connsiteY4" fmla="*/ 0 h 2093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7437" h="2093932">
                      <a:moveTo>
                        <a:pt x="1090134" y="2000250"/>
                      </a:moveTo>
                      <a:cubicBezTo>
                        <a:pt x="744059" y="2084387"/>
                        <a:pt x="397984" y="2168525"/>
                        <a:pt x="232884" y="1981200"/>
                      </a:cubicBezTo>
                      <a:cubicBezTo>
                        <a:pt x="67784" y="1793875"/>
                        <a:pt x="-119541" y="1076325"/>
                        <a:pt x="99534" y="876300"/>
                      </a:cubicBezTo>
                      <a:cubicBezTo>
                        <a:pt x="318609" y="676275"/>
                        <a:pt x="1277459" y="927100"/>
                        <a:pt x="1547334" y="781050"/>
                      </a:cubicBezTo>
                      <a:cubicBezTo>
                        <a:pt x="1817209" y="635000"/>
                        <a:pt x="1767996" y="317500"/>
                        <a:pt x="1718784" y="0"/>
                      </a:cubicBezTo>
                    </a:path>
                  </a:pathLst>
                </a:custGeom>
                <a:noFill/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38" name="Agrupar 271">
                  <a:extLst>
                    <a:ext uri="{FF2B5EF4-FFF2-40B4-BE49-F238E27FC236}">
                      <a16:creationId xmlns:a16="http://schemas.microsoft.com/office/drawing/2014/main" id="{6F0B5BCF-4909-4725-962B-ACDA1E981CC8}"/>
                    </a:ext>
                  </a:extLst>
                </p:cNvPr>
                <p:cNvGrpSpPr/>
                <p:nvPr/>
              </p:nvGrpSpPr>
              <p:grpSpPr>
                <a:xfrm>
                  <a:off x="9203750" y="4843850"/>
                  <a:ext cx="448717" cy="392772"/>
                  <a:chOff x="6855394" y="2352986"/>
                  <a:chExt cx="667384" cy="584176"/>
                </a:xfrm>
              </p:grpSpPr>
              <p:sp>
                <p:nvSpPr>
                  <p:cNvPr id="364" name="Forma Livre: Forma 269">
                    <a:extLst>
                      <a:ext uri="{FF2B5EF4-FFF2-40B4-BE49-F238E27FC236}">
                        <a16:creationId xmlns:a16="http://schemas.microsoft.com/office/drawing/2014/main" id="{279B40EA-978A-437E-B6B6-2DF1F742CB03}"/>
                      </a:ext>
                    </a:extLst>
                  </p:cNvPr>
                  <p:cNvSpPr/>
                  <p:nvPr/>
                </p:nvSpPr>
                <p:spPr>
                  <a:xfrm>
                    <a:off x="7189201" y="2353527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0B2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5" name="Forma Livre: Forma 270">
                    <a:extLst>
                      <a:ext uri="{FF2B5EF4-FFF2-40B4-BE49-F238E27FC236}">
                        <a16:creationId xmlns:a16="http://schemas.microsoft.com/office/drawing/2014/main" id="{68F5164B-76FA-4B05-9F45-18D9FE1C730B}"/>
                      </a:ext>
                    </a:extLst>
                  </p:cNvPr>
                  <p:cNvSpPr/>
                  <p:nvPr/>
                </p:nvSpPr>
                <p:spPr>
                  <a:xfrm flipH="1">
                    <a:off x="6855394" y="2352986"/>
                    <a:ext cx="333577" cy="583635"/>
                  </a:xfrm>
                  <a:custGeom>
                    <a:avLst/>
                    <a:gdLst>
                      <a:gd name="connsiteX0" fmla="*/ 0 w 333577"/>
                      <a:gd name="connsiteY0" fmla="*/ 0 h 583635"/>
                      <a:gd name="connsiteX1" fmla="*/ 333577 w 333577"/>
                      <a:gd name="connsiteY1" fmla="*/ 0 h 583635"/>
                      <a:gd name="connsiteX2" fmla="*/ 333577 w 333577"/>
                      <a:gd name="connsiteY2" fmla="*/ 255558 h 583635"/>
                      <a:gd name="connsiteX3" fmla="*/ 5500 w 333577"/>
                      <a:gd name="connsiteY3" fmla="*/ 583635 h 583635"/>
                      <a:gd name="connsiteX4" fmla="*/ 0 w 333577"/>
                      <a:gd name="connsiteY4" fmla="*/ 583081 h 58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3577" h="583635">
                        <a:moveTo>
                          <a:pt x="0" y="0"/>
                        </a:moveTo>
                        <a:lnTo>
                          <a:pt x="333577" y="0"/>
                        </a:lnTo>
                        <a:lnTo>
                          <a:pt x="333577" y="255558"/>
                        </a:lnTo>
                        <a:cubicBezTo>
                          <a:pt x="333577" y="436750"/>
                          <a:pt x="186692" y="583635"/>
                          <a:pt x="5500" y="583635"/>
                        </a:cubicBezTo>
                        <a:lnTo>
                          <a:pt x="0" y="583081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9" name="Agrupar 118">
                  <a:extLst>
                    <a:ext uri="{FF2B5EF4-FFF2-40B4-BE49-F238E27FC236}">
                      <a16:creationId xmlns:a16="http://schemas.microsoft.com/office/drawing/2014/main" id="{42FE5596-E17E-4A74-B497-A793B9C7EF58}"/>
                    </a:ext>
                  </a:extLst>
                </p:cNvPr>
                <p:cNvGrpSpPr/>
                <p:nvPr/>
              </p:nvGrpSpPr>
              <p:grpSpPr>
                <a:xfrm>
                  <a:off x="8859091" y="5823001"/>
                  <a:ext cx="1372549" cy="1392836"/>
                  <a:chOff x="8626605" y="2154747"/>
                  <a:chExt cx="3111582" cy="3157573"/>
                </a:xfrm>
              </p:grpSpPr>
              <p:sp>
                <p:nvSpPr>
                  <p:cNvPr id="351" name="Retângulo: Cantos Arredondados 117">
                    <a:extLst>
                      <a:ext uri="{FF2B5EF4-FFF2-40B4-BE49-F238E27FC236}">
                        <a16:creationId xmlns:a16="http://schemas.microsoft.com/office/drawing/2014/main" id="{25E17BE5-B35D-481F-BD20-D4151E2F7FA8}"/>
                      </a:ext>
                    </a:extLst>
                  </p:cNvPr>
                  <p:cNvSpPr/>
                  <p:nvPr/>
                </p:nvSpPr>
                <p:spPr>
                  <a:xfrm>
                    <a:off x="10686046" y="4466508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: Cantos Arredondados 116">
                    <a:extLst>
                      <a:ext uri="{FF2B5EF4-FFF2-40B4-BE49-F238E27FC236}">
                        <a16:creationId xmlns:a16="http://schemas.microsoft.com/office/drawing/2014/main" id="{67B9586A-7996-4896-9645-50B5AF96DD13}"/>
                      </a:ext>
                    </a:extLst>
                  </p:cNvPr>
                  <p:cNvSpPr/>
                  <p:nvPr/>
                </p:nvSpPr>
                <p:spPr>
                  <a:xfrm>
                    <a:off x="8792414" y="4444807"/>
                    <a:ext cx="755056" cy="845812"/>
                  </a:xfrm>
                  <a:prstGeom prst="roundRect">
                    <a:avLst/>
                  </a:prstGeom>
                  <a:solidFill>
                    <a:srgbClr val="191E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Elipse 352">
                    <a:extLst>
                      <a:ext uri="{FF2B5EF4-FFF2-40B4-BE49-F238E27FC236}">
                        <a16:creationId xmlns:a16="http://schemas.microsoft.com/office/drawing/2014/main" id="{779B08E9-22D5-48D8-ADEE-F445AB4CA2A1}"/>
                      </a:ext>
                    </a:extLst>
                  </p:cNvPr>
                  <p:cNvSpPr/>
                  <p:nvPr/>
                </p:nvSpPr>
                <p:spPr>
                  <a:xfrm>
                    <a:off x="8626605" y="3287501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Elipse 353">
                    <a:extLst>
                      <a:ext uri="{FF2B5EF4-FFF2-40B4-BE49-F238E27FC236}">
                        <a16:creationId xmlns:a16="http://schemas.microsoft.com/office/drawing/2014/main" id="{50B92D42-AC94-4C43-AF69-E97ABF9F26B3}"/>
                      </a:ext>
                    </a:extLst>
                  </p:cNvPr>
                  <p:cNvSpPr/>
                  <p:nvPr/>
                </p:nvSpPr>
                <p:spPr>
                  <a:xfrm>
                    <a:off x="11347962" y="3305275"/>
                    <a:ext cx="390225" cy="390225"/>
                  </a:xfrm>
                  <a:prstGeom prst="ellipse">
                    <a:avLst/>
                  </a:prstGeom>
                  <a:solidFill>
                    <a:srgbClr val="123B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: Cantos Arredondados 34">
                    <a:extLst>
                      <a:ext uri="{FF2B5EF4-FFF2-40B4-BE49-F238E27FC236}">
                        <a16:creationId xmlns:a16="http://schemas.microsoft.com/office/drawing/2014/main" id="{6A88687F-0F41-4297-8905-EF329E66F5AD}"/>
                      </a:ext>
                    </a:extLst>
                  </p:cNvPr>
                  <p:cNvSpPr/>
                  <p:nvPr/>
                </p:nvSpPr>
                <p:spPr>
                  <a:xfrm>
                    <a:off x="8967619" y="2154747"/>
                    <a:ext cx="2394857" cy="2412177"/>
                  </a:xfrm>
                  <a:prstGeom prst="roundRect">
                    <a:avLst/>
                  </a:prstGeom>
                  <a:solidFill>
                    <a:srgbClr val="184F7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Retângulo: Cantos Arredondados 108">
                    <a:extLst>
                      <a:ext uri="{FF2B5EF4-FFF2-40B4-BE49-F238E27FC236}">
                        <a16:creationId xmlns:a16="http://schemas.microsoft.com/office/drawing/2014/main" id="{9FE150BC-8DB3-4C2C-9AB7-F2BE05E18084}"/>
                      </a:ext>
                    </a:extLst>
                  </p:cNvPr>
                  <p:cNvSpPr/>
                  <p:nvPr/>
                </p:nvSpPr>
                <p:spPr>
                  <a:xfrm>
                    <a:off x="9245515" y="2405457"/>
                    <a:ext cx="1820061" cy="1036440"/>
                  </a:xfrm>
                  <a:prstGeom prst="roundRect">
                    <a:avLst>
                      <a:gd name="adj" fmla="val 13590"/>
                    </a:avLst>
                  </a:prstGeom>
                  <a:solidFill>
                    <a:srgbClr val="6AC2A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:a16="http://schemas.microsoft.com/office/drawing/2014/main" id="{DA35980B-72BE-4B44-9F82-34CC6F2F038C}"/>
                      </a:ext>
                    </a:extLst>
                  </p:cNvPr>
                  <p:cNvSpPr/>
                  <p:nvPr/>
                </p:nvSpPr>
                <p:spPr>
                  <a:xfrm>
                    <a:off x="10024417" y="2399684"/>
                    <a:ext cx="1054785" cy="1028024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Paralelogramo 357">
                    <a:extLst>
                      <a:ext uri="{FF2B5EF4-FFF2-40B4-BE49-F238E27FC236}">
                        <a16:creationId xmlns:a16="http://schemas.microsoft.com/office/drawing/2014/main" id="{599072B2-BBFB-41CA-8712-2278CECFFDDB}"/>
                      </a:ext>
                    </a:extLst>
                  </p:cNvPr>
                  <p:cNvSpPr/>
                  <p:nvPr/>
                </p:nvSpPr>
                <p:spPr>
                  <a:xfrm>
                    <a:off x="9482472" y="2413873"/>
                    <a:ext cx="1223802" cy="1013835"/>
                  </a:xfrm>
                  <a:prstGeom prst="parallelogram">
                    <a:avLst>
                      <a:gd name="adj" fmla="val 95769"/>
                    </a:avLst>
                  </a:pr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59" name="Agrupar 113">
                    <a:extLst>
                      <a:ext uri="{FF2B5EF4-FFF2-40B4-BE49-F238E27FC236}">
                        <a16:creationId xmlns:a16="http://schemas.microsoft.com/office/drawing/2014/main" id="{8E966701-285B-4240-8115-5A801D035BF4}"/>
                      </a:ext>
                    </a:extLst>
                  </p:cNvPr>
                  <p:cNvGrpSpPr/>
                  <p:nvPr/>
                </p:nvGrpSpPr>
                <p:grpSpPr>
                  <a:xfrm>
                    <a:off x="8684589" y="3559291"/>
                    <a:ext cx="2960915" cy="1154399"/>
                    <a:chOff x="8273142" y="4652501"/>
                    <a:chExt cx="2960915" cy="1154399"/>
                  </a:xfrm>
                </p:grpSpPr>
                <p:sp>
                  <p:nvSpPr>
                    <p:cNvPr id="360" name="Retângulo: Cantos Arredondados 112">
                      <a:extLst>
                        <a:ext uri="{FF2B5EF4-FFF2-40B4-BE49-F238E27FC236}">
                          <a16:creationId xmlns:a16="http://schemas.microsoft.com/office/drawing/2014/main" id="{8A51BD0D-A69C-47EE-ADEF-42D73B012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3142" y="4652501"/>
                      <a:ext cx="2960915" cy="1154399"/>
                    </a:xfrm>
                    <a:prstGeom prst="roundRect">
                      <a:avLst>
                        <a:gd name="adj" fmla="val 33791"/>
                      </a:avLst>
                    </a:prstGeom>
                    <a:solidFill>
                      <a:srgbClr val="2373A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1" name="Retângulo: Cantos Arredondados 105">
                      <a:extLst>
                        <a:ext uri="{FF2B5EF4-FFF2-40B4-BE49-F238E27FC236}">
                          <a16:creationId xmlns:a16="http://schemas.microsoft.com/office/drawing/2014/main" id="{AABA7C0D-C1B9-4AD9-B214-3BF52083C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888" y="4898610"/>
                      <a:ext cx="1251087" cy="766381"/>
                    </a:xfrm>
                    <a:prstGeom prst="roundRect">
                      <a:avLst/>
                    </a:prstGeom>
                    <a:solidFill>
                      <a:srgbClr val="184F7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2" name="Elipse 361">
                      <a:extLst>
                        <a:ext uri="{FF2B5EF4-FFF2-40B4-BE49-F238E27FC236}">
                          <a16:creationId xmlns:a16="http://schemas.microsoft.com/office/drawing/2014/main" id="{13101757-CF26-4B86-B0CD-89A2E524F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2929" y="5307291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3" name="Elipse 362">
                      <a:extLst>
                        <a:ext uri="{FF2B5EF4-FFF2-40B4-BE49-F238E27FC236}">
                          <a16:creationId xmlns:a16="http://schemas.microsoft.com/office/drawing/2014/main" id="{E8D00E29-D52E-4AF1-B8D6-C11AF2E78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5901" y="5315410"/>
                      <a:ext cx="323574" cy="32357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0" name="Elipse 339"/>
                <p:cNvSpPr/>
                <p:nvPr/>
              </p:nvSpPr>
              <p:spPr>
                <a:xfrm>
                  <a:off x="9136666" y="4178052"/>
                  <a:ext cx="163411" cy="163411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9205386" y="441779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2" name="Elipse 341"/>
                <p:cNvSpPr/>
                <p:nvPr/>
              </p:nvSpPr>
              <p:spPr>
                <a:xfrm>
                  <a:off x="9122044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3" name="Elipse 342"/>
                <p:cNvSpPr/>
                <p:nvPr/>
              </p:nvSpPr>
              <p:spPr>
                <a:xfrm>
                  <a:off x="9400529" y="4233666"/>
                  <a:ext cx="94547" cy="94547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4" name="Elipse 343"/>
                <p:cNvSpPr/>
                <p:nvPr/>
              </p:nvSpPr>
              <p:spPr>
                <a:xfrm>
                  <a:off x="9570761" y="446116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344"/>
                <p:cNvSpPr/>
                <p:nvPr/>
              </p:nvSpPr>
              <p:spPr>
                <a:xfrm>
                  <a:off x="9346325" y="4608089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345"/>
                <p:cNvSpPr/>
                <p:nvPr/>
              </p:nvSpPr>
              <p:spPr>
                <a:xfrm>
                  <a:off x="9332832" y="4411318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/>
                <p:cNvSpPr/>
                <p:nvPr/>
              </p:nvSpPr>
              <p:spPr>
                <a:xfrm>
                  <a:off x="9463352" y="4421877"/>
                  <a:ext cx="163411" cy="163411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/>
                <p:cNvSpPr/>
                <p:nvPr/>
              </p:nvSpPr>
              <p:spPr>
                <a:xfrm>
                  <a:off x="9332832" y="4005957"/>
                  <a:ext cx="122722" cy="122722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/>
                <p:cNvSpPr/>
                <p:nvPr/>
              </p:nvSpPr>
              <p:spPr>
                <a:xfrm>
                  <a:off x="9571367" y="4185595"/>
                  <a:ext cx="122558" cy="122558"/>
                </a:xfrm>
                <a:prstGeom prst="ellipse">
                  <a:avLst/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Retângulo de cantos arredondados 349"/>
                <p:cNvSpPr/>
                <p:nvPr/>
              </p:nvSpPr>
              <p:spPr>
                <a:xfrm>
                  <a:off x="9518903" y="4555943"/>
                  <a:ext cx="78672" cy="22631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7" name="Grupo 96"/>
            <p:cNvGrpSpPr/>
            <p:nvPr/>
          </p:nvGrpSpPr>
          <p:grpSpPr>
            <a:xfrm>
              <a:off x="9752268" y="4228244"/>
              <a:ext cx="425101" cy="425101"/>
              <a:chOff x="8602842" y="3828734"/>
              <a:chExt cx="425101" cy="425101"/>
            </a:xfrm>
          </p:grpSpPr>
          <p:sp>
            <p:nvSpPr>
              <p:cNvPr id="366" name="Rosca 365"/>
              <p:cNvSpPr/>
              <p:nvPr/>
            </p:nvSpPr>
            <p:spPr>
              <a:xfrm>
                <a:off x="8602842" y="3828734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7" name="Conector reto 366"/>
              <p:cNvCxnSpPr>
                <a:stCxn id="366" idx="1"/>
                <a:endCxn id="366" idx="5"/>
              </p:cNvCxnSpPr>
              <p:nvPr/>
            </p:nvCxnSpPr>
            <p:spPr>
              <a:xfrm>
                <a:off x="8665096" y="3890989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upo 296"/>
          <p:cNvGrpSpPr/>
          <p:nvPr/>
        </p:nvGrpSpPr>
        <p:grpSpPr>
          <a:xfrm>
            <a:off x="4227007" y="4163440"/>
            <a:ext cx="1447616" cy="1447616"/>
            <a:chOff x="5678760" y="4027640"/>
            <a:chExt cx="1447616" cy="1447616"/>
          </a:xfrm>
        </p:grpSpPr>
        <p:sp>
          <p:nvSpPr>
            <p:cNvPr id="291" name="Retângulo 290"/>
            <p:cNvSpPr/>
            <p:nvPr/>
          </p:nvSpPr>
          <p:spPr>
            <a:xfrm>
              <a:off x="5678760" y="402764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5811284" y="4093222"/>
              <a:ext cx="1220781" cy="1300270"/>
              <a:chOff x="5811284" y="4093222"/>
              <a:chExt cx="1220781" cy="1300270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5811284" y="4109404"/>
                <a:ext cx="908330" cy="1284088"/>
                <a:chOff x="9123381" y="1674765"/>
                <a:chExt cx="1851991" cy="2618123"/>
              </a:xfrm>
            </p:grpSpPr>
            <p:grpSp>
              <p:nvGrpSpPr>
                <p:cNvPr id="254" name="Grupo 253"/>
                <p:cNvGrpSpPr/>
                <p:nvPr/>
              </p:nvGrpSpPr>
              <p:grpSpPr>
                <a:xfrm>
                  <a:off x="9123381" y="1674765"/>
                  <a:ext cx="1851991" cy="2618123"/>
                  <a:chOff x="2880454" y="-1428282"/>
                  <a:chExt cx="4259478" cy="6021540"/>
                </a:xfrm>
              </p:grpSpPr>
              <p:grpSp>
                <p:nvGrpSpPr>
                  <p:cNvPr id="252" name="Grupo 251"/>
                  <p:cNvGrpSpPr/>
                  <p:nvPr/>
                </p:nvGrpSpPr>
                <p:grpSpPr>
                  <a:xfrm>
                    <a:off x="2880454" y="-1428282"/>
                    <a:ext cx="4194712" cy="6021540"/>
                    <a:chOff x="9403887" y="862252"/>
                    <a:chExt cx="4194712" cy="6021540"/>
                  </a:xfrm>
                </p:grpSpPr>
                <p:grpSp>
                  <p:nvGrpSpPr>
                    <p:cNvPr id="14" name="Grupo 13"/>
                    <p:cNvGrpSpPr/>
                    <p:nvPr/>
                  </p:nvGrpSpPr>
                  <p:grpSpPr>
                    <a:xfrm>
                      <a:off x="9835987" y="2336888"/>
                      <a:ext cx="1991604" cy="2102606"/>
                      <a:chOff x="4825591" y="1919862"/>
                      <a:chExt cx="2337321" cy="2467592"/>
                    </a:xfrm>
                  </p:grpSpPr>
                  <p:grpSp>
                    <p:nvGrpSpPr>
                      <p:cNvPr id="23" name="Agrupar 22">
                        <a:extLst>
                          <a:ext uri="{FF2B5EF4-FFF2-40B4-BE49-F238E27FC236}">
                            <a16:creationId xmlns:a16="http://schemas.microsoft.com/office/drawing/2014/main" id="{490FCC00-BFF9-4127-A2FF-2316B56F4B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91347" y="1919862"/>
                        <a:ext cx="2071565" cy="1469065"/>
                        <a:chOff x="6312474" y="2016628"/>
                        <a:chExt cx="5021668" cy="3561150"/>
                      </a:xfrm>
                    </p:grpSpPr>
                    <p:sp>
                      <p:nvSpPr>
                        <p:cNvPr id="17" name="Retângulo 16">
                          <a:extLst>
                            <a:ext uri="{FF2B5EF4-FFF2-40B4-BE49-F238E27FC236}">
                              <a16:creationId xmlns:a16="http://schemas.microsoft.com/office/drawing/2014/main" id="{B71D18F5-644F-46F7-9750-0C17E85F7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39763" y="2375671"/>
                          <a:ext cx="986542" cy="798245"/>
                        </a:xfrm>
                        <a:prstGeom prst="rect">
                          <a:avLst/>
                        </a:prstGeom>
                        <a:solidFill>
                          <a:srgbClr val="720015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8" name="Forma Livre: Forma 197">
                          <a:extLst>
                            <a:ext uri="{FF2B5EF4-FFF2-40B4-BE49-F238E27FC236}">
                              <a16:creationId xmlns:a16="http://schemas.microsoft.com/office/drawing/2014/main" id="{B5A8756A-9E60-4ED2-92E9-8AD8AB6876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2474" y="3698635"/>
                          <a:ext cx="1940499" cy="1879143"/>
                        </a:xfrm>
                        <a:custGeom>
                          <a:avLst/>
                          <a:gdLst>
                            <a:gd name="connsiteX0" fmla="*/ 2368881 w 2368881"/>
                            <a:gd name="connsiteY0" fmla="*/ 0 h 2368881"/>
                            <a:gd name="connsiteX1" fmla="*/ 2368881 w 2368881"/>
                            <a:gd name="connsiteY1" fmla="*/ 1184440 h 2368881"/>
                            <a:gd name="connsiteX2" fmla="*/ 1184440 w 2368881"/>
                            <a:gd name="connsiteY2" fmla="*/ 2368881 h 2368881"/>
                            <a:gd name="connsiteX3" fmla="*/ 0 w 2368881"/>
                            <a:gd name="connsiteY3" fmla="*/ 2368881 h 2368881"/>
                            <a:gd name="connsiteX4" fmla="*/ 2368881 w 2368881"/>
                            <a:gd name="connsiteY4" fmla="*/ 0 h 23688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368881" h="2368881">
                              <a:moveTo>
                                <a:pt x="2368881" y="0"/>
                              </a:moveTo>
                              <a:lnTo>
                                <a:pt x="2368881" y="1184440"/>
                              </a:lnTo>
                              <a:cubicBezTo>
                                <a:pt x="1714732" y="1184440"/>
                                <a:pt x="1184440" y="1714732"/>
                                <a:pt x="1184440" y="2368881"/>
                              </a:cubicBezTo>
                              <a:lnTo>
                                <a:pt x="0" y="2368881"/>
                              </a:lnTo>
                              <a:cubicBezTo>
                                <a:pt x="0" y="1060584"/>
                                <a:pt x="1060584" y="0"/>
                                <a:pt x="236888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F7E8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0" name="Retângulo 199">
                          <a:extLst>
                            <a:ext uri="{FF2B5EF4-FFF2-40B4-BE49-F238E27FC236}">
                              <a16:creationId xmlns:a16="http://schemas.microsoft.com/office/drawing/2014/main" id="{AFAB65AC-6852-4E76-8F78-92EA7E4B1C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079" y="3689891"/>
                          <a:ext cx="180805" cy="1032186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97" name="Forma Livre: Forma 196">
                          <a:extLst>
                            <a:ext uri="{FF2B5EF4-FFF2-40B4-BE49-F238E27FC236}">
                              <a16:creationId xmlns:a16="http://schemas.microsoft.com/office/drawing/2014/main" id="{00304F80-B3E0-420C-9E4E-560E70B2B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10426373" y="3589434"/>
                          <a:ext cx="907769" cy="1298849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5" name="Forma Livre: Forma 194">
                          <a:extLst>
                            <a:ext uri="{FF2B5EF4-FFF2-40B4-BE49-F238E27FC236}">
                              <a16:creationId xmlns:a16="http://schemas.microsoft.com/office/drawing/2014/main" id="{38C4DFFE-213C-41B1-B368-C6448F0488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5543" y="2901389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9889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6" name="Forma Livre: Forma 195">
                          <a:extLst>
                            <a:ext uri="{FF2B5EF4-FFF2-40B4-BE49-F238E27FC236}">
                              <a16:creationId xmlns:a16="http://schemas.microsoft.com/office/drawing/2014/main" id="{1CA5E657-1923-407E-B0C5-B19EA72B9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9224493" y="2900927"/>
                          <a:ext cx="1199338" cy="2580707"/>
                        </a:xfrm>
                        <a:custGeom>
                          <a:avLst/>
                          <a:gdLst>
                            <a:gd name="connsiteX0" fmla="*/ 193656 w 1199338"/>
                            <a:gd name="connsiteY0" fmla="*/ 0 h 2580707"/>
                            <a:gd name="connsiteX1" fmla="*/ 1199338 w 1199338"/>
                            <a:gd name="connsiteY1" fmla="*/ 0 h 2580707"/>
                            <a:gd name="connsiteX2" fmla="*/ 1199338 w 1199338"/>
                            <a:gd name="connsiteY2" fmla="*/ 2580707 h 2580707"/>
                            <a:gd name="connsiteX3" fmla="*/ 193656 w 1199338"/>
                            <a:gd name="connsiteY3" fmla="*/ 2580707 h 2580707"/>
                            <a:gd name="connsiteX4" fmla="*/ 0 w 1199338"/>
                            <a:gd name="connsiteY4" fmla="*/ 2387051 h 2580707"/>
                            <a:gd name="connsiteX5" fmla="*/ 0 w 1199338"/>
                            <a:gd name="connsiteY5" fmla="*/ 193656 h 2580707"/>
                            <a:gd name="connsiteX6" fmla="*/ 193656 w 1199338"/>
                            <a:gd name="connsiteY6" fmla="*/ 0 h 25807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99338" h="2580707">
                              <a:moveTo>
                                <a:pt x="193656" y="0"/>
                              </a:moveTo>
                              <a:lnTo>
                                <a:pt x="1199338" y="0"/>
                              </a:lnTo>
                              <a:lnTo>
                                <a:pt x="1199338" y="2580707"/>
                              </a:lnTo>
                              <a:lnTo>
                                <a:pt x="193656" y="2580707"/>
                              </a:lnTo>
                              <a:cubicBezTo>
                                <a:pt x="86703" y="2580707"/>
                                <a:pt x="0" y="2494004"/>
                                <a:pt x="0" y="2387051"/>
                              </a:cubicBezTo>
                              <a:lnTo>
                                <a:pt x="0" y="193656"/>
                              </a:lnTo>
                              <a:cubicBezTo>
                                <a:pt x="0" y="86703"/>
                                <a:pt x="86703" y="0"/>
                                <a:pt x="1936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8768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15">
                          <a:extLst>
                            <a:ext uri="{FF2B5EF4-FFF2-40B4-BE49-F238E27FC236}">
                              <a16:creationId xmlns:a16="http://schemas.microsoft.com/office/drawing/2014/main" id="{B92A3139-E292-43DD-88D5-3F94A3CB88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23832" y="3594051"/>
                          <a:ext cx="203712" cy="1294231"/>
                        </a:xfrm>
                        <a:prstGeom prst="rect">
                          <a:avLst/>
                        </a:prstGeom>
                        <a:solidFill>
                          <a:srgbClr val="000000">
                            <a:alpha val="50196"/>
                          </a:srgb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01" name="Retângulo 200">
                          <a:extLst>
                            <a:ext uri="{FF2B5EF4-FFF2-40B4-BE49-F238E27FC236}">
                              <a16:creationId xmlns:a16="http://schemas.microsoft.com/office/drawing/2014/main" id="{35AB3144-6562-4A6D-B959-976B5A1A7B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22934" y="2375671"/>
                          <a:ext cx="501819" cy="523809"/>
                        </a:xfrm>
                        <a:prstGeom prst="rect">
                          <a:avLst/>
                        </a:prstGeom>
                        <a:solidFill>
                          <a:srgbClr val="830018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1" name="Agrupar 20">
                          <a:extLst>
                            <a:ext uri="{FF2B5EF4-FFF2-40B4-BE49-F238E27FC236}">
                              <a16:creationId xmlns:a16="http://schemas.microsoft.com/office/drawing/2014/main" id="{EF425C10-8226-4B36-96DF-CEE3206925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98218" y="2016628"/>
                          <a:ext cx="2261091" cy="390792"/>
                          <a:chOff x="6309875" y="1891942"/>
                          <a:chExt cx="2261091" cy="390792"/>
                        </a:xfrm>
                      </p:grpSpPr>
                      <p:sp>
                        <p:nvSpPr>
                          <p:cNvPr id="203" name="Forma Livre: Forma 202">
                            <a:extLst>
                              <a:ext uri="{FF2B5EF4-FFF2-40B4-BE49-F238E27FC236}">
                                <a16:creationId xmlns:a16="http://schemas.microsoft.com/office/drawing/2014/main" id="{464287E1-1F49-4947-A04A-5D3DC47F2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36150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7230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04" name="Forma Livre: Forma 203">
                            <a:extLst>
                              <a:ext uri="{FF2B5EF4-FFF2-40B4-BE49-F238E27FC236}">
                                <a16:creationId xmlns:a16="http://schemas.microsoft.com/office/drawing/2014/main" id="{DA3BE925-5E7C-430A-AB2F-B88FA1AF71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6309875" y="1891942"/>
                            <a:ext cx="1134816" cy="390792"/>
                          </a:xfrm>
                          <a:custGeom>
                            <a:avLst/>
                            <a:gdLst>
                              <a:gd name="connsiteX0" fmla="*/ 0 w 1134816"/>
                              <a:gd name="connsiteY0" fmla="*/ 0 h 390792"/>
                              <a:gd name="connsiteX1" fmla="*/ 939420 w 1134816"/>
                              <a:gd name="connsiteY1" fmla="*/ 0 h 390792"/>
                              <a:gd name="connsiteX2" fmla="*/ 1134816 w 1134816"/>
                              <a:gd name="connsiteY2" fmla="*/ 195396 h 390792"/>
                              <a:gd name="connsiteX3" fmla="*/ 939420 w 1134816"/>
                              <a:gd name="connsiteY3" fmla="*/ 390792 h 390792"/>
                              <a:gd name="connsiteX4" fmla="*/ 0 w 1134816"/>
                              <a:gd name="connsiteY4" fmla="*/ 390792 h 390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134816" h="390792">
                                <a:moveTo>
                                  <a:pt x="0" y="0"/>
                                </a:moveTo>
                                <a:lnTo>
                                  <a:pt x="939420" y="0"/>
                                </a:lnTo>
                                <a:cubicBezTo>
                                  <a:pt x="1047334" y="0"/>
                                  <a:pt x="1134816" y="87482"/>
                                  <a:pt x="1134816" y="195396"/>
                                </a:cubicBezTo>
                                <a:cubicBezTo>
                                  <a:pt x="1134816" y="303310"/>
                                  <a:pt x="1047334" y="390792"/>
                                  <a:pt x="939420" y="390792"/>
                                </a:cubicBezTo>
                                <a:lnTo>
                                  <a:pt x="0" y="3907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13" name="Grupo 12"/>
                      <p:cNvGrpSpPr/>
                      <p:nvPr/>
                    </p:nvGrpSpPr>
                    <p:grpSpPr>
                      <a:xfrm>
                        <a:off x="4825591" y="3463819"/>
                        <a:ext cx="923635" cy="923635"/>
                        <a:chOff x="4722687" y="3517963"/>
                        <a:chExt cx="1082106" cy="1082106"/>
                      </a:xfrm>
                    </p:grpSpPr>
                    <p:grpSp>
                      <p:nvGrpSpPr>
                        <p:cNvPr id="24" name="Agrupar 23">
                          <a:extLst>
                            <a:ext uri="{FF2B5EF4-FFF2-40B4-BE49-F238E27FC236}">
                              <a16:creationId xmlns:a16="http://schemas.microsoft.com/office/drawing/2014/main" id="{2D1C8CD5-F264-42F8-9C83-B68A4FCC55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80426" y="3636541"/>
                          <a:ext cx="455831" cy="804434"/>
                          <a:chOff x="5753576" y="3438643"/>
                          <a:chExt cx="458252" cy="808706"/>
                        </a:xfrm>
                      </p:grpSpPr>
                      <p:grpSp>
                        <p:nvGrpSpPr>
                          <p:cNvPr id="11" name="Agrupar 10">
                            <a:extLst>
                              <a:ext uri="{FF2B5EF4-FFF2-40B4-BE49-F238E27FC236}">
                                <a16:creationId xmlns:a16="http://schemas.microsoft.com/office/drawing/2014/main" id="{8FAAA4D3-B44E-453D-B3F6-DB4DE0C8A8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05831" y="343864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2" name="Forma Livre: Forma 181">
                              <a:extLst>
                                <a:ext uri="{FF2B5EF4-FFF2-40B4-BE49-F238E27FC236}">
                                  <a16:creationId xmlns:a16="http://schemas.microsoft.com/office/drawing/2014/main" id="{98D80B42-5E1E-4938-9DB0-8342AF4B00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3" name="Retângulo: Cantos Arredondados 182">
                              <a:extLst>
                                <a:ext uri="{FF2B5EF4-FFF2-40B4-BE49-F238E27FC236}">
                                  <a16:creationId xmlns:a16="http://schemas.microsoft.com/office/drawing/2014/main" id="{39A9516B-3988-485D-AE24-7C5A4F0DA0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4" name="Elipse 183">
                              <a:extLst>
                                <a:ext uri="{FF2B5EF4-FFF2-40B4-BE49-F238E27FC236}">
                                  <a16:creationId xmlns:a16="http://schemas.microsoft.com/office/drawing/2014/main" id="{0220A964-8187-4029-82ED-28A1749175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5" name="Agrupar 184">
                            <a:extLst>
                              <a:ext uri="{FF2B5EF4-FFF2-40B4-BE49-F238E27FC236}">
                                <a16:creationId xmlns:a16="http://schemas.microsoft.com/office/drawing/2014/main" id="{4B459DC3-73D0-45EB-8867-DB95A065CC6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97341" y="3711064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86" name="Forma Livre: Forma 185">
                              <a:extLst>
                                <a:ext uri="{FF2B5EF4-FFF2-40B4-BE49-F238E27FC236}">
                                  <a16:creationId xmlns:a16="http://schemas.microsoft.com/office/drawing/2014/main" id="{89E6CD47-5141-4351-82E2-55BADE6749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7" name="Retângulo: Cantos Arredondados 186">
                              <a:extLst>
                                <a:ext uri="{FF2B5EF4-FFF2-40B4-BE49-F238E27FC236}">
                                  <a16:creationId xmlns:a16="http://schemas.microsoft.com/office/drawing/2014/main" id="{8639F344-AEB2-4F06-A4E4-730033B248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88" name="Elipse 187">
                              <a:extLst>
                                <a:ext uri="{FF2B5EF4-FFF2-40B4-BE49-F238E27FC236}">
                                  <a16:creationId xmlns:a16="http://schemas.microsoft.com/office/drawing/2014/main" id="{C74DE6F2-8569-4093-A38B-8C29D7778F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grpSp>
                        <p:nvGrpSpPr>
                          <p:cNvPr id="189" name="Agrupar 188">
                            <a:extLst>
                              <a:ext uri="{FF2B5EF4-FFF2-40B4-BE49-F238E27FC236}">
                                <a16:creationId xmlns:a16="http://schemas.microsoft.com/office/drawing/2014/main" id="{3DA466FE-890B-4650-91A1-9DC0F4812D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3576" y="3961303"/>
                            <a:ext cx="214487" cy="286046"/>
                            <a:chOff x="2132113" y="2223801"/>
                            <a:chExt cx="1437316" cy="1907485"/>
                          </a:xfrm>
                        </p:grpSpPr>
                        <p:sp>
                          <p:nvSpPr>
                            <p:cNvPr id="190" name="Forma Livre: Forma 189">
                              <a:extLst>
                                <a:ext uri="{FF2B5EF4-FFF2-40B4-BE49-F238E27FC236}">
                                  <a16:creationId xmlns:a16="http://schemas.microsoft.com/office/drawing/2014/main" id="{4B18F6B8-35D5-4A23-AD83-8EA8AA2C25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2132113" y="2223801"/>
                              <a:ext cx="1437316" cy="1816627"/>
                            </a:xfrm>
                            <a:custGeom>
                              <a:avLst/>
                              <a:gdLst>
                                <a:gd name="connsiteX0" fmla="*/ 904451 w 1808902"/>
                                <a:gd name="connsiteY0" fmla="*/ 0 h 2286275"/>
                                <a:gd name="connsiteX1" fmla="*/ 1808902 w 1808902"/>
                                <a:gd name="connsiteY1" fmla="*/ 868130 h 2286275"/>
                                <a:gd name="connsiteX2" fmla="*/ 1790527 w 1808902"/>
                                <a:gd name="connsiteY2" fmla="*/ 1043089 h 2286275"/>
                                <a:gd name="connsiteX3" fmla="*/ 1775495 w 1808902"/>
                                <a:gd name="connsiteY3" fmla="*/ 1099200 h 2286275"/>
                                <a:gd name="connsiteX4" fmla="*/ 1774646 w 1808902"/>
                                <a:gd name="connsiteY4" fmla="*/ 1122665 h 2286275"/>
                                <a:gd name="connsiteX5" fmla="*/ 907918 w 1808902"/>
                                <a:gd name="connsiteY5" fmla="*/ 2286275 h 2286275"/>
                                <a:gd name="connsiteX6" fmla="*/ 54198 w 1808902"/>
                                <a:gd name="connsiteY6" fmla="*/ 1208947 h 2286275"/>
                                <a:gd name="connsiteX7" fmla="*/ 42436 w 1808902"/>
                                <a:gd name="connsiteY7" fmla="*/ 1130938 h 2286275"/>
                                <a:gd name="connsiteX8" fmla="*/ 40662 w 1808902"/>
                                <a:gd name="connsiteY8" fmla="*/ 1126285 h 2286275"/>
                                <a:gd name="connsiteX9" fmla="*/ 0 w 1808902"/>
                                <a:gd name="connsiteY9" fmla="*/ 868130 h 2286275"/>
                                <a:gd name="connsiteX10" fmla="*/ 904451 w 1808902"/>
                                <a:gd name="connsiteY10" fmla="*/ 0 h 2286275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  <a:cxn ang="0">
                                  <a:pos x="connsiteX8" y="connsiteY8"/>
                                </a:cxn>
                                <a:cxn ang="0">
                                  <a:pos x="connsiteX9" y="connsiteY9"/>
                                </a:cxn>
                                <a:cxn ang="0">
                                  <a:pos x="connsiteX10" y="connsiteY10"/>
                                </a:cxn>
                              </a:cxnLst>
                              <a:rect l="l" t="t" r="r" b="b"/>
                              <a:pathLst>
                                <a:path w="1808902" h="2286275">
                                  <a:moveTo>
                                    <a:pt x="904451" y="0"/>
                                  </a:moveTo>
                                  <a:cubicBezTo>
                                    <a:pt x="1403965" y="0"/>
                                    <a:pt x="1808902" y="388675"/>
                                    <a:pt x="1808902" y="868130"/>
                                  </a:cubicBezTo>
                                  <a:cubicBezTo>
                                    <a:pt x="1808902" y="928062"/>
                                    <a:pt x="1802575" y="986575"/>
                                    <a:pt x="1790527" y="1043089"/>
                                  </a:cubicBezTo>
                                  <a:lnTo>
                                    <a:pt x="1775495" y="1099200"/>
                                  </a:lnTo>
                                  <a:lnTo>
                                    <a:pt x="1774646" y="1122665"/>
                                  </a:lnTo>
                                  <a:cubicBezTo>
                                    <a:pt x="1745887" y="1429753"/>
                                    <a:pt x="1513977" y="1841008"/>
                                    <a:pt x="907918" y="2286275"/>
                                  </a:cubicBezTo>
                                  <a:cubicBezTo>
                                    <a:pt x="356955" y="1881487"/>
                                    <a:pt x="115206" y="1504808"/>
                                    <a:pt x="54198" y="1208947"/>
                                  </a:cubicBezTo>
                                  <a:lnTo>
                                    <a:pt x="42436" y="1130938"/>
                                  </a:lnTo>
                                  <a:lnTo>
                                    <a:pt x="40662" y="1126285"/>
                                  </a:lnTo>
                                  <a:cubicBezTo>
                                    <a:pt x="14236" y="1044734"/>
                                    <a:pt x="0" y="958028"/>
                                    <a:pt x="0" y="868130"/>
                                  </a:cubicBezTo>
                                  <a:cubicBezTo>
                                    <a:pt x="0" y="388675"/>
                                    <a:pt x="404937" y="0"/>
                                    <a:pt x="904451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008DB4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3" name="Retângulo: Cantos Arredondados 192">
                              <a:extLst>
                                <a:ext uri="{FF2B5EF4-FFF2-40B4-BE49-F238E27FC236}">
                                  <a16:creationId xmlns:a16="http://schemas.microsoft.com/office/drawing/2014/main" id="{E4BB4734-A4D0-4C81-8366-94CAEEAB4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8707" y="2766558"/>
                              <a:ext cx="326544" cy="695180"/>
                            </a:xfrm>
                            <a:prstGeom prst="roundRect">
                              <a:avLst>
                                <a:gd name="adj" fmla="val 50000"/>
                              </a:avLst>
                            </a:prstGeom>
                            <a:solidFill>
                              <a:srgbClr val="00A8D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194" name="Elipse 193">
                              <a:extLst>
                                <a:ext uri="{FF2B5EF4-FFF2-40B4-BE49-F238E27FC236}">
                                  <a16:creationId xmlns:a16="http://schemas.microsoft.com/office/drawing/2014/main" id="{CFCA373A-3386-4476-9896-9CB045F86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260046">
                              <a:off x="2576407" y="2863863"/>
                              <a:ext cx="893147" cy="1267423"/>
                            </a:xfrm>
                            <a:prstGeom prst="ellipse">
                              <a:avLst/>
                            </a:prstGeom>
                            <a:solidFill>
                              <a:srgbClr val="000000">
                                <a:alpha val="20000"/>
                              </a:srgb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10" name="Grupo 9"/>
                        <p:cNvGrpSpPr/>
                        <p:nvPr/>
                      </p:nvGrpSpPr>
                      <p:grpSpPr>
                        <a:xfrm>
                          <a:off x="4722687" y="3517963"/>
                          <a:ext cx="1082106" cy="1082106"/>
                          <a:chOff x="6163499" y="4028618"/>
                          <a:chExt cx="1440928" cy="1440928"/>
                        </a:xfrm>
                      </p:grpSpPr>
                      <p:sp>
                        <p:nvSpPr>
                          <p:cNvPr id="6" name="Rosca 5"/>
                          <p:cNvSpPr/>
                          <p:nvPr/>
                        </p:nvSpPr>
                        <p:spPr>
                          <a:xfrm>
                            <a:off x="6163499" y="4028618"/>
                            <a:ext cx="1440928" cy="1440928"/>
                          </a:xfrm>
                          <a:prstGeom prst="donut">
                            <a:avLst>
                              <a:gd name="adj" fmla="val 5253"/>
                            </a:avLst>
                          </a:prstGeom>
                          <a:solidFill>
                            <a:srgbClr val="D63C13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8" name="Conector reto 7"/>
                          <p:cNvCxnSpPr>
                            <a:stCxn id="6" idx="1"/>
                            <a:endCxn id="6" idx="5"/>
                          </p:cNvCxnSpPr>
                          <p:nvPr/>
                        </p:nvCxnSpPr>
                        <p:spPr>
                          <a:xfrm>
                            <a:off x="6374518" y="4239637"/>
                            <a:ext cx="1018891" cy="10188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D63C13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sp>
                  <p:nvSpPr>
                    <p:cNvPr id="136" name="Retângulo de cantos arredondados 223"/>
                    <p:cNvSpPr/>
                    <p:nvPr/>
                  </p:nvSpPr>
                  <p:spPr>
                    <a:xfrm>
                      <a:off x="11101480" y="862252"/>
                      <a:ext cx="2497119" cy="60215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93404" h="13729043">
                          <a:moveTo>
                            <a:pt x="2846702" y="0"/>
                          </a:moveTo>
                          <a:cubicBezTo>
                            <a:pt x="4418893" y="0"/>
                            <a:pt x="5693404" y="1274510"/>
                            <a:pt x="5693404" y="2846702"/>
                          </a:cubicBezTo>
                          <a:lnTo>
                            <a:pt x="5693404" y="11379730"/>
                          </a:lnTo>
                          <a:cubicBezTo>
                            <a:pt x="5693404" y="12356056"/>
                            <a:pt x="5201905" y="13217589"/>
                            <a:pt x="4451915" y="13729043"/>
                          </a:cubicBezTo>
                          <a:lnTo>
                            <a:pt x="4451915" y="2863221"/>
                          </a:lnTo>
                          <a:cubicBezTo>
                            <a:pt x="4451915" y="1976687"/>
                            <a:pt x="3733236" y="1258008"/>
                            <a:pt x="2846702" y="1258008"/>
                          </a:cubicBezTo>
                          <a:cubicBezTo>
                            <a:pt x="1960168" y="1258008"/>
                            <a:pt x="1241488" y="1976687"/>
                            <a:pt x="1241488" y="2863221"/>
                          </a:cubicBezTo>
                          <a:lnTo>
                            <a:pt x="1241488" y="4486646"/>
                          </a:lnTo>
                          <a:lnTo>
                            <a:pt x="0" y="4486646"/>
                          </a:lnTo>
                          <a:lnTo>
                            <a:pt x="0" y="2846702"/>
                          </a:lnTo>
                          <a:cubicBezTo>
                            <a:pt x="0" y="1274510"/>
                            <a:pt x="1274510" y="0"/>
                            <a:pt x="2846702" y="0"/>
                          </a:cubicBezTo>
                          <a:close/>
                        </a:path>
                      </a:pathLst>
                    </a:cu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Elipse 231"/>
                    <p:cNvSpPr/>
                    <p:nvPr/>
                  </p:nvSpPr>
                  <p:spPr>
                    <a:xfrm>
                      <a:off x="9608538" y="2253059"/>
                      <a:ext cx="3014615" cy="2186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4615" h="1485658">
                          <a:moveTo>
                            <a:pt x="1507307" y="0"/>
                          </a:moveTo>
                          <a:cubicBezTo>
                            <a:pt x="2332788" y="0"/>
                            <a:pt x="3003401" y="663065"/>
                            <a:pt x="3014615" y="1485658"/>
                          </a:cubicBezTo>
                          <a:lnTo>
                            <a:pt x="0" y="1485658"/>
                          </a:lnTo>
                          <a:cubicBezTo>
                            <a:pt x="11213" y="663065"/>
                            <a:pt x="681827" y="0"/>
                            <a:pt x="150730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8" name="Retângulo 237"/>
                    <p:cNvSpPr/>
                    <p:nvPr/>
                  </p:nvSpPr>
                  <p:spPr>
                    <a:xfrm>
                      <a:off x="9608538" y="4291349"/>
                      <a:ext cx="3003603" cy="267760"/>
                    </a:xfrm>
                    <a:prstGeom prst="rect">
                      <a:avLst/>
                    </a:prstGeom>
                    <a:solidFill>
                      <a:srgbClr val="000000">
                        <a:alpha val="30196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 de cantos arredondados 233"/>
                    <p:cNvSpPr/>
                    <p:nvPr/>
                  </p:nvSpPr>
                  <p:spPr>
                    <a:xfrm>
                      <a:off x="9403887" y="4354085"/>
                      <a:ext cx="3336744" cy="39472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5F8F9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7" name="Retângulo de cantos arredondados 236"/>
                    <p:cNvSpPr/>
                    <p:nvPr/>
                  </p:nvSpPr>
                  <p:spPr>
                    <a:xfrm>
                      <a:off x="11326276" y="2965893"/>
                      <a:ext cx="706964" cy="108009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Retângulo de cantos arredondados 154"/>
                    <p:cNvSpPr/>
                    <p:nvPr/>
                  </p:nvSpPr>
                  <p:spPr>
                    <a:xfrm>
                      <a:off x="9501008" y="4554347"/>
                      <a:ext cx="3123295" cy="19446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3" name="Retângulo 252"/>
                  <p:cNvSpPr/>
                  <p:nvPr/>
                </p:nvSpPr>
                <p:spPr>
                  <a:xfrm>
                    <a:off x="6422722" y="3436886"/>
                    <a:ext cx="717210" cy="1156372"/>
                  </a:xfrm>
                  <a:prstGeom prst="rect">
                    <a:avLst/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5" name="Elipse 254"/>
                <p:cNvSpPr/>
                <p:nvPr/>
              </p:nvSpPr>
              <p:spPr>
                <a:xfrm>
                  <a:off x="9466198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Elipse 159"/>
                <p:cNvSpPr/>
                <p:nvPr/>
              </p:nvSpPr>
              <p:spPr>
                <a:xfrm>
                  <a:off x="9743028" y="373712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Elipse 160"/>
                <p:cNvSpPr/>
                <p:nvPr/>
              </p:nvSpPr>
              <p:spPr>
                <a:xfrm>
                  <a:off x="9423378" y="3890063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/>
                <p:cNvSpPr/>
                <p:nvPr/>
              </p:nvSpPr>
              <p:spPr>
                <a:xfrm>
                  <a:off x="9989943" y="3496164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/>
                <p:cNvSpPr/>
                <p:nvPr/>
              </p:nvSpPr>
              <p:spPr>
                <a:xfrm>
                  <a:off x="10079358" y="3924370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/>
                <p:cNvSpPr/>
                <p:nvPr/>
              </p:nvSpPr>
              <p:spPr>
                <a:xfrm>
                  <a:off x="9722834" y="4074929"/>
                  <a:ext cx="187247" cy="187247"/>
                </a:xfrm>
                <a:prstGeom prst="ellipse">
                  <a:avLst/>
                </a:prstGeom>
                <a:solidFill>
                  <a:srgbClr val="4FD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8" name="Grupo 47"/>
              <p:cNvGrpSpPr/>
              <p:nvPr/>
            </p:nvGrpSpPr>
            <p:grpSpPr>
              <a:xfrm>
                <a:off x="6495442" y="4093222"/>
                <a:ext cx="536623" cy="536623"/>
                <a:chOff x="7944350" y="2141841"/>
                <a:chExt cx="2200731" cy="2200731"/>
              </a:xfrm>
            </p:grpSpPr>
            <p:sp>
              <p:nvSpPr>
                <p:cNvPr id="44" name="Elipse 43"/>
                <p:cNvSpPr/>
                <p:nvPr/>
              </p:nvSpPr>
              <p:spPr>
                <a:xfrm>
                  <a:off x="7944350" y="2141841"/>
                  <a:ext cx="2200731" cy="22007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4C72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6" name="Grupo 45"/>
                <p:cNvGrpSpPr/>
                <p:nvPr/>
              </p:nvGrpSpPr>
              <p:grpSpPr>
                <a:xfrm>
                  <a:off x="8888858" y="2837393"/>
                  <a:ext cx="958830" cy="607080"/>
                  <a:chOff x="8888858" y="2837393"/>
                  <a:chExt cx="958830" cy="607080"/>
                </a:xfrm>
              </p:grpSpPr>
              <p:sp>
                <p:nvSpPr>
                  <p:cNvPr id="45" name="Retângulo de cantos arredondados 44"/>
                  <p:cNvSpPr/>
                  <p:nvPr/>
                </p:nvSpPr>
                <p:spPr>
                  <a:xfrm rot="18900000">
                    <a:off x="8888858" y="2837393"/>
                    <a:ext cx="958830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Retângulo de cantos arredondados 292"/>
                  <p:cNvSpPr/>
                  <p:nvPr/>
                </p:nvSpPr>
                <p:spPr>
                  <a:xfrm rot="1800000">
                    <a:off x="8933086" y="3292073"/>
                    <a:ext cx="716327" cy="1524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2" name="Elipse 291"/>
                <p:cNvSpPr/>
                <p:nvPr/>
              </p:nvSpPr>
              <p:spPr>
                <a:xfrm>
                  <a:off x="8927784" y="3125275"/>
                  <a:ext cx="233862" cy="23386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Retângulo de cantos arredondados 46"/>
                <p:cNvSpPr/>
                <p:nvPr/>
              </p:nvSpPr>
              <p:spPr>
                <a:xfrm>
                  <a:off x="8942971" y="2271713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4" name="Retângulo de cantos arredondados 293"/>
                <p:cNvSpPr/>
                <p:nvPr/>
              </p:nvSpPr>
              <p:spPr>
                <a:xfrm>
                  <a:off x="8969754" y="3847927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 de cantos arredondados 294"/>
                <p:cNvSpPr/>
                <p:nvPr/>
              </p:nvSpPr>
              <p:spPr>
                <a:xfrm rot="16200000">
                  <a:off x="8173096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 de cantos arredondados 295"/>
                <p:cNvSpPr/>
                <p:nvPr/>
              </p:nvSpPr>
              <p:spPr>
                <a:xfrm rot="16200000">
                  <a:off x="9755514" y="3030275"/>
                  <a:ext cx="191892" cy="4238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C72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373" name="Grupo 372"/>
          <p:cNvGrpSpPr/>
          <p:nvPr/>
        </p:nvGrpSpPr>
        <p:grpSpPr>
          <a:xfrm>
            <a:off x="5845938" y="2412615"/>
            <a:ext cx="1447616" cy="1447616"/>
            <a:chOff x="4827715" y="4256495"/>
            <a:chExt cx="1447616" cy="1447616"/>
          </a:xfrm>
        </p:grpSpPr>
        <p:sp>
          <p:nvSpPr>
            <p:cNvPr id="374" name="Retângulo 373"/>
            <p:cNvSpPr/>
            <p:nvPr/>
          </p:nvSpPr>
          <p:spPr>
            <a:xfrm>
              <a:off x="4827715" y="425649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5" name="Grupo 374"/>
            <p:cNvGrpSpPr/>
            <p:nvPr/>
          </p:nvGrpSpPr>
          <p:grpSpPr>
            <a:xfrm>
              <a:off x="4926233" y="4318554"/>
              <a:ext cx="1166783" cy="1323497"/>
              <a:chOff x="7236506" y="2483196"/>
              <a:chExt cx="2589344" cy="2937127"/>
            </a:xfrm>
          </p:grpSpPr>
          <p:grpSp>
            <p:nvGrpSpPr>
              <p:cNvPr id="376" name="Grupo 375"/>
              <p:cNvGrpSpPr/>
              <p:nvPr/>
            </p:nvGrpSpPr>
            <p:grpSpPr>
              <a:xfrm>
                <a:off x="7761436" y="2483196"/>
                <a:ext cx="793864" cy="1914320"/>
                <a:chOff x="3429028" y="1743914"/>
                <a:chExt cx="1655340" cy="3991679"/>
              </a:xfrm>
              <a:solidFill>
                <a:srgbClr val="5F8F91"/>
              </a:solidFill>
            </p:grpSpPr>
            <p:sp>
              <p:nvSpPr>
                <p:cNvPr id="393" name="Retângulo de cantos arredondados 223"/>
                <p:cNvSpPr/>
                <p:nvPr/>
              </p:nvSpPr>
              <p:spPr>
                <a:xfrm>
                  <a:off x="3429028" y="1743914"/>
                  <a:ext cx="1655340" cy="3991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340" h="3991679">
                      <a:moveTo>
                        <a:pt x="827670" y="0"/>
                      </a:moveTo>
                      <a:cubicBezTo>
                        <a:pt x="1284780" y="0"/>
                        <a:pt x="1655340" y="370560"/>
                        <a:pt x="1655340" y="827670"/>
                      </a:cubicBezTo>
                      <a:lnTo>
                        <a:pt x="1655340" y="3308623"/>
                      </a:lnTo>
                      <a:cubicBezTo>
                        <a:pt x="1655340" y="3592487"/>
                        <a:pt x="1512438" y="3842975"/>
                        <a:pt x="1294381" y="3991679"/>
                      </a:cubicBezTo>
                      <a:lnTo>
                        <a:pt x="1294381" y="832473"/>
                      </a:lnTo>
                      <a:cubicBezTo>
                        <a:pt x="1294381" y="574716"/>
                        <a:pt x="1085427" y="365762"/>
                        <a:pt x="827670" y="365762"/>
                      </a:cubicBezTo>
                      <a:cubicBezTo>
                        <a:pt x="569913" y="365762"/>
                        <a:pt x="360959" y="574716"/>
                        <a:pt x="360959" y="832473"/>
                      </a:cubicBezTo>
                      <a:lnTo>
                        <a:pt x="360959" y="3991679"/>
                      </a:lnTo>
                      <a:cubicBezTo>
                        <a:pt x="142902" y="3842975"/>
                        <a:pt x="0" y="3592487"/>
                        <a:pt x="0" y="3308623"/>
                      </a:cubicBezTo>
                      <a:lnTo>
                        <a:pt x="0" y="827670"/>
                      </a:lnTo>
                      <a:cubicBezTo>
                        <a:pt x="0" y="370560"/>
                        <a:pt x="370560" y="0"/>
                        <a:pt x="827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4" name="Retângulo 393"/>
                <p:cNvSpPr/>
                <p:nvPr/>
              </p:nvSpPr>
              <p:spPr>
                <a:xfrm>
                  <a:off x="3438553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5" name="Retângulo 394"/>
                <p:cNvSpPr/>
                <p:nvPr/>
              </p:nvSpPr>
              <p:spPr>
                <a:xfrm>
                  <a:off x="4734422" y="4781550"/>
                  <a:ext cx="342872" cy="9540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7" name="Retângulo 376"/>
              <p:cNvSpPr/>
              <p:nvPr/>
            </p:nvSpPr>
            <p:spPr>
              <a:xfrm>
                <a:off x="7615325" y="3587940"/>
                <a:ext cx="1086085" cy="1442469"/>
              </a:xfrm>
              <a:prstGeom prst="rect">
                <a:avLst/>
              </a:prstGeom>
              <a:solidFill>
                <a:srgbClr val="7EA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8" name="Retângulo 377"/>
              <p:cNvSpPr/>
              <p:nvPr/>
            </p:nvSpPr>
            <p:spPr>
              <a:xfrm>
                <a:off x="7748337" y="3537021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79" name="Grupo 378"/>
              <p:cNvGrpSpPr/>
              <p:nvPr/>
            </p:nvGrpSpPr>
            <p:grpSpPr>
              <a:xfrm>
                <a:off x="7236506" y="4035772"/>
                <a:ext cx="2589344" cy="1384551"/>
                <a:chOff x="7861149" y="4058754"/>
                <a:chExt cx="2589344" cy="1384551"/>
              </a:xfrm>
            </p:grpSpPr>
            <p:sp>
              <p:nvSpPr>
                <p:cNvPr id="383" name="Retângulo de cantos arredondados 17"/>
                <p:cNvSpPr/>
                <p:nvPr/>
              </p:nvSpPr>
              <p:spPr>
                <a:xfrm rot="16200000">
                  <a:off x="8467225" y="3645627"/>
                  <a:ext cx="1354879" cy="224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13" h="2805413">
                      <a:moveTo>
                        <a:pt x="1206389" y="2019992"/>
                      </a:moveTo>
                      <a:cubicBezTo>
                        <a:pt x="1206389" y="1950532"/>
                        <a:pt x="1150081" y="1894224"/>
                        <a:pt x="1080621" y="1894224"/>
                      </a:cubicBezTo>
                      <a:lnTo>
                        <a:pt x="384516" y="1894224"/>
                      </a:lnTo>
                      <a:cubicBezTo>
                        <a:pt x="315056" y="1894224"/>
                        <a:pt x="258748" y="1950532"/>
                        <a:pt x="258748" y="2019992"/>
                      </a:cubicBezTo>
                      <a:cubicBezTo>
                        <a:pt x="258748" y="2089452"/>
                        <a:pt x="315056" y="2145760"/>
                        <a:pt x="384516" y="2145760"/>
                      </a:cubicBezTo>
                      <a:lnTo>
                        <a:pt x="1080621" y="2145760"/>
                      </a:lnTo>
                      <a:cubicBezTo>
                        <a:pt x="1150081" y="2145760"/>
                        <a:pt x="1206389" y="2089452"/>
                        <a:pt x="1206389" y="2019992"/>
                      </a:cubicBezTo>
                      <a:close/>
                      <a:moveTo>
                        <a:pt x="1206389" y="1398658"/>
                      </a:moveTo>
                      <a:cubicBezTo>
                        <a:pt x="1206389" y="1329198"/>
                        <a:pt x="1150081" y="1272890"/>
                        <a:pt x="1080621" y="1272890"/>
                      </a:cubicBezTo>
                      <a:lnTo>
                        <a:pt x="384516" y="1272890"/>
                      </a:lnTo>
                      <a:cubicBezTo>
                        <a:pt x="315056" y="1272890"/>
                        <a:pt x="258748" y="1329198"/>
                        <a:pt x="258748" y="1398658"/>
                      </a:cubicBezTo>
                      <a:cubicBezTo>
                        <a:pt x="258748" y="1468118"/>
                        <a:pt x="315056" y="1524426"/>
                        <a:pt x="384516" y="1524426"/>
                      </a:cubicBezTo>
                      <a:lnTo>
                        <a:pt x="1080621" y="1524426"/>
                      </a:lnTo>
                      <a:cubicBezTo>
                        <a:pt x="1150081" y="1524426"/>
                        <a:pt x="1206389" y="1468118"/>
                        <a:pt x="1206389" y="1398658"/>
                      </a:cubicBezTo>
                      <a:close/>
                      <a:moveTo>
                        <a:pt x="1206389" y="805959"/>
                      </a:moveTo>
                      <a:cubicBezTo>
                        <a:pt x="1206389" y="736499"/>
                        <a:pt x="1150081" y="680191"/>
                        <a:pt x="1080621" y="680191"/>
                      </a:cubicBezTo>
                      <a:lnTo>
                        <a:pt x="384516" y="680191"/>
                      </a:lnTo>
                      <a:cubicBezTo>
                        <a:pt x="315056" y="680191"/>
                        <a:pt x="258748" y="736499"/>
                        <a:pt x="258748" y="805959"/>
                      </a:cubicBezTo>
                      <a:cubicBezTo>
                        <a:pt x="258748" y="875419"/>
                        <a:pt x="315056" y="931727"/>
                        <a:pt x="384516" y="931727"/>
                      </a:cubicBezTo>
                      <a:lnTo>
                        <a:pt x="1080621" y="931727"/>
                      </a:lnTo>
                      <a:cubicBezTo>
                        <a:pt x="1150081" y="931727"/>
                        <a:pt x="1206389" y="875419"/>
                        <a:pt x="1206389" y="805959"/>
                      </a:cubicBezTo>
                      <a:close/>
                      <a:moveTo>
                        <a:pt x="1696184" y="173966"/>
                      </a:moveTo>
                      <a:cubicBezTo>
                        <a:pt x="1701334" y="259768"/>
                        <a:pt x="1645757" y="340242"/>
                        <a:pt x="1559494" y="363356"/>
                      </a:cubicBezTo>
                      <a:lnTo>
                        <a:pt x="1433608" y="397087"/>
                      </a:lnTo>
                      <a:lnTo>
                        <a:pt x="1433608" y="2408326"/>
                      </a:lnTo>
                      <a:lnTo>
                        <a:pt x="1559493" y="2442057"/>
                      </a:lnTo>
                      <a:cubicBezTo>
                        <a:pt x="1645756" y="2465171"/>
                        <a:pt x="1701333" y="2545645"/>
                        <a:pt x="1696183" y="2631447"/>
                      </a:cubicBezTo>
                      <a:cubicBezTo>
                        <a:pt x="1695447" y="2643705"/>
                        <a:pt x="1693472" y="2656071"/>
                        <a:pt x="1690170" y="2668394"/>
                      </a:cubicBezTo>
                      <a:cubicBezTo>
                        <a:pt x="1663753" y="2766981"/>
                        <a:pt x="1562418" y="2825487"/>
                        <a:pt x="1463832" y="2799070"/>
                      </a:cubicBezTo>
                      <a:lnTo>
                        <a:pt x="159971" y="2449702"/>
                      </a:lnTo>
                      <a:cubicBezTo>
                        <a:pt x="98086" y="2433120"/>
                        <a:pt x="51993" y="2387016"/>
                        <a:pt x="36024" y="2329500"/>
                      </a:cubicBezTo>
                      <a:cubicBezTo>
                        <a:pt x="12684" y="2303804"/>
                        <a:pt x="0" y="2269468"/>
                        <a:pt x="0" y="2232169"/>
                      </a:cubicBezTo>
                      <a:lnTo>
                        <a:pt x="0" y="580358"/>
                      </a:lnTo>
                      <a:cubicBezTo>
                        <a:pt x="0" y="546322"/>
                        <a:pt x="10563" y="514753"/>
                        <a:pt x="31027" y="490440"/>
                      </a:cubicBezTo>
                      <a:cubicBezTo>
                        <a:pt x="44080" y="426658"/>
                        <a:pt x="92693" y="373738"/>
                        <a:pt x="159972" y="355711"/>
                      </a:cubicBezTo>
                      <a:lnTo>
                        <a:pt x="1463833" y="6343"/>
                      </a:lnTo>
                      <a:cubicBezTo>
                        <a:pt x="1562419" y="-20074"/>
                        <a:pt x="1663754" y="38432"/>
                        <a:pt x="1690171" y="137019"/>
                      </a:cubicBezTo>
                      <a:cubicBezTo>
                        <a:pt x="1693473" y="149342"/>
                        <a:pt x="1695448" y="161708"/>
                        <a:pt x="1696184" y="173966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Retângulo de cantos arredondados 383"/>
                <p:cNvSpPr/>
                <p:nvPr/>
              </p:nvSpPr>
              <p:spPr>
                <a:xfrm>
                  <a:off x="8042886" y="4254203"/>
                  <a:ext cx="2194081" cy="1262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>
                    <a:alpha val="1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Retângulo de cantos arredondados 384"/>
                <p:cNvSpPr/>
                <p:nvPr/>
              </p:nvSpPr>
              <p:spPr>
                <a:xfrm>
                  <a:off x="7861149" y="4058754"/>
                  <a:ext cx="2589344" cy="2734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Retângulo 385"/>
                <p:cNvSpPr/>
                <p:nvPr/>
              </p:nvSpPr>
              <p:spPr>
                <a:xfrm>
                  <a:off x="8338803" y="4380474"/>
                  <a:ext cx="1501640" cy="9903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19"/>
                <p:cNvSpPr/>
                <p:nvPr/>
              </p:nvSpPr>
              <p:spPr>
                <a:xfrm>
                  <a:off x="8167166" y="4785111"/>
                  <a:ext cx="1956687" cy="18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7316" h="260786">
                      <a:moveTo>
                        <a:pt x="0" y="0"/>
                      </a:moveTo>
                      <a:lnTo>
                        <a:pt x="2817316" y="0"/>
                      </a:lnTo>
                      <a:lnTo>
                        <a:pt x="2747439" y="260786"/>
                      </a:lnTo>
                      <a:lnTo>
                        <a:pt x="69878" y="260786"/>
                      </a:lnTo>
                      <a:close/>
                    </a:path>
                  </a:pathLst>
                </a:cu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Retângulo de cantos arredondados 387"/>
                <p:cNvSpPr/>
                <p:nvPr/>
              </p:nvSpPr>
              <p:spPr>
                <a:xfrm>
                  <a:off x="9720630" y="4499146"/>
                  <a:ext cx="229826" cy="6316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89" name="Grupo 388"/>
                <p:cNvGrpSpPr/>
                <p:nvPr/>
              </p:nvGrpSpPr>
              <p:grpSpPr>
                <a:xfrm>
                  <a:off x="8874018" y="4466583"/>
                  <a:ext cx="611851" cy="811997"/>
                  <a:chOff x="7935983" y="3778908"/>
                  <a:chExt cx="1437316" cy="1907483"/>
                </a:xfrm>
              </p:grpSpPr>
              <p:sp>
                <p:nvSpPr>
                  <p:cNvPr id="390" name="Forma Livre: Forma 311">
                    <a:extLst>
                      <a:ext uri="{FF2B5EF4-FFF2-40B4-BE49-F238E27FC236}">
                        <a16:creationId xmlns:a16="http://schemas.microsoft.com/office/drawing/2014/main" id="{21BF1E9B-8066-4C7F-9874-C9AAC6DC647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935983" y="3778908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A3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Retângulo: Cantos Arredondados 313">
                    <a:extLst>
                      <a:ext uri="{FF2B5EF4-FFF2-40B4-BE49-F238E27FC236}">
                        <a16:creationId xmlns:a16="http://schemas.microsoft.com/office/drawing/2014/main" id="{6A6F76C2-08A5-4D20-B9D9-F15A71853689}"/>
                      </a:ext>
                    </a:extLst>
                  </p:cNvPr>
                  <p:cNvSpPr/>
                  <p:nvPr/>
                </p:nvSpPr>
                <p:spPr>
                  <a:xfrm>
                    <a:off x="8772577" y="4321665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B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Elipse 391">
                    <a:extLst>
                      <a:ext uri="{FF2B5EF4-FFF2-40B4-BE49-F238E27FC236}">
                        <a16:creationId xmlns:a16="http://schemas.microsoft.com/office/drawing/2014/main" id="{E99EF663-CAE6-4937-9A0A-4A8B4E6549B5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8380277" y="4418969"/>
                    <a:ext cx="893147" cy="1267422"/>
                  </a:xfrm>
                  <a:prstGeom prst="ellipse">
                    <a:avLst/>
                  </a:prstGeom>
                  <a:solidFill>
                    <a:schemeClr val="tx1">
                      <a:alpha val="5098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0" name="Retângulo 379"/>
              <p:cNvSpPr/>
              <p:nvPr/>
            </p:nvSpPr>
            <p:spPr>
              <a:xfrm>
                <a:off x="7748337" y="3505150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1" name="Retângulo 380"/>
              <p:cNvSpPr/>
              <p:nvPr/>
            </p:nvSpPr>
            <p:spPr>
              <a:xfrm>
                <a:off x="8365096" y="3535117"/>
                <a:ext cx="199768" cy="73417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/>
              <p:cNvSpPr/>
              <p:nvPr/>
            </p:nvSpPr>
            <p:spPr>
              <a:xfrm>
                <a:off x="8365096" y="3505151"/>
                <a:ext cx="199768" cy="82789"/>
              </a:xfrm>
              <a:prstGeom prst="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8773506" y="2579031"/>
            <a:ext cx="1447616" cy="1447616"/>
            <a:chOff x="2083312" y="4668967"/>
            <a:chExt cx="1447616" cy="1447616"/>
          </a:xfrm>
        </p:grpSpPr>
        <p:sp>
          <p:nvSpPr>
            <p:cNvPr id="447" name="Retângulo 446"/>
            <p:cNvSpPr/>
            <p:nvPr/>
          </p:nvSpPr>
          <p:spPr>
            <a:xfrm>
              <a:off x="2083312" y="46689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8" name="Grupo 447"/>
            <p:cNvGrpSpPr/>
            <p:nvPr/>
          </p:nvGrpSpPr>
          <p:grpSpPr>
            <a:xfrm>
              <a:off x="2365290" y="4824923"/>
              <a:ext cx="953433" cy="1073204"/>
              <a:chOff x="5091347" y="1919862"/>
              <a:chExt cx="2071565" cy="2331796"/>
            </a:xfrm>
          </p:grpSpPr>
          <p:grpSp>
            <p:nvGrpSpPr>
              <p:cNvPr id="449" name="Agrupar 22">
                <a:extLst>
                  <a:ext uri="{FF2B5EF4-FFF2-40B4-BE49-F238E27FC236}">
                    <a16:creationId xmlns:a16="http://schemas.microsoft.com/office/drawing/2014/main" id="{490FCC00-BFF9-4127-A2FF-2316B56F4BB7}"/>
                  </a:ext>
                </a:extLst>
              </p:cNvPr>
              <p:cNvGrpSpPr/>
              <p:nvPr/>
            </p:nvGrpSpPr>
            <p:grpSpPr>
              <a:xfrm>
                <a:off x="5091347" y="1919862"/>
                <a:ext cx="2071565" cy="1469065"/>
                <a:chOff x="6312474" y="2016628"/>
                <a:chExt cx="5021668" cy="3561150"/>
              </a:xfrm>
            </p:grpSpPr>
            <p:sp>
              <p:nvSpPr>
                <p:cNvPr id="463" name="Retângulo 462">
                  <a:extLst>
                    <a:ext uri="{FF2B5EF4-FFF2-40B4-BE49-F238E27FC236}">
                      <a16:creationId xmlns:a16="http://schemas.microsoft.com/office/drawing/2014/main" id="{B71D18F5-644F-46F7-9750-0C17E85F7E84}"/>
                    </a:ext>
                  </a:extLst>
                </p:cNvPr>
                <p:cNvSpPr/>
                <p:nvPr/>
              </p:nvSpPr>
              <p:spPr>
                <a:xfrm>
                  <a:off x="8739763" y="2375671"/>
                  <a:ext cx="986542" cy="798245"/>
                </a:xfrm>
                <a:prstGeom prst="rect">
                  <a:avLst/>
                </a:prstGeom>
                <a:solidFill>
                  <a:srgbClr val="7200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4" name="Forma Livre: Forma 197">
                  <a:extLst>
                    <a:ext uri="{FF2B5EF4-FFF2-40B4-BE49-F238E27FC236}">
                      <a16:creationId xmlns:a16="http://schemas.microsoft.com/office/drawing/2014/main" id="{B5A8756A-9E60-4ED2-92E9-8AD8AB68769D}"/>
                    </a:ext>
                  </a:extLst>
                </p:cNvPr>
                <p:cNvSpPr/>
                <p:nvPr/>
              </p:nvSpPr>
              <p:spPr>
                <a:xfrm>
                  <a:off x="6312474" y="3698635"/>
                  <a:ext cx="1940499" cy="1879143"/>
                </a:xfrm>
                <a:custGeom>
                  <a:avLst/>
                  <a:gdLst>
                    <a:gd name="connsiteX0" fmla="*/ 2368881 w 2368881"/>
                    <a:gd name="connsiteY0" fmla="*/ 0 h 2368881"/>
                    <a:gd name="connsiteX1" fmla="*/ 2368881 w 2368881"/>
                    <a:gd name="connsiteY1" fmla="*/ 1184440 h 2368881"/>
                    <a:gd name="connsiteX2" fmla="*/ 1184440 w 2368881"/>
                    <a:gd name="connsiteY2" fmla="*/ 2368881 h 2368881"/>
                    <a:gd name="connsiteX3" fmla="*/ 0 w 2368881"/>
                    <a:gd name="connsiteY3" fmla="*/ 2368881 h 2368881"/>
                    <a:gd name="connsiteX4" fmla="*/ 2368881 w 2368881"/>
                    <a:gd name="connsiteY4" fmla="*/ 0 h 236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8881" h="2368881">
                      <a:moveTo>
                        <a:pt x="2368881" y="0"/>
                      </a:moveTo>
                      <a:lnTo>
                        <a:pt x="2368881" y="1184440"/>
                      </a:lnTo>
                      <a:cubicBezTo>
                        <a:pt x="1714732" y="1184440"/>
                        <a:pt x="1184440" y="1714732"/>
                        <a:pt x="1184440" y="2368881"/>
                      </a:cubicBezTo>
                      <a:lnTo>
                        <a:pt x="0" y="2368881"/>
                      </a:lnTo>
                      <a:cubicBezTo>
                        <a:pt x="0" y="1060584"/>
                        <a:pt x="1060584" y="0"/>
                        <a:pt x="2368881" y="0"/>
                      </a:cubicBezTo>
                      <a:close/>
                    </a:path>
                  </a:pathLst>
                </a:custGeom>
                <a:solidFill>
                  <a:srgbClr val="7F7E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Retângulo 464">
                  <a:extLst>
                    <a:ext uri="{FF2B5EF4-FFF2-40B4-BE49-F238E27FC236}">
                      <a16:creationId xmlns:a16="http://schemas.microsoft.com/office/drawing/2014/main" id="{AFAB65AC-6852-4E76-8F78-92EA7E4B1CD8}"/>
                    </a:ext>
                  </a:extLst>
                </p:cNvPr>
                <p:cNvSpPr/>
                <p:nvPr/>
              </p:nvSpPr>
              <p:spPr>
                <a:xfrm>
                  <a:off x="7928079" y="3689891"/>
                  <a:ext cx="180805" cy="1032186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6" name="Forma Livre: Forma 196">
                  <a:extLst>
                    <a:ext uri="{FF2B5EF4-FFF2-40B4-BE49-F238E27FC236}">
                      <a16:creationId xmlns:a16="http://schemas.microsoft.com/office/drawing/2014/main" id="{00304F80-B3E0-420C-9E4E-560E70B2B7A4}"/>
                    </a:ext>
                  </a:extLst>
                </p:cNvPr>
                <p:cNvSpPr/>
                <p:nvPr/>
              </p:nvSpPr>
              <p:spPr>
                <a:xfrm flipH="1">
                  <a:off x="10426373" y="3589434"/>
                  <a:ext cx="907769" cy="1298849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7" name="Forma Livre: Forma 194">
                  <a:extLst>
                    <a:ext uri="{FF2B5EF4-FFF2-40B4-BE49-F238E27FC236}">
                      <a16:creationId xmlns:a16="http://schemas.microsoft.com/office/drawing/2014/main" id="{38C4DFFE-213C-41B1-B368-C6448F04884C}"/>
                    </a:ext>
                  </a:extLst>
                </p:cNvPr>
                <p:cNvSpPr/>
                <p:nvPr/>
              </p:nvSpPr>
              <p:spPr>
                <a:xfrm>
                  <a:off x="8045543" y="2901389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8988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8" name="Forma Livre: Forma 195">
                  <a:extLst>
                    <a:ext uri="{FF2B5EF4-FFF2-40B4-BE49-F238E27FC236}">
                      <a16:creationId xmlns:a16="http://schemas.microsoft.com/office/drawing/2014/main" id="{1CA5E657-1923-407E-B0C5-B19EA72B9D23}"/>
                    </a:ext>
                  </a:extLst>
                </p:cNvPr>
                <p:cNvSpPr/>
                <p:nvPr/>
              </p:nvSpPr>
              <p:spPr>
                <a:xfrm flipH="1">
                  <a:off x="9224493" y="2900927"/>
                  <a:ext cx="1199338" cy="2580707"/>
                </a:xfrm>
                <a:custGeom>
                  <a:avLst/>
                  <a:gdLst>
                    <a:gd name="connsiteX0" fmla="*/ 193656 w 1199338"/>
                    <a:gd name="connsiteY0" fmla="*/ 0 h 2580707"/>
                    <a:gd name="connsiteX1" fmla="*/ 1199338 w 1199338"/>
                    <a:gd name="connsiteY1" fmla="*/ 0 h 2580707"/>
                    <a:gd name="connsiteX2" fmla="*/ 1199338 w 1199338"/>
                    <a:gd name="connsiteY2" fmla="*/ 2580707 h 2580707"/>
                    <a:gd name="connsiteX3" fmla="*/ 193656 w 1199338"/>
                    <a:gd name="connsiteY3" fmla="*/ 2580707 h 2580707"/>
                    <a:gd name="connsiteX4" fmla="*/ 0 w 1199338"/>
                    <a:gd name="connsiteY4" fmla="*/ 2387051 h 2580707"/>
                    <a:gd name="connsiteX5" fmla="*/ 0 w 1199338"/>
                    <a:gd name="connsiteY5" fmla="*/ 193656 h 2580707"/>
                    <a:gd name="connsiteX6" fmla="*/ 193656 w 1199338"/>
                    <a:gd name="connsiteY6" fmla="*/ 0 h 2580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338" h="2580707">
                      <a:moveTo>
                        <a:pt x="193656" y="0"/>
                      </a:moveTo>
                      <a:lnTo>
                        <a:pt x="1199338" y="0"/>
                      </a:lnTo>
                      <a:lnTo>
                        <a:pt x="1199338" y="2580707"/>
                      </a:lnTo>
                      <a:lnTo>
                        <a:pt x="193656" y="2580707"/>
                      </a:lnTo>
                      <a:cubicBezTo>
                        <a:pt x="86703" y="2580707"/>
                        <a:pt x="0" y="2494004"/>
                        <a:pt x="0" y="2387051"/>
                      </a:cubicBezTo>
                      <a:lnTo>
                        <a:pt x="0" y="193656"/>
                      </a:lnTo>
                      <a:cubicBezTo>
                        <a:pt x="0" y="86703"/>
                        <a:pt x="86703" y="0"/>
                        <a:pt x="193656" y="0"/>
                      </a:cubicBezTo>
                      <a:close/>
                    </a:path>
                  </a:pathLst>
                </a:custGeom>
                <a:solidFill>
                  <a:srgbClr val="7876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9" name="Retângulo 468">
                  <a:extLst>
                    <a:ext uri="{FF2B5EF4-FFF2-40B4-BE49-F238E27FC236}">
                      <a16:creationId xmlns:a16="http://schemas.microsoft.com/office/drawing/2014/main" id="{B92A3139-E292-43DD-88D5-3F94A3CB8831}"/>
                    </a:ext>
                  </a:extLst>
                </p:cNvPr>
                <p:cNvSpPr/>
                <p:nvPr/>
              </p:nvSpPr>
              <p:spPr>
                <a:xfrm>
                  <a:off x="10423832" y="3594051"/>
                  <a:ext cx="203712" cy="1294231"/>
                </a:xfrm>
                <a:prstGeom prst="rect">
                  <a:avLst/>
                </a:prstGeom>
                <a:solidFill>
                  <a:srgbClr val="00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35AB3144-6562-4A6D-B959-976B5A1A7BAE}"/>
                    </a:ext>
                  </a:extLst>
                </p:cNvPr>
                <p:cNvSpPr/>
                <p:nvPr/>
              </p:nvSpPr>
              <p:spPr>
                <a:xfrm>
                  <a:off x="8722934" y="2375671"/>
                  <a:ext cx="501819" cy="523809"/>
                </a:xfrm>
                <a:prstGeom prst="rect">
                  <a:avLst/>
                </a:prstGeom>
                <a:solidFill>
                  <a:srgbClr val="830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1" name="Agrupar 20">
                  <a:extLst>
                    <a:ext uri="{FF2B5EF4-FFF2-40B4-BE49-F238E27FC236}">
                      <a16:creationId xmlns:a16="http://schemas.microsoft.com/office/drawing/2014/main" id="{EF425C10-8226-4B36-96DF-CEE3206925CB}"/>
                    </a:ext>
                  </a:extLst>
                </p:cNvPr>
                <p:cNvGrpSpPr/>
                <p:nvPr/>
              </p:nvGrpSpPr>
              <p:grpSpPr>
                <a:xfrm>
                  <a:off x="8098218" y="2016628"/>
                  <a:ext cx="2261091" cy="390792"/>
                  <a:chOff x="6309875" y="1891942"/>
                  <a:chExt cx="2261091" cy="390792"/>
                </a:xfrm>
              </p:grpSpPr>
              <p:sp>
                <p:nvSpPr>
                  <p:cNvPr id="472" name="Forma Livre: Forma 202">
                    <a:extLst>
                      <a:ext uri="{FF2B5EF4-FFF2-40B4-BE49-F238E27FC236}">
                        <a16:creationId xmlns:a16="http://schemas.microsoft.com/office/drawing/2014/main" id="{464287E1-1F49-4947-A04A-5D3DC47F2DC1}"/>
                      </a:ext>
                    </a:extLst>
                  </p:cNvPr>
                  <p:cNvSpPr/>
                  <p:nvPr/>
                </p:nvSpPr>
                <p:spPr>
                  <a:xfrm>
                    <a:off x="7436150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B7230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Forma Livre: Forma 203">
                    <a:extLst>
                      <a:ext uri="{FF2B5EF4-FFF2-40B4-BE49-F238E27FC236}">
                        <a16:creationId xmlns:a16="http://schemas.microsoft.com/office/drawing/2014/main" id="{DA3BE925-5E7C-430A-AB2F-B88FA1AF712A}"/>
                      </a:ext>
                    </a:extLst>
                  </p:cNvPr>
                  <p:cNvSpPr/>
                  <p:nvPr/>
                </p:nvSpPr>
                <p:spPr>
                  <a:xfrm flipH="1">
                    <a:off x="6309875" y="1891942"/>
                    <a:ext cx="1134816" cy="390792"/>
                  </a:xfrm>
                  <a:custGeom>
                    <a:avLst/>
                    <a:gdLst>
                      <a:gd name="connsiteX0" fmla="*/ 0 w 1134816"/>
                      <a:gd name="connsiteY0" fmla="*/ 0 h 390792"/>
                      <a:gd name="connsiteX1" fmla="*/ 939420 w 1134816"/>
                      <a:gd name="connsiteY1" fmla="*/ 0 h 390792"/>
                      <a:gd name="connsiteX2" fmla="*/ 1134816 w 1134816"/>
                      <a:gd name="connsiteY2" fmla="*/ 195396 h 390792"/>
                      <a:gd name="connsiteX3" fmla="*/ 939420 w 1134816"/>
                      <a:gd name="connsiteY3" fmla="*/ 390792 h 390792"/>
                      <a:gd name="connsiteX4" fmla="*/ 0 w 1134816"/>
                      <a:gd name="connsiteY4" fmla="*/ 390792 h 390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4816" h="390792">
                        <a:moveTo>
                          <a:pt x="0" y="0"/>
                        </a:moveTo>
                        <a:lnTo>
                          <a:pt x="939420" y="0"/>
                        </a:lnTo>
                        <a:cubicBezTo>
                          <a:pt x="1047334" y="0"/>
                          <a:pt x="1134816" y="87482"/>
                          <a:pt x="1134816" y="195396"/>
                        </a:cubicBezTo>
                        <a:cubicBezTo>
                          <a:pt x="1134816" y="303310"/>
                          <a:pt x="1047334" y="390792"/>
                          <a:pt x="939420" y="390792"/>
                        </a:cubicBezTo>
                        <a:lnTo>
                          <a:pt x="0" y="390792"/>
                        </a:lnTo>
                        <a:close/>
                      </a:path>
                    </a:pathLst>
                  </a:custGeom>
                  <a:solidFill>
                    <a:srgbClr val="D63C1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0" name="Agrupar 23">
                <a:extLst>
                  <a:ext uri="{FF2B5EF4-FFF2-40B4-BE49-F238E27FC236}">
                    <a16:creationId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130941" y="3565030"/>
                <a:ext cx="389075" cy="686628"/>
                <a:chOff x="5753576" y="3438643"/>
                <a:chExt cx="458252" cy="808706"/>
              </a:xfrm>
            </p:grpSpPr>
            <p:grpSp>
              <p:nvGrpSpPr>
                <p:cNvPr id="451" name="Agrupar 10">
                  <a:extLst>
                    <a:ext uri="{FF2B5EF4-FFF2-40B4-BE49-F238E27FC236}">
                      <a16:creationId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60" name="Forma Livre: Forma 181">
                    <a:extLst>
                      <a:ext uri="{FF2B5EF4-FFF2-40B4-BE49-F238E27FC236}">
                        <a16:creationId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1" name="Retângulo: Cantos Arredondados 182">
                    <a:extLst>
                      <a:ext uri="{FF2B5EF4-FFF2-40B4-BE49-F238E27FC236}">
                        <a16:creationId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Elipse 461">
                    <a:extLst>
                      <a:ext uri="{FF2B5EF4-FFF2-40B4-BE49-F238E27FC236}">
                        <a16:creationId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184">
                  <a:extLst>
                    <a:ext uri="{FF2B5EF4-FFF2-40B4-BE49-F238E27FC236}">
                      <a16:creationId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7" name="Forma Livre: Forma 185">
                    <a:extLst>
                      <a:ext uri="{FF2B5EF4-FFF2-40B4-BE49-F238E27FC236}">
                        <a16:creationId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8" name="Retângulo: Cantos Arredondados 186">
                    <a:extLst>
                      <a:ext uri="{FF2B5EF4-FFF2-40B4-BE49-F238E27FC236}">
                        <a16:creationId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9" name="Elipse 458">
                    <a:extLst>
                      <a:ext uri="{FF2B5EF4-FFF2-40B4-BE49-F238E27FC236}">
                        <a16:creationId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188">
                  <a:extLst>
                    <a:ext uri="{FF2B5EF4-FFF2-40B4-BE49-F238E27FC236}">
                      <a16:creationId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454" name="Forma Livre: Forma 189">
                    <a:extLst>
                      <a:ext uri="{FF2B5EF4-FFF2-40B4-BE49-F238E27FC236}">
                        <a16:creationId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5" name="Retângulo: Cantos Arredondados 192">
                    <a:extLst>
                      <a:ext uri="{FF2B5EF4-FFF2-40B4-BE49-F238E27FC236}">
                        <a16:creationId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6" name="Elipse 455">
                    <a:extLst>
                      <a:ext uri="{FF2B5EF4-FFF2-40B4-BE49-F238E27FC236}">
                        <a16:creationId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2" name="Grupo 11"/>
          <p:cNvGrpSpPr/>
          <p:nvPr/>
        </p:nvGrpSpPr>
        <p:grpSpPr>
          <a:xfrm>
            <a:off x="8836973" y="4003731"/>
            <a:ext cx="1447616" cy="1447616"/>
            <a:chOff x="10322871" y="3869400"/>
            <a:chExt cx="1447616" cy="1447616"/>
          </a:xfrm>
        </p:grpSpPr>
        <p:grpSp>
          <p:nvGrpSpPr>
            <p:cNvPr id="285" name="Grupo 284"/>
            <p:cNvGrpSpPr/>
            <p:nvPr/>
          </p:nvGrpSpPr>
          <p:grpSpPr>
            <a:xfrm>
              <a:off x="10322871" y="3869400"/>
              <a:ext cx="1447616" cy="1447616"/>
              <a:chOff x="5678760" y="4027640"/>
              <a:chExt cx="1447616" cy="1447616"/>
            </a:xfrm>
          </p:grpSpPr>
          <p:sp>
            <p:nvSpPr>
              <p:cNvPr id="286" name="Retângulo 285"/>
              <p:cNvSpPr/>
              <p:nvPr/>
            </p:nvSpPr>
            <p:spPr>
              <a:xfrm>
                <a:off x="5678760" y="4027640"/>
                <a:ext cx="1447616" cy="1447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90" name="Grupo 289"/>
              <p:cNvGrpSpPr/>
              <p:nvPr/>
            </p:nvGrpSpPr>
            <p:grpSpPr>
              <a:xfrm>
                <a:off x="5811284" y="4093222"/>
                <a:ext cx="1220781" cy="1300270"/>
                <a:chOff x="5811284" y="4093222"/>
                <a:chExt cx="1220781" cy="1300270"/>
              </a:xfrm>
            </p:grpSpPr>
            <p:grpSp>
              <p:nvGrpSpPr>
                <p:cNvPr id="302" name="Grupo 301"/>
                <p:cNvGrpSpPr/>
                <p:nvPr/>
              </p:nvGrpSpPr>
              <p:grpSpPr>
                <a:xfrm>
                  <a:off x="5811284" y="4109404"/>
                  <a:ext cx="908330" cy="1284088"/>
                  <a:chOff x="9123381" y="1674765"/>
                  <a:chExt cx="1851991" cy="2618123"/>
                </a:xfrm>
              </p:grpSpPr>
              <p:grpSp>
                <p:nvGrpSpPr>
                  <p:cNvPr id="401" name="Grupo 400"/>
                  <p:cNvGrpSpPr/>
                  <p:nvPr/>
                </p:nvGrpSpPr>
                <p:grpSpPr>
                  <a:xfrm>
                    <a:off x="9123381" y="1674765"/>
                    <a:ext cx="1851991" cy="2618123"/>
                    <a:chOff x="2880454" y="-1428282"/>
                    <a:chExt cx="4259478" cy="6021540"/>
                  </a:xfrm>
                </p:grpSpPr>
                <p:grpSp>
                  <p:nvGrpSpPr>
                    <p:cNvPr id="408" name="Grupo 407"/>
                    <p:cNvGrpSpPr/>
                    <p:nvPr/>
                  </p:nvGrpSpPr>
                  <p:grpSpPr>
                    <a:xfrm>
                      <a:off x="2880454" y="-1428282"/>
                      <a:ext cx="4194712" cy="6021540"/>
                      <a:chOff x="9403887" y="862252"/>
                      <a:chExt cx="4194712" cy="6021540"/>
                    </a:xfrm>
                  </p:grpSpPr>
                  <p:grpSp>
                    <p:nvGrpSpPr>
                      <p:cNvPr id="410" name="Grupo 409"/>
                      <p:cNvGrpSpPr/>
                      <p:nvPr/>
                    </p:nvGrpSpPr>
                    <p:grpSpPr>
                      <a:xfrm>
                        <a:off x="9835987" y="2336888"/>
                        <a:ext cx="1991604" cy="2102606"/>
                        <a:chOff x="4825591" y="1919862"/>
                        <a:chExt cx="2337321" cy="2467592"/>
                      </a:xfrm>
                    </p:grpSpPr>
                    <p:grpSp>
                      <p:nvGrpSpPr>
                        <p:cNvPr id="417" name="Agrupar 22">
                          <a:extLst>
                            <a:ext uri="{FF2B5EF4-FFF2-40B4-BE49-F238E27FC236}">
                              <a16:creationId xmlns:a16="http://schemas.microsoft.com/office/drawing/2014/main" id="{490FCC00-BFF9-4127-A2FF-2316B56F4B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091347" y="1919862"/>
                          <a:ext cx="2071565" cy="1469065"/>
                          <a:chOff x="6312474" y="2016628"/>
                          <a:chExt cx="5021668" cy="3561150"/>
                        </a:xfrm>
                      </p:grpSpPr>
                      <p:sp>
                        <p:nvSpPr>
                          <p:cNvPr id="435" name="Retângulo 434">
                            <a:extLst>
                              <a:ext uri="{FF2B5EF4-FFF2-40B4-BE49-F238E27FC236}">
                                <a16:creationId xmlns:a16="http://schemas.microsoft.com/office/drawing/2014/main" id="{B71D18F5-644F-46F7-9750-0C17E85F7E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39763" y="2375671"/>
                            <a:ext cx="986542" cy="798245"/>
                          </a:xfrm>
                          <a:prstGeom prst="rect">
                            <a:avLst/>
                          </a:prstGeom>
                          <a:solidFill>
                            <a:srgbClr val="72001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6" name="Forma Livre: Forma 197">
                            <a:extLst>
                              <a:ext uri="{FF2B5EF4-FFF2-40B4-BE49-F238E27FC236}">
                                <a16:creationId xmlns:a16="http://schemas.microsoft.com/office/drawing/2014/main" id="{B5A8756A-9E60-4ED2-92E9-8AD8AB6876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474" y="3698635"/>
                            <a:ext cx="1940499" cy="1879143"/>
                          </a:xfrm>
                          <a:custGeom>
                            <a:avLst/>
                            <a:gdLst>
                              <a:gd name="connsiteX0" fmla="*/ 2368881 w 2368881"/>
                              <a:gd name="connsiteY0" fmla="*/ 0 h 2368881"/>
                              <a:gd name="connsiteX1" fmla="*/ 2368881 w 2368881"/>
                              <a:gd name="connsiteY1" fmla="*/ 1184440 h 2368881"/>
                              <a:gd name="connsiteX2" fmla="*/ 1184440 w 2368881"/>
                              <a:gd name="connsiteY2" fmla="*/ 2368881 h 2368881"/>
                              <a:gd name="connsiteX3" fmla="*/ 0 w 2368881"/>
                              <a:gd name="connsiteY3" fmla="*/ 2368881 h 2368881"/>
                              <a:gd name="connsiteX4" fmla="*/ 2368881 w 2368881"/>
                              <a:gd name="connsiteY4" fmla="*/ 0 h 23688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68881" h="2368881">
                                <a:moveTo>
                                  <a:pt x="2368881" y="0"/>
                                </a:moveTo>
                                <a:lnTo>
                                  <a:pt x="2368881" y="1184440"/>
                                </a:lnTo>
                                <a:cubicBezTo>
                                  <a:pt x="1714732" y="1184440"/>
                                  <a:pt x="1184440" y="1714732"/>
                                  <a:pt x="1184440" y="2368881"/>
                                </a:cubicBezTo>
                                <a:lnTo>
                                  <a:pt x="0" y="2368881"/>
                                </a:lnTo>
                                <a:cubicBezTo>
                                  <a:pt x="0" y="1060584"/>
                                  <a:pt x="1060584" y="0"/>
                                  <a:pt x="236888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F7E8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437" name="Retângulo 436">
                            <a:extLst>
                              <a:ext uri="{FF2B5EF4-FFF2-40B4-BE49-F238E27FC236}">
                                <a16:creationId xmlns:a16="http://schemas.microsoft.com/office/drawing/2014/main" id="{AFAB65AC-6852-4E76-8F78-92EA7E4B1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079" y="3689891"/>
                            <a:ext cx="180805" cy="1032186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8" name="Forma Livre: Forma 196">
                            <a:extLst>
                              <a:ext uri="{FF2B5EF4-FFF2-40B4-BE49-F238E27FC236}">
                                <a16:creationId xmlns:a16="http://schemas.microsoft.com/office/drawing/2014/main" id="{00304F80-B3E0-420C-9E4E-560E70B2B7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10426373" y="3589434"/>
                            <a:ext cx="907769" cy="1298849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39" name="Forma Livre: Forma 194">
                            <a:extLst>
                              <a:ext uri="{FF2B5EF4-FFF2-40B4-BE49-F238E27FC236}">
                                <a16:creationId xmlns:a16="http://schemas.microsoft.com/office/drawing/2014/main" id="{38C4DFFE-213C-41B1-B368-C6448F0488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45543" y="2901389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89889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0" name="Forma Livre: Forma 195">
                            <a:extLst>
                              <a:ext uri="{FF2B5EF4-FFF2-40B4-BE49-F238E27FC236}">
                                <a16:creationId xmlns:a16="http://schemas.microsoft.com/office/drawing/2014/main" id="{1CA5E657-1923-407E-B0C5-B19EA72B9D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9224493" y="2900927"/>
                            <a:ext cx="1199338" cy="2580707"/>
                          </a:xfrm>
                          <a:custGeom>
                            <a:avLst/>
                            <a:gdLst>
                              <a:gd name="connsiteX0" fmla="*/ 193656 w 1199338"/>
                              <a:gd name="connsiteY0" fmla="*/ 0 h 2580707"/>
                              <a:gd name="connsiteX1" fmla="*/ 1199338 w 1199338"/>
                              <a:gd name="connsiteY1" fmla="*/ 0 h 2580707"/>
                              <a:gd name="connsiteX2" fmla="*/ 1199338 w 1199338"/>
                              <a:gd name="connsiteY2" fmla="*/ 2580707 h 2580707"/>
                              <a:gd name="connsiteX3" fmla="*/ 193656 w 1199338"/>
                              <a:gd name="connsiteY3" fmla="*/ 2580707 h 2580707"/>
                              <a:gd name="connsiteX4" fmla="*/ 0 w 1199338"/>
                              <a:gd name="connsiteY4" fmla="*/ 2387051 h 2580707"/>
                              <a:gd name="connsiteX5" fmla="*/ 0 w 1199338"/>
                              <a:gd name="connsiteY5" fmla="*/ 193656 h 2580707"/>
                              <a:gd name="connsiteX6" fmla="*/ 193656 w 1199338"/>
                              <a:gd name="connsiteY6" fmla="*/ 0 h 25807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1199338" h="2580707">
                                <a:moveTo>
                                  <a:pt x="193656" y="0"/>
                                </a:moveTo>
                                <a:lnTo>
                                  <a:pt x="1199338" y="0"/>
                                </a:lnTo>
                                <a:lnTo>
                                  <a:pt x="1199338" y="2580707"/>
                                </a:lnTo>
                                <a:lnTo>
                                  <a:pt x="193656" y="2580707"/>
                                </a:lnTo>
                                <a:cubicBezTo>
                                  <a:pt x="86703" y="2580707"/>
                                  <a:pt x="0" y="2494004"/>
                                  <a:pt x="0" y="2387051"/>
                                </a:cubicBezTo>
                                <a:lnTo>
                                  <a:pt x="0" y="193656"/>
                                </a:lnTo>
                                <a:cubicBezTo>
                                  <a:pt x="0" y="86703"/>
                                  <a:pt x="86703" y="0"/>
                                  <a:pt x="1936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8768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1" name="Retângulo 440">
                            <a:extLst>
                              <a:ext uri="{FF2B5EF4-FFF2-40B4-BE49-F238E27FC236}">
                                <a16:creationId xmlns:a16="http://schemas.microsoft.com/office/drawing/2014/main" id="{B92A3139-E292-43DD-88D5-3F94A3CB8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23832" y="3594051"/>
                            <a:ext cx="203712" cy="1294231"/>
                          </a:xfrm>
                          <a:prstGeom prst="rect">
                            <a:avLst/>
                          </a:prstGeom>
                          <a:solidFill>
                            <a:srgbClr val="000000">
                              <a:alpha val="50196"/>
                            </a:srgb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2" name="Retângulo 441">
                            <a:extLst>
                              <a:ext uri="{FF2B5EF4-FFF2-40B4-BE49-F238E27FC236}">
                                <a16:creationId xmlns:a16="http://schemas.microsoft.com/office/drawing/2014/main" id="{35AB3144-6562-4A6D-B959-976B5A1A7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22934" y="2375671"/>
                            <a:ext cx="501819" cy="523809"/>
                          </a:xfrm>
                          <a:prstGeom prst="rect">
                            <a:avLst/>
                          </a:prstGeom>
                          <a:solidFill>
                            <a:srgbClr val="830018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grpSp>
                        <p:nvGrpSpPr>
                          <p:cNvPr id="443" name="Agrupar 20">
                            <a:extLst>
                              <a:ext uri="{FF2B5EF4-FFF2-40B4-BE49-F238E27FC236}">
                                <a16:creationId xmlns:a16="http://schemas.microsoft.com/office/drawing/2014/main" id="{EF425C10-8226-4B36-96DF-CEE3206925C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98218" y="2016628"/>
                            <a:ext cx="2261091" cy="390792"/>
                            <a:chOff x="6309875" y="1891942"/>
                            <a:chExt cx="2261091" cy="390792"/>
                          </a:xfrm>
                        </p:grpSpPr>
                        <p:sp>
                          <p:nvSpPr>
                            <p:cNvPr id="444" name="Forma Livre: Forma 202">
                              <a:extLst>
                                <a:ext uri="{FF2B5EF4-FFF2-40B4-BE49-F238E27FC236}">
                                  <a16:creationId xmlns:a16="http://schemas.microsoft.com/office/drawing/2014/main" id="{464287E1-1F49-4947-A04A-5D3DC47F2D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436150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B72306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445" name="Forma Livre: Forma 203">
                              <a:extLst>
                                <a:ext uri="{FF2B5EF4-FFF2-40B4-BE49-F238E27FC236}">
                                  <a16:creationId xmlns:a16="http://schemas.microsoft.com/office/drawing/2014/main" id="{DA3BE925-5E7C-430A-AB2F-B88FA1AF71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6309875" y="1891942"/>
                              <a:ext cx="1134816" cy="390792"/>
                            </a:xfrm>
                            <a:custGeom>
                              <a:avLst/>
                              <a:gdLst>
                                <a:gd name="connsiteX0" fmla="*/ 0 w 1134816"/>
                                <a:gd name="connsiteY0" fmla="*/ 0 h 390792"/>
                                <a:gd name="connsiteX1" fmla="*/ 939420 w 1134816"/>
                                <a:gd name="connsiteY1" fmla="*/ 0 h 390792"/>
                                <a:gd name="connsiteX2" fmla="*/ 1134816 w 1134816"/>
                                <a:gd name="connsiteY2" fmla="*/ 195396 h 390792"/>
                                <a:gd name="connsiteX3" fmla="*/ 939420 w 1134816"/>
                                <a:gd name="connsiteY3" fmla="*/ 390792 h 390792"/>
                                <a:gd name="connsiteX4" fmla="*/ 0 w 1134816"/>
                                <a:gd name="connsiteY4" fmla="*/ 390792 h 39079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34816" h="390792">
                                  <a:moveTo>
                                    <a:pt x="0" y="0"/>
                                  </a:moveTo>
                                  <a:lnTo>
                                    <a:pt x="939420" y="0"/>
                                  </a:lnTo>
                                  <a:cubicBezTo>
                                    <a:pt x="1047334" y="0"/>
                                    <a:pt x="1134816" y="87482"/>
                                    <a:pt x="1134816" y="195396"/>
                                  </a:cubicBezTo>
                                  <a:cubicBezTo>
                                    <a:pt x="1134816" y="303310"/>
                                    <a:pt x="1047334" y="390792"/>
                                    <a:pt x="939420" y="390792"/>
                                  </a:cubicBezTo>
                                  <a:lnTo>
                                    <a:pt x="0" y="3907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</p:grpSp>
                    <p:grpSp>
                      <p:nvGrpSpPr>
                        <p:cNvPr id="418" name="Grupo 417"/>
                        <p:cNvGrpSpPr/>
                        <p:nvPr/>
                      </p:nvGrpSpPr>
                      <p:grpSpPr>
                        <a:xfrm>
                          <a:off x="4825591" y="3463819"/>
                          <a:ext cx="923635" cy="923635"/>
                          <a:chOff x="4722687" y="3517963"/>
                          <a:chExt cx="1082106" cy="1082106"/>
                        </a:xfrm>
                      </p:grpSpPr>
                      <p:grpSp>
                        <p:nvGrpSpPr>
                          <p:cNvPr id="419" name="Agrupar 23">
                            <a:extLst>
                              <a:ext uri="{FF2B5EF4-FFF2-40B4-BE49-F238E27FC236}">
                                <a16:creationId xmlns:a16="http://schemas.microsoft.com/office/drawing/2014/main" id="{2D1C8CD5-F264-42F8-9C83-B68A4FCC55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080426" y="3636541"/>
                            <a:ext cx="455831" cy="804434"/>
                            <a:chOff x="5753576" y="3438643"/>
                            <a:chExt cx="458252" cy="808706"/>
                          </a:xfrm>
                        </p:grpSpPr>
                        <p:grpSp>
                          <p:nvGrpSpPr>
                            <p:cNvPr id="423" name="Agrupar 10">
                              <a:extLst>
                                <a:ext uri="{FF2B5EF4-FFF2-40B4-BE49-F238E27FC236}">
                                  <a16:creationId xmlns:a16="http://schemas.microsoft.com/office/drawing/2014/main" id="{8FAAA4D3-B44E-453D-B3F6-DB4DE0C8A8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05831" y="343864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32" name="Forma Livre: Forma 181">
                                <a:extLst>
                                  <a:ext uri="{FF2B5EF4-FFF2-40B4-BE49-F238E27FC236}">
                                    <a16:creationId xmlns:a16="http://schemas.microsoft.com/office/drawing/2014/main" id="{98D80B42-5E1E-4938-9DB0-8342AF4B000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3" name="Retângulo: Cantos Arredondados 182">
                                <a:extLst>
                                  <a:ext uri="{FF2B5EF4-FFF2-40B4-BE49-F238E27FC236}">
                                    <a16:creationId xmlns:a16="http://schemas.microsoft.com/office/drawing/2014/main" id="{39A9516B-3988-485D-AE24-7C5A4F0DA0B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4" name="Elipse 433">
                                <a:extLst>
                                  <a:ext uri="{FF2B5EF4-FFF2-40B4-BE49-F238E27FC236}">
                                    <a16:creationId xmlns:a16="http://schemas.microsoft.com/office/drawing/2014/main" id="{0220A964-8187-4029-82ED-28A1749175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4" name="Agrupar 184">
                              <a:extLst>
                                <a:ext uri="{FF2B5EF4-FFF2-40B4-BE49-F238E27FC236}">
                                  <a16:creationId xmlns:a16="http://schemas.microsoft.com/office/drawing/2014/main" id="{4B459DC3-73D0-45EB-8867-DB95A065CC6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997341" y="3711064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9" name="Forma Livre: Forma 185">
                                <a:extLst>
                                  <a:ext uri="{FF2B5EF4-FFF2-40B4-BE49-F238E27FC236}">
                                    <a16:creationId xmlns:a16="http://schemas.microsoft.com/office/drawing/2014/main" id="{89E6CD47-5141-4351-82E2-55BADE6749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0" name="Retângulo: Cantos Arredondados 186">
                                <a:extLst>
                                  <a:ext uri="{FF2B5EF4-FFF2-40B4-BE49-F238E27FC236}">
                                    <a16:creationId xmlns:a16="http://schemas.microsoft.com/office/drawing/2014/main" id="{8639F344-AEB2-4F06-A4E4-730033B248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31" name="Elipse 430">
                                <a:extLst>
                                  <a:ext uri="{FF2B5EF4-FFF2-40B4-BE49-F238E27FC236}">
                                    <a16:creationId xmlns:a16="http://schemas.microsoft.com/office/drawing/2014/main" id="{C74DE6F2-8569-4093-A38B-8C29D7778F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  <p:grpSp>
                          <p:nvGrpSpPr>
                            <p:cNvPr id="425" name="Agrupar 188">
                              <a:extLst>
                                <a:ext uri="{FF2B5EF4-FFF2-40B4-BE49-F238E27FC236}">
                                  <a16:creationId xmlns:a16="http://schemas.microsoft.com/office/drawing/2014/main" id="{3DA466FE-890B-4650-91A1-9DC0F4812D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753576" y="3961303"/>
                              <a:ext cx="214487" cy="286046"/>
                              <a:chOff x="2132113" y="2223801"/>
                              <a:chExt cx="1437316" cy="1907485"/>
                            </a:xfrm>
                          </p:grpSpPr>
                          <p:sp>
                            <p:nvSpPr>
                              <p:cNvPr id="426" name="Forma Livre: Forma 189">
                                <a:extLst>
                                  <a:ext uri="{FF2B5EF4-FFF2-40B4-BE49-F238E27FC236}">
                                    <a16:creationId xmlns:a16="http://schemas.microsoft.com/office/drawing/2014/main" id="{4B18F6B8-35D5-4A23-AD83-8EA8AA2C25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0800000">
                                <a:off x="2132113" y="2223801"/>
                                <a:ext cx="1437316" cy="1816627"/>
                              </a:xfrm>
                              <a:custGeom>
                                <a:avLst/>
                                <a:gdLst>
                                  <a:gd name="connsiteX0" fmla="*/ 904451 w 1808902"/>
                                  <a:gd name="connsiteY0" fmla="*/ 0 h 2286275"/>
                                  <a:gd name="connsiteX1" fmla="*/ 1808902 w 1808902"/>
                                  <a:gd name="connsiteY1" fmla="*/ 868130 h 2286275"/>
                                  <a:gd name="connsiteX2" fmla="*/ 1790527 w 1808902"/>
                                  <a:gd name="connsiteY2" fmla="*/ 1043089 h 2286275"/>
                                  <a:gd name="connsiteX3" fmla="*/ 1775495 w 1808902"/>
                                  <a:gd name="connsiteY3" fmla="*/ 1099200 h 2286275"/>
                                  <a:gd name="connsiteX4" fmla="*/ 1774646 w 1808902"/>
                                  <a:gd name="connsiteY4" fmla="*/ 1122665 h 2286275"/>
                                  <a:gd name="connsiteX5" fmla="*/ 907918 w 1808902"/>
                                  <a:gd name="connsiteY5" fmla="*/ 2286275 h 2286275"/>
                                  <a:gd name="connsiteX6" fmla="*/ 54198 w 1808902"/>
                                  <a:gd name="connsiteY6" fmla="*/ 1208947 h 2286275"/>
                                  <a:gd name="connsiteX7" fmla="*/ 42436 w 1808902"/>
                                  <a:gd name="connsiteY7" fmla="*/ 1130938 h 2286275"/>
                                  <a:gd name="connsiteX8" fmla="*/ 40662 w 1808902"/>
                                  <a:gd name="connsiteY8" fmla="*/ 1126285 h 2286275"/>
                                  <a:gd name="connsiteX9" fmla="*/ 0 w 1808902"/>
                                  <a:gd name="connsiteY9" fmla="*/ 868130 h 2286275"/>
                                  <a:gd name="connsiteX10" fmla="*/ 904451 w 1808902"/>
                                  <a:gd name="connsiteY10" fmla="*/ 0 h 22862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  <a:cxn ang="0">
                                    <a:pos x="connsiteX7" y="connsiteY7"/>
                                  </a:cxn>
                                  <a:cxn ang="0">
                                    <a:pos x="connsiteX8" y="connsiteY8"/>
                                  </a:cxn>
                                  <a:cxn ang="0">
                                    <a:pos x="connsiteX9" y="connsiteY9"/>
                                  </a:cxn>
                                  <a:cxn ang="0">
                                    <a:pos x="connsiteX10" y="connsiteY10"/>
                                  </a:cxn>
                                </a:cxnLst>
                                <a:rect l="l" t="t" r="r" b="b"/>
                                <a:pathLst>
                                  <a:path w="1808902" h="2286275">
                                    <a:moveTo>
                                      <a:pt x="904451" y="0"/>
                                    </a:moveTo>
                                    <a:cubicBezTo>
                                      <a:pt x="1403965" y="0"/>
                                      <a:pt x="1808902" y="388675"/>
                                      <a:pt x="1808902" y="868130"/>
                                    </a:cubicBezTo>
                                    <a:cubicBezTo>
                                      <a:pt x="1808902" y="928062"/>
                                      <a:pt x="1802575" y="986575"/>
                                      <a:pt x="1790527" y="1043089"/>
                                    </a:cubicBezTo>
                                    <a:lnTo>
                                      <a:pt x="1775495" y="1099200"/>
                                    </a:lnTo>
                                    <a:lnTo>
                                      <a:pt x="1774646" y="1122665"/>
                                    </a:lnTo>
                                    <a:cubicBezTo>
                                      <a:pt x="1745887" y="1429753"/>
                                      <a:pt x="1513977" y="1841008"/>
                                      <a:pt x="907918" y="2286275"/>
                                    </a:cubicBezTo>
                                    <a:cubicBezTo>
                                      <a:pt x="356955" y="1881487"/>
                                      <a:pt x="115206" y="1504808"/>
                                      <a:pt x="54198" y="1208947"/>
                                    </a:cubicBezTo>
                                    <a:lnTo>
                                      <a:pt x="42436" y="1130938"/>
                                    </a:lnTo>
                                    <a:lnTo>
                                      <a:pt x="40662" y="1126285"/>
                                    </a:lnTo>
                                    <a:cubicBezTo>
                                      <a:pt x="14236" y="1044734"/>
                                      <a:pt x="0" y="958028"/>
                                      <a:pt x="0" y="868130"/>
                                    </a:cubicBezTo>
                                    <a:cubicBezTo>
                                      <a:pt x="0" y="388675"/>
                                      <a:pt x="404937" y="0"/>
                                      <a:pt x="904451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8DB4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7" name="Retângulo: Cantos Arredondados 192">
                                <a:extLst>
                                  <a:ext uri="{FF2B5EF4-FFF2-40B4-BE49-F238E27FC236}">
                                    <a16:creationId xmlns:a16="http://schemas.microsoft.com/office/drawing/2014/main" id="{E4BB4734-A4D0-4C81-8366-94CAEEAB43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968707" y="2766558"/>
                                <a:ext cx="326544" cy="695180"/>
                              </a:xfrm>
                              <a:prstGeom prst="roundRect">
                                <a:avLst>
                                  <a:gd name="adj" fmla="val 50000"/>
                                </a:avLst>
                              </a:prstGeom>
                              <a:solidFill>
                                <a:srgbClr val="00A8D6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  <p:sp>
                            <p:nvSpPr>
                              <p:cNvPr id="428" name="Elipse 427">
                                <a:extLst>
                                  <a:ext uri="{FF2B5EF4-FFF2-40B4-BE49-F238E27FC236}">
                                    <a16:creationId xmlns:a16="http://schemas.microsoft.com/office/drawing/2014/main" id="{CFCA373A-3386-4476-9896-9CB045F86F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260046">
                                <a:off x="2576407" y="2863863"/>
                                <a:ext cx="893147" cy="1267423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0000">
                                  <a:alpha val="20000"/>
                                </a:srgb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pt-BR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420" name="Grupo 419"/>
                          <p:cNvGrpSpPr/>
                          <p:nvPr/>
                        </p:nvGrpSpPr>
                        <p:grpSpPr>
                          <a:xfrm>
                            <a:off x="4722687" y="3517963"/>
                            <a:ext cx="1082106" cy="1082106"/>
                            <a:chOff x="6163499" y="4028618"/>
                            <a:chExt cx="1440928" cy="1440928"/>
                          </a:xfrm>
                        </p:grpSpPr>
                        <p:sp>
                          <p:nvSpPr>
                            <p:cNvPr id="421" name="Rosca 420"/>
                            <p:cNvSpPr/>
                            <p:nvPr/>
                          </p:nvSpPr>
                          <p:spPr>
                            <a:xfrm>
                              <a:off x="6163499" y="4028618"/>
                              <a:ext cx="1440928" cy="1440928"/>
                            </a:xfrm>
                            <a:prstGeom prst="donut">
                              <a:avLst>
                                <a:gd name="adj" fmla="val 5253"/>
                              </a:avLst>
                            </a:prstGeom>
                            <a:solidFill>
                              <a:srgbClr val="D63C13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422" name="Conector reto 421"/>
                            <p:cNvCxnSpPr>
                              <a:stCxn id="421" idx="1"/>
                              <a:endCxn id="421" idx="5"/>
                            </p:cNvCxnSpPr>
                            <p:nvPr/>
                          </p:nvCxnSpPr>
                          <p:spPr>
                            <a:xfrm>
                              <a:off x="6374518" y="4239637"/>
                              <a:ext cx="1018891" cy="1018891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D63C13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  <p:sp>
                    <p:nvSpPr>
                      <p:cNvPr id="411" name="Retângulo de cantos arredondados 223"/>
                      <p:cNvSpPr/>
                      <p:nvPr/>
                    </p:nvSpPr>
                    <p:spPr>
                      <a:xfrm>
                        <a:off x="11101480" y="862252"/>
                        <a:ext cx="2497119" cy="602154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93404" h="13729043">
                            <a:moveTo>
                              <a:pt x="2846702" y="0"/>
                            </a:moveTo>
                            <a:cubicBezTo>
                              <a:pt x="4418893" y="0"/>
                              <a:pt x="5693404" y="1274510"/>
                              <a:pt x="5693404" y="2846702"/>
                            </a:cubicBezTo>
                            <a:lnTo>
                              <a:pt x="5693404" y="11379730"/>
                            </a:lnTo>
                            <a:cubicBezTo>
                              <a:pt x="5693404" y="12356056"/>
                              <a:pt x="5201905" y="13217589"/>
                              <a:pt x="4451915" y="13729043"/>
                            </a:cubicBezTo>
                            <a:lnTo>
                              <a:pt x="4451915" y="2863221"/>
                            </a:lnTo>
                            <a:cubicBezTo>
                              <a:pt x="4451915" y="1976687"/>
                              <a:pt x="3733236" y="1258008"/>
                              <a:pt x="2846702" y="1258008"/>
                            </a:cubicBezTo>
                            <a:cubicBezTo>
                              <a:pt x="1960168" y="1258008"/>
                              <a:pt x="1241488" y="1976687"/>
                              <a:pt x="1241488" y="2863221"/>
                            </a:cubicBezTo>
                            <a:lnTo>
                              <a:pt x="1241488" y="4486646"/>
                            </a:lnTo>
                            <a:lnTo>
                              <a:pt x="0" y="4486646"/>
                            </a:lnTo>
                            <a:lnTo>
                              <a:pt x="0" y="2846702"/>
                            </a:lnTo>
                            <a:cubicBezTo>
                              <a:pt x="0" y="1274510"/>
                              <a:pt x="1274510" y="0"/>
                              <a:pt x="2846702" y="0"/>
                            </a:cubicBezTo>
                            <a:close/>
                          </a:path>
                        </a:pathLst>
                      </a:cu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2" name="Elipse 231"/>
                      <p:cNvSpPr/>
                      <p:nvPr/>
                    </p:nvSpPr>
                    <p:spPr>
                      <a:xfrm>
                        <a:off x="9608538" y="2253059"/>
                        <a:ext cx="3014615" cy="21864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014615" h="1485658">
                            <a:moveTo>
                              <a:pt x="1507307" y="0"/>
                            </a:moveTo>
                            <a:cubicBezTo>
                              <a:pt x="2332788" y="0"/>
                              <a:pt x="3003401" y="663065"/>
                              <a:pt x="3014615" y="1485658"/>
                            </a:cubicBezTo>
                            <a:lnTo>
                              <a:pt x="0" y="1485658"/>
                            </a:lnTo>
                            <a:cubicBezTo>
                              <a:pt x="11213" y="663065"/>
                              <a:pt x="681827" y="0"/>
                              <a:pt x="150730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3" name="Retângulo 412"/>
                      <p:cNvSpPr/>
                      <p:nvPr/>
                    </p:nvSpPr>
                    <p:spPr>
                      <a:xfrm>
                        <a:off x="9608538" y="4291349"/>
                        <a:ext cx="3003603" cy="26776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30196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4" name="Retângulo de cantos arredondados 413"/>
                      <p:cNvSpPr/>
                      <p:nvPr/>
                    </p:nvSpPr>
                    <p:spPr>
                      <a:xfrm>
                        <a:off x="9403887" y="4354085"/>
                        <a:ext cx="3336744" cy="39472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5F8F9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 de cantos arredondados 414"/>
                      <p:cNvSpPr/>
                      <p:nvPr/>
                    </p:nvSpPr>
                    <p:spPr>
                      <a:xfrm>
                        <a:off x="11326276" y="2965893"/>
                        <a:ext cx="706964" cy="108009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6" name="Retângulo de cantos arredondados 415"/>
                      <p:cNvSpPr/>
                      <p:nvPr/>
                    </p:nvSpPr>
                    <p:spPr>
                      <a:xfrm>
                        <a:off x="9501008" y="4554347"/>
                        <a:ext cx="3123295" cy="19446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4C727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09" name="Retângulo 408"/>
                    <p:cNvSpPr/>
                    <p:nvPr/>
                  </p:nvSpPr>
                  <p:spPr>
                    <a:xfrm>
                      <a:off x="6422722" y="3436886"/>
                      <a:ext cx="717210" cy="1156372"/>
                    </a:xfrm>
                    <a:prstGeom prst="rect">
                      <a:avLst/>
                    </a:prstGeom>
                    <a:solidFill>
                      <a:srgbClr val="4C727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02" name="Elipse 401"/>
                  <p:cNvSpPr/>
                  <p:nvPr/>
                </p:nvSpPr>
                <p:spPr>
                  <a:xfrm>
                    <a:off x="9466198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Elipse 402"/>
                  <p:cNvSpPr/>
                  <p:nvPr/>
                </p:nvSpPr>
                <p:spPr>
                  <a:xfrm>
                    <a:off x="9743028" y="373712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Elipse 403"/>
                  <p:cNvSpPr/>
                  <p:nvPr/>
                </p:nvSpPr>
                <p:spPr>
                  <a:xfrm>
                    <a:off x="9423378" y="3890063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Elipse 404"/>
                  <p:cNvSpPr/>
                  <p:nvPr/>
                </p:nvSpPr>
                <p:spPr>
                  <a:xfrm>
                    <a:off x="9989943" y="3496164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Elipse 405"/>
                  <p:cNvSpPr/>
                  <p:nvPr/>
                </p:nvSpPr>
                <p:spPr>
                  <a:xfrm>
                    <a:off x="10079358" y="3924370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Elipse 406"/>
                  <p:cNvSpPr/>
                  <p:nvPr/>
                </p:nvSpPr>
                <p:spPr>
                  <a:xfrm>
                    <a:off x="9722834" y="4074929"/>
                    <a:ext cx="187247" cy="187247"/>
                  </a:xfrm>
                  <a:prstGeom prst="ellipse">
                    <a:avLst/>
                  </a:prstGeom>
                  <a:solidFill>
                    <a:srgbClr val="4FD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4" name="Grupo 303"/>
                <p:cNvGrpSpPr/>
                <p:nvPr/>
              </p:nvGrpSpPr>
              <p:grpSpPr>
                <a:xfrm>
                  <a:off x="6495442" y="4093222"/>
                  <a:ext cx="536623" cy="536623"/>
                  <a:chOff x="7944350" y="2141841"/>
                  <a:chExt cx="2200731" cy="2200731"/>
                </a:xfrm>
              </p:grpSpPr>
              <p:sp>
                <p:nvSpPr>
                  <p:cNvPr id="305" name="Elipse 304"/>
                  <p:cNvSpPr/>
                  <p:nvPr/>
                </p:nvSpPr>
                <p:spPr>
                  <a:xfrm>
                    <a:off x="7944350" y="2141841"/>
                    <a:ext cx="2200731" cy="22007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4C727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8888858" y="2837393"/>
                    <a:ext cx="958830" cy="607080"/>
                    <a:chOff x="8888858" y="2837393"/>
                    <a:chExt cx="958830" cy="607080"/>
                  </a:xfrm>
                </p:grpSpPr>
                <p:sp>
                  <p:nvSpPr>
                    <p:cNvPr id="399" name="Retângulo de cantos arredondados 398"/>
                    <p:cNvSpPr/>
                    <p:nvPr/>
                  </p:nvSpPr>
                  <p:spPr>
                    <a:xfrm rot="18900000">
                      <a:off x="8888858" y="2837393"/>
                      <a:ext cx="958830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0" name="Retângulo de cantos arredondados 399"/>
                    <p:cNvSpPr/>
                    <p:nvPr/>
                  </p:nvSpPr>
                  <p:spPr>
                    <a:xfrm rot="1800000">
                      <a:off x="8933086" y="3292073"/>
                      <a:ext cx="716327" cy="1524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1" name="Elipse 370"/>
                  <p:cNvSpPr/>
                  <p:nvPr/>
                </p:nvSpPr>
                <p:spPr>
                  <a:xfrm>
                    <a:off x="8927784" y="3125275"/>
                    <a:ext cx="233862" cy="233862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Retângulo de cantos arredondados 371"/>
                  <p:cNvSpPr/>
                  <p:nvPr/>
                </p:nvSpPr>
                <p:spPr>
                  <a:xfrm>
                    <a:off x="8942971" y="2271713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de cantos arredondados 395"/>
                  <p:cNvSpPr/>
                  <p:nvPr/>
                </p:nvSpPr>
                <p:spPr>
                  <a:xfrm>
                    <a:off x="8969754" y="3847927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 rot="16200000">
                    <a:off x="8173096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6200000">
                    <a:off x="9755514" y="3030275"/>
                    <a:ext cx="191892" cy="42386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4C727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" name="Grupo 8"/>
            <p:cNvGrpSpPr/>
            <p:nvPr/>
          </p:nvGrpSpPr>
          <p:grpSpPr>
            <a:xfrm>
              <a:off x="10589196" y="4787929"/>
              <a:ext cx="425101" cy="425101"/>
              <a:chOff x="9856452" y="3270231"/>
              <a:chExt cx="425101" cy="425101"/>
            </a:xfrm>
          </p:grpSpPr>
          <p:sp>
            <p:nvSpPr>
              <p:cNvPr id="476" name="Rosca 475"/>
              <p:cNvSpPr/>
              <p:nvPr/>
            </p:nvSpPr>
            <p:spPr>
              <a:xfrm>
                <a:off x="9856452" y="3270231"/>
                <a:ext cx="425101" cy="425101"/>
              </a:xfrm>
              <a:prstGeom prst="donut">
                <a:avLst>
                  <a:gd name="adj" fmla="val 5253"/>
                </a:avLst>
              </a:prstGeom>
              <a:solidFill>
                <a:srgbClr val="FF3B3B"/>
              </a:solidFill>
              <a:ln>
                <a:solidFill>
                  <a:srgbClr val="FF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7" name="Conector reto 476"/>
              <p:cNvCxnSpPr>
                <a:stCxn id="476" idx="1"/>
                <a:endCxn id="476" idx="5"/>
              </p:cNvCxnSpPr>
              <p:nvPr/>
            </p:nvCxnSpPr>
            <p:spPr>
              <a:xfrm>
                <a:off x="9918706" y="3332486"/>
                <a:ext cx="300592" cy="300592"/>
              </a:xfrm>
              <a:prstGeom prst="line">
                <a:avLst/>
              </a:prstGeom>
              <a:ln w="57150">
                <a:solidFill>
                  <a:srgbClr val="FF3B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3579742" y="2283566"/>
            <a:ext cx="1760392" cy="576305"/>
            <a:chOff x="4141717" y="2297880"/>
            <a:chExt cx="1760392" cy="57630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686F26B9-BF5C-436A-984A-9B68AEFC02D4}"/>
                </a:ext>
              </a:extLst>
            </p:cNvPr>
            <p:cNvSpPr/>
            <p:nvPr/>
          </p:nvSpPr>
          <p:spPr>
            <a:xfrm>
              <a:off x="4141718" y="2297880"/>
              <a:ext cx="1760391" cy="449798"/>
            </a:xfrm>
            <a:prstGeom prst="rect">
              <a:avLst/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115">
              <a:extLst>
                <a:ext uri="{FF2B5EF4-FFF2-40B4-BE49-F238E27FC236}">
                  <a16:creationId xmlns:a16="http://schemas.microsoft.com/office/drawing/2014/main" id="{77C05E54-3618-42AE-97BF-12989C3D7D05}"/>
                </a:ext>
              </a:extLst>
            </p:cNvPr>
            <p:cNvSpPr/>
            <p:nvPr/>
          </p:nvSpPr>
          <p:spPr>
            <a:xfrm>
              <a:off x="4141717" y="2588374"/>
              <a:ext cx="905581" cy="28112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5043959" y="2302563"/>
              <a:ext cx="854813" cy="571622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70" y="521617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4697171" y="152508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3555B-EDD6-41C7-AC46-41C71E473FF6}"/>
              </a:ext>
            </a:extLst>
          </p:cNvPr>
          <p:cNvGrpSpPr/>
          <p:nvPr/>
        </p:nvGrpSpPr>
        <p:grpSpPr>
          <a:xfrm>
            <a:off x="1484030" y="1710867"/>
            <a:ext cx="2627989" cy="2598481"/>
            <a:chOff x="1866788" y="1977567"/>
            <a:chExt cx="2627989" cy="2598481"/>
          </a:xfrm>
        </p:grpSpPr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42519A0A-E5ED-448C-9A20-DC3686B36594}"/>
                </a:ext>
              </a:extLst>
            </p:cNvPr>
            <p:cNvSpPr/>
            <p:nvPr/>
          </p:nvSpPr>
          <p:spPr>
            <a:xfrm rot="16200000">
              <a:off x="1773324" y="2071031"/>
              <a:ext cx="1355221" cy="1168293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FC17B28-2147-4521-9882-8FC76FE6B5B5}"/>
                </a:ext>
              </a:extLst>
            </p:cNvPr>
            <p:cNvSpPr/>
            <p:nvPr/>
          </p:nvSpPr>
          <p:spPr>
            <a:xfrm rot="16200000">
              <a:off x="2302927" y="2212772"/>
              <a:ext cx="2146110" cy="1850095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C1F293D8-FD00-4EF7-AF15-85158018EBEE}"/>
                </a:ext>
              </a:extLst>
            </p:cNvPr>
            <p:cNvSpPr/>
            <p:nvPr/>
          </p:nvSpPr>
          <p:spPr>
            <a:xfrm rot="16200000">
              <a:off x="3525113" y="3606385"/>
              <a:ext cx="1041491" cy="897836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BF2C5A4-8F87-43DB-B9E4-57344CEF476D}"/>
                </a:ext>
              </a:extLst>
            </p:cNvPr>
            <p:cNvSpPr/>
            <p:nvPr/>
          </p:nvSpPr>
          <p:spPr>
            <a:xfrm rot="16200000">
              <a:off x="2203753" y="2485420"/>
              <a:ext cx="1078510" cy="584146"/>
            </a:xfrm>
            <a:custGeom>
              <a:avLst/>
              <a:gdLst>
                <a:gd name="connsiteX0" fmla="*/ 1078510 w 1078510"/>
                <a:gd name="connsiteY0" fmla="*/ 553420 h 584146"/>
                <a:gd name="connsiteX1" fmla="*/ 1063148 w 1078510"/>
                <a:gd name="connsiteY1" fmla="*/ 584146 h 584146"/>
                <a:gd name="connsiteX2" fmla="*/ 292073 w 1078510"/>
                <a:gd name="connsiteY2" fmla="*/ 584146 h 584146"/>
                <a:gd name="connsiteX3" fmla="*/ 0 w 1078510"/>
                <a:gd name="connsiteY3" fmla="*/ 0 h 584146"/>
                <a:gd name="connsiteX4" fmla="*/ 801800 w 1078510"/>
                <a:gd name="connsiteY4" fmla="*/ 0 h 58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10" h="584146">
                  <a:moveTo>
                    <a:pt x="1078510" y="553420"/>
                  </a:moveTo>
                  <a:lnTo>
                    <a:pt x="1063148" y="584146"/>
                  </a:lnTo>
                  <a:lnTo>
                    <a:pt x="292073" y="584146"/>
                  </a:lnTo>
                  <a:lnTo>
                    <a:pt x="0" y="0"/>
                  </a:lnTo>
                  <a:lnTo>
                    <a:pt x="801800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6D1BF91-37B5-45B3-BA31-1D46B8940471}"/>
                </a:ext>
              </a:extLst>
            </p:cNvPr>
            <p:cNvSpPr/>
            <p:nvPr/>
          </p:nvSpPr>
          <p:spPr>
            <a:xfrm rot="16200000">
              <a:off x="2430300" y="3964172"/>
              <a:ext cx="572352" cy="493407"/>
            </a:xfrm>
            <a:prstGeom prst="hexagon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F83621E-E7DE-4AA5-B1F8-CF8FD462ED49}"/>
                </a:ext>
              </a:extLst>
            </p:cNvPr>
            <p:cNvSpPr/>
            <p:nvPr/>
          </p:nvSpPr>
          <p:spPr>
            <a:xfrm rot="16200000">
              <a:off x="3671890" y="3459607"/>
              <a:ext cx="563846" cy="713748"/>
            </a:xfrm>
            <a:custGeom>
              <a:avLst/>
              <a:gdLst>
                <a:gd name="connsiteX0" fmla="*/ 563846 w 563846"/>
                <a:gd name="connsiteY0" fmla="*/ 448918 h 713748"/>
                <a:gd name="connsiteX1" fmla="*/ 431431 w 563846"/>
                <a:gd name="connsiteY1" fmla="*/ 713748 h 713748"/>
                <a:gd name="connsiteX2" fmla="*/ 356874 w 563846"/>
                <a:gd name="connsiteY2" fmla="*/ 713748 h 713748"/>
                <a:gd name="connsiteX3" fmla="*/ 0 w 563846"/>
                <a:gd name="connsiteY3" fmla="*/ 0 h 713748"/>
                <a:gd name="connsiteX4" fmla="*/ 339387 w 563846"/>
                <a:gd name="connsiteY4" fmla="*/ 0 h 71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46" h="713748">
                  <a:moveTo>
                    <a:pt x="563846" y="448918"/>
                  </a:moveTo>
                  <a:lnTo>
                    <a:pt x="431431" y="713748"/>
                  </a:lnTo>
                  <a:lnTo>
                    <a:pt x="356874" y="713748"/>
                  </a:lnTo>
                  <a:lnTo>
                    <a:pt x="0" y="0"/>
                  </a:lnTo>
                  <a:lnTo>
                    <a:pt x="339387" y="0"/>
                  </a:lnTo>
                  <a:close/>
                </a:path>
              </a:pathLst>
            </a:custGeom>
            <a:solidFill>
              <a:srgbClr val="7EDA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Gráfico 8" descr="Folha">
              <a:extLst>
                <a:ext uri="{FF2B5EF4-FFF2-40B4-BE49-F238E27FC236}">
                  <a16:creationId xmlns:a16="http://schemas.microsoft.com/office/drawing/2014/main" id="{EB9F479C-8C3F-4C3E-9794-52D1D168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27064" y="2740686"/>
              <a:ext cx="897836" cy="897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ABD5AE7-A346-4D4A-BD3F-3216FB2E7353}"/>
              </a:ext>
            </a:extLst>
          </p:cNvPr>
          <p:cNvSpPr/>
          <p:nvPr/>
        </p:nvSpPr>
        <p:spPr>
          <a:xfrm>
            <a:off x="-457815" y="1089493"/>
            <a:ext cx="12192000" cy="4026548"/>
          </a:xfrm>
          <a:prstGeom prst="rect">
            <a:avLst/>
          </a:prstGeom>
          <a:solidFill>
            <a:srgbClr val="D9A5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6E10E61-342F-482F-8B2B-2405C395A689}"/>
              </a:ext>
            </a:extLst>
          </p:cNvPr>
          <p:cNvGrpSpPr/>
          <p:nvPr/>
        </p:nvGrpSpPr>
        <p:grpSpPr>
          <a:xfrm>
            <a:off x="-1863341" y="2953776"/>
            <a:ext cx="3216248" cy="3393201"/>
            <a:chOff x="-1405526" y="1864283"/>
            <a:chExt cx="3216248" cy="3393201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91AE2626-5E49-4A32-B707-5468648CEBA9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52" name="Elipse 1">
                <a:extLst>
                  <a:ext uri="{FF2B5EF4-FFF2-40B4-BE49-F238E27FC236}">
                    <a16:creationId xmlns:a16="http://schemas.microsoft.com/office/drawing/2014/main" id="{CC8BAC55-4983-4EF1-B4B4-31F311E26935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52">
                <a:extLst>
                  <a:ext uri="{FF2B5EF4-FFF2-40B4-BE49-F238E27FC236}">
                    <a16:creationId xmlns:a16="http://schemas.microsoft.com/office/drawing/2014/main" id="{5CEB1B8D-BF01-46BA-A7CB-9CC31FE2121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F757DC3C-252F-4E64-B90D-53A3B0A2EA6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55" name="Agrupar 54">
                  <a:extLst>
                    <a:ext uri="{FF2B5EF4-FFF2-40B4-BE49-F238E27FC236}">
                      <a16:creationId xmlns:a16="http://schemas.microsoft.com/office/drawing/2014/main" id="{B29895F1-B9D4-4CA3-9EB9-5DEA34D568B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59" name="Retângulo: Cantos Arredondados 58">
                    <a:extLst>
                      <a:ext uri="{FF2B5EF4-FFF2-40B4-BE49-F238E27FC236}">
                        <a16:creationId xmlns:a16="http://schemas.microsoft.com/office/drawing/2014/main" id="{2FB66A20-970F-4E23-BAC9-83B893DC41E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59">
                    <a:extLst>
                      <a:ext uri="{FF2B5EF4-FFF2-40B4-BE49-F238E27FC236}">
                        <a16:creationId xmlns:a16="http://schemas.microsoft.com/office/drawing/2014/main" id="{1A44DA30-CCF9-40C6-BFC6-215CB4D83A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1" name="Agrupar 60">
                    <a:extLst>
                      <a:ext uri="{FF2B5EF4-FFF2-40B4-BE49-F238E27FC236}">
                        <a16:creationId xmlns:a16="http://schemas.microsoft.com/office/drawing/2014/main" id="{9145DBAE-8E60-4528-8E23-D33C44CF873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62" name="Retângulo: Cantos Arredondados 61">
                      <a:extLst>
                        <a:ext uri="{FF2B5EF4-FFF2-40B4-BE49-F238E27FC236}">
                          <a16:creationId xmlns:a16="http://schemas.microsoft.com/office/drawing/2014/main" id="{27A26366-DB4E-4CCF-84CF-D3B4AC63942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Retângulo: Cantos Arredondados 62">
                      <a:extLst>
                        <a:ext uri="{FF2B5EF4-FFF2-40B4-BE49-F238E27FC236}">
                          <a16:creationId xmlns:a16="http://schemas.microsoft.com/office/drawing/2014/main" id="{897C01D8-A5CB-4CA5-85D1-78A1E926ADF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B77847B3-94FE-4032-BF89-26CD1B05F0E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57" name="Retângulo: Cantos Arredondados 56">
                    <a:extLst>
                      <a:ext uri="{FF2B5EF4-FFF2-40B4-BE49-F238E27FC236}">
                        <a16:creationId xmlns:a16="http://schemas.microsoft.com/office/drawing/2014/main" id="{1D1E158B-FE8D-4DC2-9986-FEF951B7A7A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57">
                    <a:extLst>
                      <a:ext uri="{FF2B5EF4-FFF2-40B4-BE49-F238E27FC236}">
                        <a16:creationId xmlns:a16="http://schemas.microsoft.com/office/drawing/2014/main" id="{02BDB66B-2D28-48FA-97CB-8DD76979206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44DDA830-F58E-4AF3-8AF3-4C9FF9E53B75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39" name="Elipse 1">
                <a:extLst>
                  <a:ext uri="{FF2B5EF4-FFF2-40B4-BE49-F238E27FC236}">
                    <a16:creationId xmlns:a16="http://schemas.microsoft.com/office/drawing/2014/main" id="{D3EAB5E2-439F-4084-B8A7-CFFBEBD6289A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03E6DF98-A188-4932-A34C-F445BF3186EE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A44BD835-69B9-4030-A19C-A1F3D87D948B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44E25B7C-E1DA-42C9-99B7-8F271C6034C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46" name="Retângulo: Cantos Arredondados 45">
                    <a:extLst>
                      <a:ext uri="{FF2B5EF4-FFF2-40B4-BE49-F238E27FC236}">
                        <a16:creationId xmlns:a16="http://schemas.microsoft.com/office/drawing/2014/main" id="{A81E396E-5699-4201-AC9D-B59EBD5610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" name="Retângulo: Cantos Arredondados 46">
                    <a:extLst>
                      <a:ext uri="{FF2B5EF4-FFF2-40B4-BE49-F238E27FC236}">
                        <a16:creationId xmlns:a16="http://schemas.microsoft.com/office/drawing/2014/main" id="{35C80028-1D2A-4A83-B3A9-57F5807BCC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" name="Agrupar 47">
                    <a:extLst>
                      <a:ext uri="{FF2B5EF4-FFF2-40B4-BE49-F238E27FC236}">
                        <a16:creationId xmlns:a16="http://schemas.microsoft.com/office/drawing/2014/main" id="{90AE9C21-B6D8-4C4A-9F9E-2D0DAD6EC7E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49" name="Retângulo: Cantos Arredondados 48">
                      <a:extLst>
                        <a:ext uri="{FF2B5EF4-FFF2-40B4-BE49-F238E27FC236}">
                          <a16:creationId xmlns:a16="http://schemas.microsoft.com/office/drawing/2014/main" id="{3D0B185C-7EBF-4249-BC8C-DF4E28BF2E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Retângulo: Cantos Arredondados 49">
                      <a:extLst>
                        <a:ext uri="{FF2B5EF4-FFF2-40B4-BE49-F238E27FC236}">
                          <a16:creationId xmlns:a16="http://schemas.microsoft.com/office/drawing/2014/main" id="{E05553EB-B735-4D80-A547-DA0FCAE8B0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43" name="Agrupar 42">
                  <a:extLst>
                    <a:ext uri="{FF2B5EF4-FFF2-40B4-BE49-F238E27FC236}">
                      <a16:creationId xmlns:a16="http://schemas.microsoft.com/office/drawing/2014/main" id="{2040AB9A-F8F6-4DCF-A597-30DC8993DD43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44" name="Retângulo: Cantos Arredondados 43">
                    <a:extLst>
                      <a:ext uri="{FF2B5EF4-FFF2-40B4-BE49-F238E27FC236}">
                        <a16:creationId xmlns:a16="http://schemas.microsoft.com/office/drawing/2014/main" id="{56FDF160-873E-4ADF-B9B6-BF2CC90314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: Cantos Arredondados 44">
                    <a:extLst>
                      <a:ext uri="{FF2B5EF4-FFF2-40B4-BE49-F238E27FC236}">
                        <a16:creationId xmlns:a16="http://schemas.microsoft.com/office/drawing/2014/main" id="{99C4AB45-1F03-4199-B834-0FB40117103D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69003B6-FA29-41E4-A825-26B32171B2C1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24" name="Elipse 1">
                <a:extLst>
                  <a:ext uri="{FF2B5EF4-FFF2-40B4-BE49-F238E27FC236}">
                    <a16:creationId xmlns:a16="http://schemas.microsoft.com/office/drawing/2014/main" id="{77997E46-6B90-4501-B344-5FA512FB70DB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92040ED9-2766-42BA-AC07-BEC02B9071BC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9C845C8F-52C0-4766-B5BA-7C8FE4C5DBF3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BA881E66-61AE-4339-A1F6-1989641C1B0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25" name="Retângulo: Cantos Arredondados 24">
                    <a:extLst>
                      <a:ext uri="{FF2B5EF4-FFF2-40B4-BE49-F238E27FC236}">
                        <a16:creationId xmlns:a16="http://schemas.microsoft.com/office/drawing/2014/main" id="{5B1423DB-3C6F-44D9-9018-3422C7D680B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: Cantos Arredondados 26">
                    <a:extLst>
                      <a:ext uri="{FF2B5EF4-FFF2-40B4-BE49-F238E27FC236}">
                        <a16:creationId xmlns:a16="http://schemas.microsoft.com/office/drawing/2014/main" id="{6942580B-266B-4181-9E50-BADE067BC38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id="{DF01C01B-8228-4B3F-9F0A-2F13B7D5F2C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28" name="Retângulo: Cantos Arredondados 27">
                      <a:extLst>
                        <a:ext uri="{FF2B5EF4-FFF2-40B4-BE49-F238E27FC236}">
                          <a16:creationId xmlns:a16="http://schemas.microsoft.com/office/drawing/2014/main" id="{77E28677-7137-4280-8C78-3226E23CB36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Retângulo: Cantos Arredondados 28">
                      <a:extLst>
                        <a:ext uri="{FF2B5EF4-FFF2-40B4-BE49-F238E27FC236}">
                          <a16:creationId xmlns:a16="http://schemas.microsoft.com/office/drawing/2014/main" id="{D7653991-5E0D-4D27-BFBA-DA7F8423E0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30" name="Agrupar 29">
                  <a:extLst>
                    <a:ext uri="{FF2B5EF4-FFF2-40B4-BE49-F238E27FC236}">
                      <a16:creationId xmlns:a16="http://schemas.microsoft.com/office/drawing/2014/main" id="{E1F1327E-4538-42A2-85FF-AA386C0E6C3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32" name="Retângulo: Cantos Arredondados 31">
                    <a:extLst>
                      <a:ext uri="{FF2B5EF4-FFF2-40B4-BE49-F238E27FC236}">
                        <a16:creationId xmlns:a16="http://schemas.microsoft.com/office/drawing/2014/main" id="{41909B31-73B3-4242-997C-992EEDA8770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Retângulo: Cantos Arredondados 34">
                    <a:extLst>
                      <a:ext uri="{FF2B5EF4-FFF2-40B4-BE49-F238E27FC236}">
                        <a16:creationId xmlns:a16="http://schemas.microsoft.com/office/drawing/2014/main" id="{73AD1932-FDF1-4E9B-8663-F69A57585FAE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D26891F-08AC-45C2-B390-269D96DC7F7A}"/>
              </a:ext>
            </a:extLst>
          </p:cNvPr>
          <p:cNvGrpSpPr/>
          <p:nvPr/>
        </p:nvGrpSpPr>
        <p:grpSpPr>
          <a:xfrm flipH="1">
            <a:off x="9738046" y="3059140"/>
            <a:ext cx="3216248" cy="3393201"/>
            <a:chOff x="-1405526" y="1864283"/>
            <a:chExt cx="3216248" cy="339320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71F737BC-84CC-4CD2-BBDC-4A6A3B27F253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06" name="Elipse 1">
                <a:extLst>
                  <a:ext uri="{FF2B5EF4-FFF2-40B4-BE49-F238E27FC236}">
                    <a16:creationId xmlns:a16="http://schemas.microsoft.com/office/drawing/2014/main" id="{7B8C7AF9-B2B9-4A66-B57C-604F870F7FE0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:a16="http://schemas.microsoft.com/office/drawing/2014/main" id="{ACC8415E-5406-490B-8521-6C5EAB31E6D6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8" name="Agrupar 107">
                <a:extLst>
                  <a:ext uri="{FF2B5EF4-FFF2-40B4-BE49-F238E27FC236}">
                    <a16:creationId xmlns:a16="http://schemas.microsoft.com/office/drawing/2014/main" id="{B8545FB5-F18B-4CD5-9E51-FEAEB1F05D9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09" name="Agrupar 108">
                  <a:extLst>
                    <a:ext uri="{FF2B5EF4-FFF2-40B4-BE49-F238E27FC236}">
                      <a16:creationId xmlns:a16="http://schemas.microsoft.com/office/drawing/2014/main" id="{A95344AB-4A42-4164-9CFC-FF398C6A4953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13" name="Retângulo: Cantos Arredondados 112">
                    <a:extLst>
                      <a:ext uri="{FF2B5EF4-FFF2-40B4-BE49-F238E27FC236}">
                        <a16:creationId xmlns:a16="http://schemas.microsoft.com/office/drawing/2014/main" id="{C0598ADD-3062-42FC-82BB-B14AC7A25F5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: Cantos Arredondados 113">
                    <a:extLst>
                      <a:ext uri="{FF2B5EF4-FFF2-40B4-BE49-F238E27FC236}">
                        <a16:creationId xmlns:a16="http://schemas.microsoft.com/office/drawing/2014/main" id="{27C9BFA8-8EFF-4873-8EE1-B6CD4C6C442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15" name="Agrupar 114">
                    <a:extLst>
                      <a:ext uri="{FF2B5EF4-FFF2-40B4-BE49-F238E27FC236}">
                        <a16:creationId xmlns:a16="http://schemas.microsoft.com/office/drawing/2014/main" id="{DCF4D8D1-E677-4E23-A6C0-5C8DDEAB0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16" name="Retângulo: Cantos Arredondados 115">
                      <a:extLst>
                        <a:ext uri="{FF2B5EF4-FFF2-40B4-BE49-F238E27FC236}">
                          <a16:creationId xmlns:a16="http://schemas.microsoft.com/office/drawing/2014/main" id="{0C5B5286-E924-4405-A0F9-47BF18DBB6C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7" name="Retângulo: Cantos Arredondados 116">
                      <a:extLst>
                        <a:ext uri="{FF2B5EF4-FFF2-40B4-BE49-F238E27FC236}">
                          <a16:creationId xmlns:a16="http://schemas.microsoft.com/office/drawing/2014/main" id="{8791EDC3-006D-4FA0-9D3E-51D24AF24D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10" name="Agrupar 109">
                  <a:extLst>
                    <a:ext uri="{FF2B5EF4-FFF2-40B4-BE49-F238E27FC236}">
                      <a16:creationId xmlns:a16="http://schemas.microsoft.com/office/drawing/2014/main" id="{ACF7D0FA-C82A-4AD6-801A-F4FAB5AA0A7D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1" name="Retângulo: Cantos Arredondados 110">
                    <a:extLst>
                      <a:ext uri="{FF2B5EF4-FFF2-40B4-BE49-F238E27FC236}">
                        <a16:creationId xmlns:a16="http://schemas.microsoft.com/office/drawing/2014/main" id="{0599932E-C3F7-46CE-941C-CC93958D0F54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: Cantos Arredondados 111">
                    <a:extLst>
                      <a:ext uri="{FF2B5EF4-FFF2-40B4-BE49-F238E27FC236}">
                        <a16:creationId xmlns:a16="http://schemas.microsoft.com/office/drawing/2014/main" id="{2518470B-7B91-4EF4-A079-C595855DAE2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0209B802-8FBE-428E-8BCB-F176F1092194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94" name="Elipse 1">
                <a:extLst>
                  <a:ext uri="{FF2B5EF4-FFF2-40B4-BE49-F238E27FC236}">
                    <a16:creationId xmlns:a16="http://schemas.microsoft.com/office/drawing/2014/main" id="{3F3E92F7-047F-45DC-803B-ADD0BE0B9CA4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: Cantos Arredondados 94">
                <a:extLst>
                  <a:ext uri="{FF2B5EF4-FFF2-40B4-BE49-F238E27FC236}">
                    <a16:creationId xmlns:a16="http://schemas.microsoft.com/office/drawing/2014/main" id="{12DF235D-7628-4617-B8DD-5638B42C53E1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:a16="http://schemas.microsoft.com/office/drawing/2014/main" id="{A045BA0D-B5C2-4DB5-8756-E43342105202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97" name="Agrupar 96">
                  <a:extLst>
                    <a:ext uri="{FF2B5EF4-FFF2-40B4-BE49-F238E27FC236}">
                      <a16:creationId xmlns:a16="http://schemas.microsoft.com/office/drawing/2014/main" id="{7D113F1F-D642-463D-A29C-5E8BF492AD24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01" name="Retângulo: Cantos Arredondados 100">
                    <a:extLst>
                      <a:ext uri="{FF2B5EF4-FFF2-40B4-BE49-F238E27FC236}">
                        <a16:creationId xmlns:a16="http://schemas.microsoft.com/office/drawing/2014/main" id="{627E04AD-5FDE-4AD9-BB1D-10EFA12818B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: Cantos Arredondados 101">
                    <a:extLst>
                      <a:ext uri="{FF2B5EF4-FFF2-40B4-BE49-F238E27FC236}">
                        <a16:creationId xmlns:a16="http://schemas.microsoft.com/office/drawing/2014/main" id="{399A0E2E-7297-4373-B808-CB50119C4BF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03" name="Agrupar 102">
                    <a:extLst>
                      <a:ext uri="{FF2B5EF4-FFF2-40B4-BE49-F238E27FC236}">
                        <a16:creationId xmlns:a16="http://schemas.microsoft.com/office/drawing/2014/main" id="{0D0BEDE8-0F30-4EC0-88CB-4996AC5967D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04" name="Retângulo: Cantos Arredondados 103">
                      <a:extLst>
                        <a:ext uri="{FF2B5EF4-FFF2-40B4-BE49-F238E27FC236}">
                          <a16:creationId xmlns:a16="http://schemas.microsoft.com/office/drawing/2014/main" id="{D8D35877-6806-450D-8A6B-C73866509D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: Cantos Arredondados 104">
                      <a:extLst>
                        <a:ext uri="{FF2B5EF4-FFF2-40B4-BE49-F238E27FC236}">
                          <a16:creationId xmlns:a16="http://schemas.microsoft.com/office/drawing/2014/main" id="{F714457E-6B2B-46D6-A459-E8302C853E4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98" name="Agrupar 97">
                  <a:extLst>
                    <a:ext uri="{FF2B5EF4-FFF2-40B4-BE49-F238E27FC236}">
                      <a16:creationId xmlns:a16="http://schemas.microsoft.com/office/drawing/2014/main" id="{DBEC75FE-228D-46D6-84D1-96109DA8741F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99" name="Retângulo: Cantos Arredondados 98">
                    <a:extLst>
                      <a:ext uri="{FF2B5EF4-FFF2-40B4-BE49-F238E27FC236}">
                        <a16:creationId xmlns:a16="http://schemas.microsoft.com/office/drawing/2014/main" id="{3EE552B3-373C-4A30-AAFF-3392EABE38EC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Retângulo: Cantos Arredondados 99">
                    <a:extLst>
                      <a:ext uri="{FF2B5EF4-FFF2-40B4-BE49-F238E27FC236}">
                        <a16:creationId xmlns:a16="http://schemas.microsoft.com/office/drawing/2014/main" id="{9FC5BDFF-16F7-4AEB-8EF3-403878BED5D2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A1C28322-1401-4655-978B-A05439671BC0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82" name="Elipse 1">
                <a:extLst>
                  <a:ext uri="{FF2B5EF4-FFF2-40B4-BE49-F238E27FC236}">
                    <a16:creationId xmlns:a16="http://schemas.microsoft.com/office/drawing/2014/main" id="{A4445A3C-00B2-4AA2-8802-DA8BDCBA00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EBC2DFAB-556F-4C1A-AC84-A59DAD4F05B4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83">
                <a:extLst>
                  <a:ext uri="{FF2B5EF4-FFF2-40B4-BE49-F238E27FC236}">
                    <a16:creationId xmlns:a16="http://schemas.microsoft.com/office/drawing/2014/main" id="{259509AC-F3F7-46D9-A59B-22133A54F237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85" name="Agrupar 84">
                  <a:extLst>
                    <a:ext uri="{FF2B5EF4-FFF2-40B4-BE49-F238E27FC236}">
                      <a16:creationId xmlns:a16="http://schemas.microsoft.com/office/drawing/2014/main" id="{AB5F8DF9-80D3-4006-B4EF-6D47E8500BDD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89" name="Retângulo: Cantos Arredondados 88">
                    <a:extLst>
                      <a:ext uri="{FF2B5EF4-FFF2-40B4-BE49-F238E27FC236}">
                        <a16:creationId xmlns:a16="http://schemas.microsoft.com/office/drawing/2014/main" id="{6A6DF3FE-2C7C-49F7-8C40-5EA41E706AF2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: Cantos Arredondados 89">
                    <a:extLst>
                      <a:ext uri="{FF2B5EF4-FFF2-40B4-BE49-F238E27FC236}">
                        <a16:creationId xmlns:a16="http://schemas.microsoft.com/office/drawing/2014/main" id="{A5B00A90-BE19-4BC0-9C11-915EE78D167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Agrupar 90">
                    <a:extLst>
                      <a:ext uri="{FF2B5EF4-FFF2-40B4-BE49-F238E27FC236}">
                        <a16:creationId xmlns:a16="http://schemas.microsoft.com/office/drawing/2014/main" id="{275B4958-6E50-4C70-982B-CDE8E02E2B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92" name="Retângulo: Cantos Arredondados 91">
                      <a:extLst>
                        <a:ext uri="{FF2B5EF4-FFF2-40B4-BE49-F238E27FC236}">
                          <a16:creationId xmlns:a16="http://schemas.microsoft.com/office/drawing/2014/main" id="{A12C0A4C-05C4-41B1-B9DC-360CA39238E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: Cantos Arredondados 92">
                      <a:extLst>
                        <a:ext uri="{FF2B5EF4-FFF2-40B4-BE49-F238E27FC236}">
                          <a16:creationId xmlns:a16="http://schemas.microsoft.com/office/drawing/2014/main" id="{071E06B3-D068-4852-8853-C548BB97493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Agrupar 85">
                  <a:extLst>
                    <a:ext uri="{FF2B5EF4-FFF2-40B4-BE49-F238E27FC236}">
                      <a16:creationId xmlns:a16="http://schemas.microsoft.com/office/drawing/2014/main" id="{E362EC75-5310-4418-BDD5-9EBBFA982BB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87" name="Retângulo: Cantos Arredondados 86">
                    <a:extLst>
                      <a:ext uri="{FF2B5EF4-FFF2-40B4-BE49-F238E27FC236}">
                        <a16:creationId xmlns:a16="http://schemas.microsoft.com/office/drawing/2014/main" id="{787422F2-9F84-4B9E-97FC-A31FF34C697A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87">
                    <a:extLst>
                      <a:ext uri="{FF2B5EF4-FFF2-40B4-BE49-F238E27FC236}">
                        <a16:creationId xmlns:a16="http://schemas.microsoft.com/office/drawing/2014/main" id="{83FB7676-EB54-414C-AE14-085C950EBF85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C2EF9260-D206-4D45-BA42-F8E9D19B2617}"/>
              </a:ext>
            </a:extLst>
          </p:cNvPr>
          <p:cNvGrpSpPr/>
          <p:nvPr/>
        </p:nvGrpSpPr>
        <p:grpSpPr>
          <a:xfrm flipH="1" flipV="1">
            <a:off x="9880568" y="-237588"/>
            <a:ext cx="3216248" cy="3393201"/>
            <a:chOff x="-1405526" y="1864283"/>
            <a:chExt cx="3216248" cy="3393201"/>
          </a:xfrm>
        </p:grpSpPr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8795D6C8-417E-4BB4-92CC-A38BFACD9945}"/>
                </a:ext>
              </a:extLst>
            </p:cNvPr>
            <p:cNvGrpSpPr/>
            <p:nvPr/>
          </p:nvGrpSpPr>
          <p:grpSpPr>
            <a:xfrm rot="1775077">
              <a:off x="232187" y="2795611"/>
              <a:ext cx="1578535" cy="2461873"/>
              <a:chOff x="6445772" y="1077492"/>
              <a:chExt cx="2324411" cy="3625136"/>
            </a:xfrm>
          </p:grpSpPr>
          <p:sp>
            <p:nvSpPr>
              <p:cNvPr id="146" name="Elipse 1">
                <a:extLst>
                  <a:ext uri="{FF2B5EF4-FFF2-40B4-BE49-F238E27FC236}">
                    <a16:creationId xmlns:a16="http://schemas.microsoft.com/office/drawing/2014/main" id="{1AABEE1B-A5AE-44BC-81CE-6D4E4343431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8CDCFC89-0DF3-4937-AFEF-C869ACC39A27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id="{39E05819-F845-42F1-A50B-07DF6BABFE20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49" name="Agrupar 148">
                  <a:extLst>
                    <a:ext uri="{FF2B5EF4-FFF2-40B4-BE49-F238E27FC236}">
                      <a16:creationId xmlns:a16="http://schemas.microsoft.com/office/drawing/2014/main" id="{A4BE67B8-0A71-4ECA-8CF4-4F54989D1AA9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53" name="Retângulo: Cantos Arredondados 152">
                    <a:extLst>
                      <a:ext uri="{FF2B5EF4-FFF2-40B4-BE49-F238E27FC236}">
                        <a16:creationId xmlns:a16="http://schemas.microsoft.com/office/drawing/2014/main" id="{B8F970F9-F308-4778-81CA-78A28A29AAD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153">
                    <a:extLst>
                      <a:ext uri="{FF2B5EF4-FFF2-40B4-BE49-F238E27FC236}">
                        <a16:creationId xmlns:a16="http://schemas.microsoft.com/office/drawing/2014/main" id="{81E9DB80-7A1D-4603-93C2-02AA2090AE9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Agrupar 154">
                    <a:extLst>
                      <a:ext uri="{FF2B5EF4-FFF2-40B4-BE49-F238E27FC236}">
                        <a16:creationId xmlns:a16="http://schemas.microsoft.com/office/drawing/2014/main" id="{CF1AD2D7-909A-4C8D-B66E-D4A5DA7273F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56" name="Retângulo: Cantos Arredondados 155">
                      <a:extLst>
                        <a:ext uri="{FF2B5EF4-FFF2-40B4-BE49-F238E27FC236}">
                          <a16:creationId xmlns:a16="http://schemas.microsoft.com/office/drawing/2014/main" id="{84E61B89-19DA-486A-B460-CC54C8432A9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: Cantos Arredondados 156">
                      <a:extLst>
                        <a:ext uri="{FF2B5EF4-FFF2-40B4-BE49-F238E27FC236}">
                          <a16:creationId xmlns:a16="http://schemas.microsoft.com/office/drawing/2014/main" id="{E8054DDA-B917-4456-8585-F86AC1082DF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0" name="Agrupar 149">
                  <a:extLst>
                    <a:ext uri="{FF2B5EF4-FFF2-40B4-BE49-F238E27FC236}">
                      <a16:creationId xmlns:a16="http://schemas.microsoft.com/office/drawing/2014/main" id="{D3215F13-5A3E-46E5-AB36-7879D3BE1964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51" name="Retângulo: Cantos Arredondados 150">
                    <a:extLst>
                      <a:ext uri="{FF2B5EF4-FFF2-40B4-BE49-F238E27FC236}">
                        <a16:creationId xmlns:a16="http://schemas.microsoft.com/office/drawing/2014/main" id="{F87EC323-90FC-4E5B-9233-569624A02B7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151">
                    <a:extLst>
                      <a:ext uri="{FF2B5EF4-FFF2-40B4-BE49-F238E27FC236}">
                        <a16:creationId xmlns:a16="http://schemas.microsoft.com/office/drawing/2014/main" id="{07A3A03D-4597-4E05-A601-29FF8E421B19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DCA4A6D9-B4BB-4D8C-8B62-05CB45E5B8D2}"/>
                </a:ext>
              </a:extLst>
            </p:cNvPr>
            <p:cNvGrpSpPr/>
            <p:nvPr/>
          </p:nvGrpSpPr>
          <p:grpSpPr>
            <a:xfrm rot="5400000">
              <a:off x="-963857" y="1422614"/>
              <a:ext cx="1578535" cy="2461873"/>
              <a:chOff x="6445772" y="1077492"/>
              <a:chExt cx="2324411" cy="3625136"/>
            </a:xfrm>
          </p:grpSpPr>
          <p:sp>
            <p:nvSpPr>
              <p:cNvPr id="134" name="Elipse 1">
                <a:extLst>
                  <a:ext uri="{FF2B5EF4-FFF2-40B4-BE49-F238E27FC236}">
                    <a16:creationId xmlns:a16="http://schemas.microsoft.com/office/drawing/2014/main" id="{36636E7A-EFF3-4F3A-9199-0EA3D97B83F8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ADF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D4E478D0-B461-4C6F-8E7C-3B69A85D22CF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6" name="Agrupar 135">
                <a:extLst>
                  <a:ext uri="{FF2B5EF4-FFF2-40B4-BE49-F238E27FC236}">
                    <a16:creationId xmlns:a16="http://schemas.microsoft.com/office/drawing/2014/main" id="{353A91B4-B3CF-401F-813F-1CCA996A37AC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37" name="Agrupar 136">
                  <a:extLst>
                    <a:ext uri="{FF2B5EF4-FFF2-40B4-BE49-F238E27FC236}">
                      <a16:creationId xmlns:a16="http://schemas.microsoft.com/office/drawing/2014/main" id="{67189152-6F3E-4F33-A5A7-65DF104CCFDE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41" name="Retângulo: Cantos Arredondados 140">
                    <a:extLst>
                      <a:ext uri="{FF2B5EF4-FFF2-40B4-BE49-F238E27FC236}">
                        <a16:creationId xmlns:a16="http://schemas.microsoft.com/office/drawing/2014/main" id="{A516C78F-AEB5-478D-8F50-06BD0B9AB83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: Cantos Arredondados 141">
                    <a:extLst>
                      <a:ext uri="{FF2B5EF4-FFF2-40B4-BE49-F238E27FC236}">
                        <a16:creationId xmlns:a16="http://schemas.microsoft.com/office/drawing/2014/main" id="{F76DE311-1E0E-4CEE-BA13-7670B4F21E4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3" name="Agrupar 142">
                    <a:extLst>
                      <a:ext uri="{FF2B5EF4-FFF2-40B4-BE49-F238E27FC236}">
                        <a16:creationId xmlns:a16="http://schemas.microsoft.com/office/drawing/2014/main" id="{48B45CEF-59EB-4988-8B69-1BE299256DE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44" name="Retângulo: Cantos Arredondados 143">
                      <a:extLst>
                        <a:ext uri="{FF2B5EF4-FFF2-40B4-BE49-F238E27FC236}">
                          <a16:creationId xmlns:a16="http://schemas.microsoft.com/office/drawing/2014/main" id="{E9E165EC-DF49-4399-807E-F5395F81DE5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45" name="Retângulo: Cantos Arredondados 144">
                      <a:extLst>
                        <a:ext uri="{FF2B5EF4-FFF2-40B4-BE49-F238E27FC236}">
                          <a16:creationId xmlns:a16="http://schemas.microsoft.com/office/drawing/2014/main" id="{00E06A07-505B-417B-A44D-A3566BF4980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38" name="Agrupar 137">
                  <a:extLst>
                    <a:ext uri="{FF2B5EF4-FFF2-40B4-BE49-F238E27FC236}">
                      <a16:creationId xmlns:a16="http://schemas.microsoft.com/office/drawing/2014/main" id="{F51472B6-28F4-4073-976E-38A6A6D6DAC1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39" name="Retângulo: Cantos Arredondados 138">
                    <a:extLst>
                      <a:ext uri="{FF2B5EF4-FFF2-40B4-BE49-F238E27FC236}">
                        <a16:creationId xmlns:a16="http://schemas.microsoft.com/office/drawing/2014/main" id="{74063721-BBB1-4DF7-80CC-7B8109183ED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139">
                    <a:extLst>
                      <a:ext uri="{FF2B5EF4-FFF2-40B4-BE49-F238E27FC236}">
                        <a16:creationId xmlns:a16="http://schemas.microsoft.com/office/drawing/2014/main" id="{E4F2EB44-3DAA-48E1-A759-B419D30256AA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F319D3B-78E5-4451-8E69-3398EBBC6118}"/>
                </a:ext>
              </a:extLst>
            </p:cNvPr>
            <p:cNvGrpSpPr/>
            <p:nvPr/>
          </p:nvGrpSpPr>
          <p:grpSpPr>
            <a:xfrm rot="3565635">
              <a:off x="-495777" y="2683908"/>
              <a:ext cx="1266355" cy="1974999"/>
              <a:chOff x="6445772" y="1077492"/>
              <a:chExt cx="2324411" cy="3625136"/>
            </a:xfrm>
          </p:grpSpPr>
          <p:sp>
            <p:nvSpPr>
              <p:cNvPr id="122" name="Elipse 1">
                <a:extLst>
                  <a:ext uri="{FF2B5EF4-FFF2-40B4-BE49-F238E27FC236}">
                    <a16:creationId xmlns:a16="http://schemas.microsoft.com/office/drawing/2014/main" id="{938E7B48-F310-4223-A7A0-571F32C48E52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8EAE986E-F218-453D-A1FF-47711C672D68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1194AD12-E091-4155-A424-28AFD7F6D13E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162305C3-54CF-4194-ACD2-E1A1E6FF9DAC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9" name="Retângulo: Cantos Arredondados 128">
                    <a:extLst>
                      <a:ext uri="{FF2B5EF4-FFF2-40B4-BE49-F238E27FC236}">
                        <a16:creationId xmlns:a16="http://schemas.microsoft.com/office/drawing/2014/main" id="{6006441B-E195-4F36-8C2E-184705F1E6A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: Cantos Arredondados 129">
                    <a:extLst>
                      <a:ext uri="{FF2B5EF4-FFF2-40B4-BE49-F238E27FC236}">
                        <a16:creationId xmlns:a16="http://schemas.microsoft.com/office/drawing/2014/main" id="{6295BB7B-2E6D-45ED-86B6-2E873113E983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1" name="Agrupar 130">
                    <a:extLst>
                      <a:ext uri="{FF2B5EF4-FFF2-40B4-BE49-F238E27FC236}">
                        <a16:creationId xmlns:a16="http://schemas.microsoft.com/office/drawing/2014/main" id="{8240A68D-A577-443C-A5F6-0260EFCDAD5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32" name="Retângulo: Cantos Arredondados 131">
                      <a:extLst>
                        <a:ext uri="{FF2B5EF4-FFF2-40B4-BE49-F238E27FC236}">
                          <a16:creationId xmlns:a16="http://schemas.microsoft.com/office/drawing/2014/main" id="{6134CF48-EB75-4E74-B05F-AF25D5A3D2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3" name="Retângulo: Cantos Arredondados 132">
                      <a:extLst>
                        <a:ext uri="{FF2B5EF4-FFF2-40B4-BE49-F238E27FC236}">
                          <a16:creationId xmlns:a16="http://schemas.microsoft.com/office/drawing/2014/main" id="{4FFF64AF-AB85-4732-8D4C-2FBD93FB0EB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969DC306-5783-40CE-B09D-113DB86B6F12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27" name="Retângulo: Cantos Arredondados 126">
                    <a:extLst>
                      <a:ext uri="{FF2B5EF4-FFF2-40B4-BE49-F238E27FC236}">
                        <a16:creationId xmlns:a16="http://schemas.microsoft.com/office/drawing/2014/main" id="{1902DC3B-486E-4A03-BC52-9321F99D4A1F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: Cantos Arredondados 127">
                    <a:extLst>
                      <a:ext uri="{FF2B5EF4-FFF2-40B4-BE49-F238E27FC236}">
                        <a16:creationId xmlns:a16="http://schemas.microsoft.com/office/drawing/2014/main" id="{87826B55-AD99-4900-8B83-A8A131E6F52C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7692F490-FBBD-4A91-B56A-A4EC8D272B31}"/>
              </a:ext>
            </a:extLst>
          </p:cNvPr>
          <p:cNvGrpSpPr/>
          <p:nvPr/>
        </p:nvGrpSpPr>
        <p:grpSpPr>
          <a:xfrm rot="19824923" flipV="1">
            <a:off x="-122049" y="-312900"/>
            <a:ext cx="1578535" cy="2461873"/>
            <a:chOff x="6445772" y="1077492"/>
            <a:chExt cx="2324411" cy="3625136"/>
          </a:xfrm>
        </p:grpSpPr>
        <p:sp>
          <p:nvSpPr>
            <p:cNvPr id="186" name="Elipse 1">
              <a:extLst>
                <a:ext uri="{FF2B5EF4-FFF2-40B4-BE49-F238E27FC236}">
                  <a16:creationId xmlns:a16="http://schemas.microsoft.com/office/drawing/2014/main" id="{4F51B5D2-D182-4C1A-87AB-60F201242849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Retângulo: Cantos Arredondados 186">
              <a:extLst>
                <a:ext uri="{FF2B5EF4-FFF2-40B4-BE49-F238E27FC236}">
                  <a16:creationId xmlns:a16="http://schemas.microsoft.com/office/drawing/2014/main" id="{350A08E6-ACC5-498D-AC33-10B7063600D7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D4A72543-8F12-419B-9422-F14B866F0B67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89" name="Agrupar 188">
                <a:extLst>
                  <a:ext uri="{FF2B5EF4-FFF2-40B4-BE49-F238E27FC236}">
                    <a16:creationId xmlns:a16="http://schemas.microsoft.com/office/drawing/2014/main" id="{6CFF07D0-5118-4BB2-9E98-8C09856CA6FE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708BC6B2-A4F2-49C5-A7C8-E400F5A6C89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C0F4E35E-BDC8-4408-AFE4-32DDBDD3E627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5" name="Agrupar 194">
                  <a:extLst>
                    <a:ext uri="{FF2B5EF4-FFF2-40B4-BE49-F238E27FC236}">
                      <a16:creationId xmlns:a16="http://schemas.microsoft.com/office/drawing/2014/main" id="{7D423BED-1447-4FD9-9735-3B5157E248D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96" name="Retângulo: Cantos Arredondados 195">
                    <a:extLst>
                      <a:ext uri="{FF2B5EF4-FFF2-40B4-BE49-F238E27FC236}">
                        <a16:creationId xmlns:a16="http://schemas.microsoft.com/office/drawing/2014/main" id="{BC9CE970-D8AC-4AE8-A474-11995DBFB46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: Cantos Arredondados 196">
                    <a:extLst>
                      <a:ext uri="{FF2B5EF4-FFF2-40B4-BE49-F238E27FC236}">
                        <a16:creationId xmlns:a16="http://schemas.microsoft.com/office/drawing/2014/main" id="{A62B743E-8327-4270-AD63-CAA10665DEB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90" name="Agrupar 189">
                <a:extLst>
                  <a:ext uri="{FF2B5EF4-FFF2-40B4-BE49-F238E27FC236}">
                    <a16:creationId xmlns:a16="http://schemas.microsoft.com/office/drawing/2014/main" id="{8813BA1E-197C-4B71-912F-D23242D5CB9B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822A2B97-3BE1-452A-86B1-CC802A43026C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2AEC8CF2-C355-476F-A8FD-8C2D1C33EA92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7BA87E24-D91C-4C2F-9A2E-6BE7C79A61B9}"/>
              </a:ext>
            </a:extLst>
          </p:cNvPr>
          <p:cNvGrpSpPr/>
          <p:nvPr/>
        </p:nvGrpSpPr>
        <p:grpSpPr>
          <a:xfrm rot="16200000" flipV="1">
            <a:off x="-1318093" y="1060097"/>
            <a:ext cx="1578535" cy="2461873"/>
            <a:chOff x="6445772" y="1077492"/>
            <a:chExt cx="2324411" cy="3625136"/>
          </a:xfrm>
        </p:grpSpPr>
        <p:sp>
          <p:nvSpPr>
            <p:cNvPr id="174" name="Elipse 1">
              <a:extLst>
                <a:ext uri="{FF2B5EF4-FFF2-40B4-BE49-F238E27FC236}">
                  <a16:creationId xmlns:a16="http://schemas.microsoft.com/office/drawing/2014/main" id="{8BF4EF60-C777-4F8F-8B4C-DDB9930135EC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ADF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6585F21-8847-43B1-BFBD-0F3FC0C8E49E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6" name="Agrupar 175">
              <a:extLst>
                <a:ext uri="{FF2B5EF4-FFF2-40B4-BE49-F238E27FC236}">
                  <a16:creationId xmlns:a16="http://schemas.microsoft.com/office/drawing/2014/main" id="{4EE3E09B-0034-480C-B706-B8D945337EF6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77" name="Agrupar 176">
                <a:extLst>
                  <a:ext uri="{FF2B5EF4-FFF2-40B4-BE49-F238E27FC236}">
                    <a16:creationId xmlns:a16="http://schemas.microsoft.com/office/drawing/2014/main" id="{9B5C75B5-AC46-4E0B-99F3-33A10E4DA1D1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81" name="Retângulo: Cantos Arredondados 180">
                  <a:extLst>
                    <a:ext uri="{FF2B5EF4-FFF2-40B4-BE49-F238E27FC236}">
                      <a16:creationId xmlns:a16="http://schemas.microsoft.com/office/drawing/2014/main" id="{68D1F04B-D515-408E-A434-FBA1E29EE1DE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181">
                  <a:extLst>
                    <a:ext uri="{FF2B5EF4-FFF2-40B4-BE49-F238E27FC236}">
                      <a16:creationId xmlns:a16="http://schemas.microsoft.com/office/drawing/2014/main" id="{233774B5-8989-4FF9-80E6-CF45039D9CE0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3" name="Agrupar 182">
                  <a:extLst>
                    <a:ext uri="{FF2B5EF4-FFF2-40B4-BE49-F238E27FC236}">
                      <a16:creationId xmlns:a16="http://schemas.microsoft.com/office/drawing/2014/main" id="{47D5EB84-58DC-4DA5-B5CF-AE0E1DB2CF33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84" name="Retângulo: Cantos Arredondados 183">
                    <a:extLst>
                      <a:ext uri="{FF2B5EF4-FFF2-40B4-BE49-F238E27FC236}">
                        <a16:creationId xmlns:a16="http://schemas.microsoft.com/office/drawing/2014/main" id="{B3A47634-36EB-4B4E-89FE-204BFC714811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Retângulo: Cantos Arredondados 184">
                    <a:extLst>
                      <a:ext uri="{FF2B5EF4-FFF2-40B4-BE49-F238E27FC236}">
                        <a16:creationId xmlns:a16="http://schemas.microsoft.com/office/drawing/2014/main" id="{4833E2AC-95AE-44CA-92BC-D27C589867DB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8" name="Agrupar 177">
                <a:extLst>
                  <a:ext uri="{FF2B5EF4-FFF2-40B4-BE49-F238E27FC236}">
                    <a16:creationId xmlns:a16="http://schemas.microsoft.com/office/drawing/2014/main" id="{46960CAA-23CF-4994-877D-FEF8BCB68111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79" name="Retângulo: Cantos Arredondados 178">
                  <a:extLst>
                    <a:ext uri="{FF2B5EF4-FFF2-40B4-BE49-F238E27FC236}">
                      <a16:creationId xmlns:a16="http://schemas.microsoft.com/office/drawing/2014/main" id="{2E62A4F7-1A48-4141-B7FF-ECF1CF2F53E8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Retângulo: Cantos Arredondados 179">
                  <a:extLst>
                    <a:ext uri="{FF2B5EF4-FFF2-40B4-BE49-F238E27FC236}">
                      <a16:creationId xmlns:a16="http://schemas.microsoft.com/office/drawing/2014/main" id="{B6E6ACBC-02E4-40E1-BDD6-D390E3BA7BEE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832F4E01-E31E-4DF3-BF52-54F84394007B}"/>
              </a:ext>
            </a:extLst>
          </p:cNvPr>
          <p:cNvGrpSpPr/>
          <p:nvPr/>
        </p:nvGrpSpPr>
        <p:grpSpPr>
          <a:xfrm rot="18034365" flipV="1">
            <a:off x="-850013" y="285677"/>
            <a:ext cx="1266355" cy="1974999"/>
            <a:chOff x="6445772" y="1077492"/>
            <a:chExt cx="2324411" cy="3625136"/>
          </a:xfrm>
        </p:grpSpPr>
        <p:sp>
          <p:nvSpPr>
            <p:cNvPr id="162" name="Elipse 1">
              <a:extLst>
                <a:ext uri="{FF2B5EF4-FFF2-40B4-BE49-F238E27FC236}">
                  <a16:creationId xmlns:a16="http://schemas.microsoft.com/office/drawing/2014/main" id="{E6C8839A-620D-4C55-A3C1-CC6E5DFD1FA2}"/>
                </a:ext>
              </a:extLst>
            </p:cNvPr>
            <p:cNvSpPr/>
            <p:nvPr/>
          </p:nvSpPr>
          <p:spPr>
            <a:xfrm rot="10800000">
              <a:off x="6445772" y="1077492"/>
              <a:ext cx="2324411" cy="2905514"/>
            </a:xfrm>
            <a:custGeom>
              <a:avLst/>
              <a:gdLst/>
              <a:ahLst/>
              <a:cxnLst/>
              <a:rect l="l" t="t" r="r" b="b"/>
              <a:pathLst>
                <a:path w="571500" h="714375">
                  <a:moveTo>
                    <a:pt x="285750" y="0"/>
                  </a:moveTo>
                  <a:cubicBezTo>
                    <a:pt x="443565" y="0"/>
                    <a:pt x="571500" y="127935"/>
                    <a:pt x="571500" y="285750"/>
                  </a:cubicBezTo>
                  <a:cubicBezTo>
                    <a:pt x="571500" y="312845"/>
                    <a:pt x="567729" y="339059"/>
                    <a:pt x="559424" y="363539"/>
                  </a:cubicBezTo>
                  <a:cubicBezTo>
                    <a:pt x="542624" y="459184"/>
                    <a:pt x="465810" y="582087"/>
                    <a:pt x="285750" y="714375"/>
                  </a:cubicBezTo>
                  <a:cubicBezTo>
                    <a:pt x="105691" y="582087"/>
                    <a:pt x="28877" y="459184"/>
                    <a:pt x="12076" y="363539"/>
                  </a:cubicBezTo>
                  <a:cubicBezTo>
                    <a:pt x="3771" y="339059"/>
                    <a:pt x="0" y="312845"/>
                    <a:pt x="0" y="285750"/>
                  </a:cubicBezTo>
                  <a:cubicBezTo>
                    <a:pt x="0" y="127935"/>
                    <a:pt x="127935" y="0"/>
                    <a:pt x="285750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3EA5F53B-EC28-4714-A944-277C8B12D159}"/>
                </a:ext>
              </a:extLst>
            </p:cNvPr>
            <p:cNvSpPr/>
            <p:nvPr/>
          </p:nvSpPr>
          <p:spPr>
            <a:xfrm>
              <a:off x="7564434" y="1341891"/>
              <a:ext cx="115080" cy="3360737"/>
            </a:xfrm>
            <a:prstGeom prst="roundRect">
              <a:avLst>
                <a:gd name="adj" fmla="val 50000"/>
              </a:avLst>
            </a:prstGeom>
            <a:solidFill>
              <a:srgbClr val="72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8B92E97-C626-4A78-8565-9D573A166B00}"/>
                </a:ext>
              </a:extLst>
            </p:cNvPr>
            <p:cNvGrpSpPr/>
            <p:nvPr/>
          </p:nvGrpSpPr>
          <p:grpSpPr>
            <a:xfrm>
              <a:off x="7003486" y="1680483"/>
              <a:ext cx="1238000" cy="1790548"/>
              <a:chOff x="7003486" y="1651455"/>
              <a:chExt cx="1238000" cy="1790548"/>
            </a:xfrm>
          </p:grpSpPr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11252E22-69D0-4FC6-923C-59BE9D518384}"/>
                  </a:ext>
                </a:extLst>
              </p:cNvPr>
              <p:cNvGrpSpPr/>
              <p:nvPr/>
            </p:nvGrpSpPr>
            <p:grpSpPr>
              <a:xfrm>
                <a:off x="7003486" y="2636102"/>
                <a:ext cx="1236975" cy="805901"/>
                <a:chOff x="7003486" y="2084559"/>
                <a:chExt cx="1236975" cy="805901"/>
              </a:xfrm>
            </p:grpSpPr>
            <p:sp>
              <p:nvSpPr>
                <p:cNvPr id="169" name="Retângulo: Cantos Arredondados 168">
                  <a:extLst>
                    <a:ext uri="{FF2B5EF4-FFF2-40B4-BE49-F238E27FC236}">
                      <a16:creationId xmlns:a16="http://schemas.microsoft.com/office/drawing/2014/main" id="{16E8FC3D-4F21-4E3A-886B-0B1527A9D709}"/>
                    </a:ext>
                  </a:extLst>
                </p:cNvPr>
                <p:cNvSpPr/>
                <p:nvPr/>
              </p:nvSpPr>
              <p:spPr>
                <a:xfrm rot="2700000">
                  <a:off x="7806967" y="1779051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169">
                  <a:extLst>
                    <a:ext uri="{FF2B5EF4-FFF2-40B4-BE49-F238E27FC236}">
                      <a16:creationId xmlns:a16="http://schemas.microsoft.com/office/drawing/2014/main" id="{D0499627-92E7-4430-8CF1-10909E666B81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1" name="Agrupar 170">
                  <a:extLst>
                    <a:ext uri="{FF2B5EF4-FFF2-40B4-BE49-F238E27FC236}">
                      <a16:creationId xmlns:a16="http://schemas.microsoft.com/office/drawing/2014/main" id="{E2E6F3D3-E143-4BF7-8C95-C4E3246438DB}"/>
                    </a:ext>
                  </a:extLst>
                </p:cNvPr>
                <p:cNvGrpSpPr/>
                <p:nvPr/>
              </p:nvGrpSpPr>
              <p:grpSpPr>
                <a:xfrm flipH="1">
                  <a:off x="7003486" y="2092611"/>
                  <a:ext cx="739002" cy="797849"/>
                  <a:chOff x="7653859" y="2236959"/>
                  <a:chExt cx="739002" cy="797849"/>
                </a:xfrm>
              </p:grpSpPr>
              <p:sp>
                <p:nvSpPr>
                  <p:cNvPr id="172" name="Retângulo: Cantos Arredondados 171">
                    <a:extLst>
                      <a:ext uri="{FF2B5EF4-FFF2-40B4-BE49-F238E27FC236}">
                        <a16:creationId xmlns:a16="http://schemas.microsoft.com/office/drawing/2014/main" id="{CEC03378-F96E-4737-82C9-C493C044460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19314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172">
                    <a:extLst>
                      <a:ext uri="{FF2B5EF4-FFF2-40B4-BE49-F238E27FC236}">
                        <a16:creationId xmlns:a16="http://schemas.microsoft.com/office/drawing/2014/main" id="{CD370802-A0F2-4386-B653-DCF048931480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959367" y="26013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FF31367E-6AEF-4B2C-8C79-31A7F42BB5EC}"/>
                  </a:ext>
                </a:extLst>
              </p:cNvPr>
              <p:cNvGrpSpPr/>
              <p:nvPr/>
            </p:nvGrpSpPr>
            <p:grpSpPr>
              <a:xfrm>
                <a:off x="7310020" y="1651455"/>
                <a:ext cx="931466" cy="739002"/>
                <a:chOff x="7308995" y="2456967"/>
                <a:chExt cx="931466" cy="739002"/>
              </a:xfrm>
            </p:grpSpPr>
            <p:sp>
              <p:nvSpPr>
                <p:cNvPr id="167" name="Retângulo: Cantos Arredondados 166">
                  <a:extLst>
                    <a:ext uri="{FF2B5EF4-FFF2-40B4-BE49-F238E27FC236}">
                      <a16:creationId xmlns:a16="http://schemas.microsoft.com/office/drawing/2014/main" id="{9D0C91C1-82B4-4BB3-B752-08F5843C06BB}"/>
                    </a:ext>
                  </a:extLst>
                </p:cNvPr>
                <p:cNvSpPr/>
                <p:nvPr/>
              </p:nvSpPr>
              <p:spPr>
                <a:xfrm rot="2700000">
                  <a:off x="7806967" y="2448915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167">
                  <a:extLst>
                    <a:ext uri="{FF2B5EF4-FFF2-40B4-BE49-F238E27FC236}">
                      <a16:creationId xmlns:a16="http://schemas.microsoft.com/office/drawing/2014/main" id="{FE19B531-AA9D-4C74-BBC5-52509D7A3D71}"/>
                    </a:ext>
                  </a:extLst>
                </p:cNvPr>
                <p:cNvSpPr/>
                <p:nvPr/>
              </p:nvSpPr>
              <p:spPr>
                <a:xfrm rot="18900000" flipH="1">
                  <a:off x="7308995" y="2456967"/>
                  <a:ext cx="127985" cy="7390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BEF8589C-BF77-4711-91D1-877E4C3708CB}"/>
              </a:ext>
            </a:extLst>
          </p:cNvPr>
          <p:cNvSpPr/>
          <p:nvPr/>
        </p:nvSpPr>
        <p:spPr>
          <a:xfrm>
            <a:off x="93650" y="1558609"/>
            <a:ext cx="11234232" cy="3393254"/>
          </a:xfrm>
          <a:prstGeom prst="rect">
            <a:avLst/>
          </a:prstGeom>
          <a:noFill/>
          <a:ln w="1270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7BFD3-92EF-4B15-B5EE-071114FC84C2}"/>
              </a:ext>
            </a:extLst>
          </p:cNvPr>
          <p:cNvGrpSpPr/>
          <p:nvPr/>
        </p:nvGrpSpPr>
        <p:grpSpPr>
          <a:xfrm>
            <a:off x="998645" y="3989690"/>
            <a:ext cx="8929479" cy="3545912"/>
            <a:chOff x="1456460" y="2900197"/>
            <a:chExt cx="8929479" cy="3545912"/>
          </a:xfrm>
        </p:grpSpPr>
        <p:grpSp>
          <p:nvGrpSpPr>
            <p:cNvPr id="198" name="Agrupar 197">
              <a:extLst>
                <a:ext uri="{FF2B5EF4-FFF2-40B4-BE49-F238E27FC236}">
                  <a16:creationId xmlns:a16="http://schemas.microsoft.com/office/drawing/2014/main" id="{9377FDB6-8CE2-42AF-B167-05EBC59641A7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199" name="Agrupar 198">
                <a:extLst>
                  <a:ext uri="{FF2B5EF4-FFF2-40B4-BE49-F238E27FC236}">
                    <a16:creationId xmlns:a16="http://schemas.microsoft.com/office/drawing/2014/main" id="{660AB2D7-85E6-457F-B3DD-B198C69D38A9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26" name="Elipse 1">
                  <a:extLst>
                    <a:ext uri="{FF2B5EF4-FFF2-40B4-BE49-F238E27FC236}">
                      <a16:creationId xmlns:a16="http://schemas.microsoft.com/office/drawing/2014/main" id="{B78BC61E-0651-4D52-9129-4B03FFC88CC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: Cantos Arredondados 226">
                  <a:extLst>
                    <a:ext uri="{FF2B5EF4-FFF2-40B4-BE49-F238E27FC236}">
                      <a16:creationId xmlns:a16="http://schemas.microsoft.com/office/drawing/2014/main" id="{EA4CAA42-7F63-4E19-8ACE-E6F6CF01513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227">
                  <a:extLst>
                    <a:ext uri="{FF2B5EF4-FFF2-40B4-BE49-F238E27FC236}">
                      <a16:creationId xmlns:a16="http://schemas.microsoft.com/office/drawing/2014/main" id="{5C4FAB18-1FAF-4BE1-AEA4-C1642B4E5BEA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29" name="Agrupar 228">
                    <a:extLst>
                      <a:ext uri="{FF2B5EF4-FFF2-40B4-BE49-F238E27FC236}">
                        <a16:creationId xmlns:a16="http://schemas.microsoft.com/office/drawing/2014/main" id="{BBB52D34-E157-4A06-96F4-375B0ED26CFF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33" name="Retângulo: Cantos Arredondados 232">
                      <a:extLst>
                        <a:ext uri="{FF2B5EF4-FFF2-40B4-BE49-F238E27FC236}">
                          <a16:creationId xmlns:a16="http://schemas.microsoft.com/office/drawing/2014/main" id="{D6566F19-8D8B-4850-A39D-A8034FF657E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Retângulo: Cantos Arredondados 233">
                      <a:extLst>
                        <a:ext uri="{FF2B5EF4-FFF2-40B4-BE49-F238E27FC236}">
                          <a16:creationId xmlns:a16="http://schemas.microsoft.com/office/drawing/2014/main" id="{619ACA2E-2B48-4386-AA49-9F75CCEDD30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35" name="Agrupar 234">
                      <a:extLst>
                        <a:ext uri="{FF2B5EF4-FFF2-40B4-BE49-F238E27FC236}">
                          <a16:creationId xmlns:a16="http://schemas.microsoft.com/office/drawing/2014/main" id="{2ECBBF90-C2F6-49D8-8946-7C45BFF0E12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36" name="Retângulo: Cantos Arredondados 235">
                        <a:extLst>
                          <a:ext uri="{FF2B5EF4-FFF2-40B4-BE49-F238E27FC236}">
                            <a16:creationId xmlns:a16="http://schemas.microsoft.com/office/drawing/2014/main" id="{2E81E241-AC4E-427B-A96C-730426AF6E7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37" name="Retângulo: Cantos Arredondados 236">
                        <a:extLst>
                          <a:ext uri="{FF2B5EF4-FFF2-40B4-BE49-F238E27FC236}">
                            <a16:creationId xmlns:a16="http://schemas.microsoft.com/office/drawing/2014/main" id="{E17F1CE4-1C5A-499C-AC09-D8ABD1CA3EA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30" name="Agrupar 229">
                    <a:extLst>
                      <a:ext uri="{FF2B5EF4-FFF2-40B4-BE49-F238E27FC236}">
                        <a16:creationId xmlns:a16="http://schemas.microsoft.com/office/drawing/2014/main" id="{D5BDFDDC-2619-426A-B8D6-325FDD7251A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31" name="Retângulo: Cantos Arredondados 230">
                      <a:extLst>
                        <a:ext uri="{FF2B5EF4-FFF2-40B4-BE49-F238E27FC236}">
                          <a16:creationId xmlns:a16="http://schemas.microsoft.com/office/drawing/2014/main" id="{968377CB-ED2B-44A2-B754-91EA1D21FB3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2" name="Retângulo: Cantos Arredondados 231">
                      <a:extLst>
                        <a:ext uri="{FF2B5EF4-FFF2-40B4-BE49-F238E27FC236}">
                          <a16:creationId xmlns:a16="http://schemas.microsoft.com/office/drawing/2014/main" id="{6386CCC1-8E44-459C-9C29-29B43D37775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0" name="Agrupar 199">
                <a:extLst>
                  <a:ext uri="{FF2B5EF4-FFF2-40B4-BE49-F238E27FC236}">
                    <a16:creationId xmlns:a16="http://schemas.microsoft.com/office/drawing/2014/main" id="{0D925E9A-12FB-4DF7-92AA-25031DF8107C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14" name="Elipse 1">
                  <a:extLst>
                    <a:ext uri="{FF2B5EF4-FFF2-40B4-BE49-F238E27FC236}">
                      <a16:creationId xmlns:a16="http://schemas.microsoft.com/office/drawing/2014/main" id="{7BCB0873-653C-408B-8F82-31ED820A54E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Retângulo: Cantos Arredondados 214">
                  <a:extLst>
                    <a:ext uri="{FF2B5EF4-FFF2-40B4-BE49-F238E27FC236}">
                      <a16:creationId xmlns:a16="http://schemas.microsoft.com/office/drawing/2014/main" id="{2D0601A7-AAFF-465B-B3D8-B98DE096E21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6" name="Agrupar 215">
                  <a:extLst>
                    <a:ext uri="{FF2B5EF4-FFF2-40B4-BE49-F238E27FC236}">
                      <a16:creationId xmlns:a16="http://schemas.microsoft.com/office/drawing/2014/main" id="{D292FEA0-419F-41A1-8383-F229BE23CCA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17" name="Agrupar 216">
                    <a:extLst>
                      <a:ext uri="{FF2B5EF4-FFF2-40B4-BE49-F238E27FC236}">
                        <a16:creationId xmlns:a16="http://schemas.microsoft.com/office/drawing/2014/main" id="{61582CAE-97ED-4162-9AD7-40F220817CDE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21" name="Retângulo: Cantos Arredondados 220">
                      <a:extLst>
                        <a:ext uri="{FF2B5EF4-FFF2-40B4-BE49-F238E27FC236}">
                          <a16:creationId xmlns:a16="http://schemas.microsoft.com/office/drawing/2014/main" id="{3FA2213A-CF43-42ED-A602-DDE34D560A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2" name="Retângulo: Cantos Arredondados 221">
                      <a:extLst>
                        <a:ext uri="{FF2B5EF4-FFF2-40B4-BE49-F238E27FC236}">
                          <a16:creationId xmlns:a16="http://schemas.microsoft.com/office/drawing/2014/main" id="{C57984EF-9DD5-4BC0-8749-7453444C734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23" name="Agrupar 222">
                      <a:extLst>
                        <a:ext uri="{FF2B5EF4-FFF2-40B4-BE49-F238E27FC236}">
                          <a16:creationId xmlns:a16="http://schemas.microsoft.com/office/drawing/2014/main" id="{10705FF3-8664-44B1-81DA-EF609D162D3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24" name="Retângulo: Cantos Arredondados 223">
                        <a:extLst>
                          <a:ext uri="{FF2B5EF4-FFF2-40B4-BE49-F238E27FC236}">
                            <a16:creationId xmlns:a16="http://schemas.microsoft.com/office/drawing/2014/main" id="{4E4FE53F-5BEF-4113-8EA9-698E68439FF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Retângulo: Cantos Arredondados 224">
                        <a:extLst>
                          <a:ext uri="{FF2B5EF4-FFF2-40B4-BE49-F238E27FC236}">
                            <a16:creationId xmlns:a16="http://schemas.microsoft.com/office/drawing/2014/main" id="{5EF0FC05-9799-4862-AF80-2A1319F7B59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18" name="Agrupar 217">
                    <a:extLst>
                      <a:ext uri="{FF2B5EF4-FFF2-40B4-BE49-F238E27FC236}">
                        <a16:creationId xmlns:a16="http://schemas.microsoft.com/office/drawing/2014/main" id="{32F7D51C-5F26-4D0D-878B-0407A41E9478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19" name="Retângulo: Cantos Arredondados 218">
                      <a:extLst>
                        <a:ext uri="{FF2B5EF4-FFF2-40B4-BE49-F238E27FC236}">
                          <a16:creationId xmlns:a16="http://schemas.microsoft.com/office/drawing/2014/main" id="{FCF60FEF-16CB-4204-84D9-4841955D54E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0" name="Retângulo: Cantos Arredondados 219">
                      <a:extLst>
                        <a:ext uri="{FF2B5EF4-FFF2-40B4-BE49-F238E27FC236}">
                          <a16:creationId xmlns:a16="http://schemas.microsoft.com/office/drawing/2014/main" id="{E569324F-1670-4503-A223-A2788F770817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01" name="Agrupar 200">
                <a:extLst>
                  <a:ext uri="{FF2B5EF4-FFF2-40B4-BE49-F238E27FC236}">
                    <a16:creationId xmlns:a16="http://schemas.microsoft.com/office/drawing/2014/main" id="{F6263B97-3F1A-4432-9410-0D9607892AD1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02" name="Elipse 1">
                  <a:extLst>
                    <a:ext uri="{FF2B5EF4-FFF2-40B4-BE49-F238E27FC236}">
                      <a16:creationId xmlns:a16="http://schemas.microsoft.com/office/drawing/2014/main" id="{73D6727E-33E7-4B48-BAC7-D00A0892B3F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61836095-73FA-43F5-B5CF-557A5E9623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4" name="Agrupar 203">
                  <a:extLst>
                    <a:ext uri="{FF2B5EF4-FFF2-40B4-BE49-F238E27FC236}">
                      <a16:creationId xmlns:a16="http://schemas.microsoft.com/office/drawing/2014/main" id="{B1FA2F3C-AF5D-420A-BA10-1EBAFD1B016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05" name="Agrupar 204">
                    <a:extLst>
                      <a:ext uri="{FF2B5EF4-FFF2-40B4-BE49-F238E27FC236}">
                        <a16:creationId xmlns:a16="http://schemas.microsoft.com/office/drawing/2014/main" id="{EF65E796-92DB-4166-9BCF-74EEE3EE1DE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09" name="Retângulo: Cantos Arredondados 208">
                      <a:extLst>
                        <a:ext uri="{FF2B5EF4-FFF2-40B4-BE49-F238E27FC236}">
                          <a16:creationId xmlns:a16="http://schemas.microsoft.com/office/drawing/2014/main" id="{9DA34386-B812-4B54-B2FE-9DFBDC4DDA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Retângulo: Cantos Arredondados 209">
                      <a:extLst>
                        <a:ext uri="{FF2B5EF4-FFF2-40B4-BE49-F238E27FC236}">
                          <a16:creationId xmlns:a16="http://schemas.microsoft.com/office/drawing/2014/main" id="{D96B35A4-71AA-4F45-A6DB-62E1414A557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11" name="Agrupar 210">
                      <a:extLst>
                        <a:ext uri="{FF2B5EF4-FFF2-40B4-BE49-F238E27FC236}">
                          <a16:creationId xmlns:a16="http://schemas.microsoft.com/office/drawing/2014/main" id="{3479A015-0A27-4AD4-B2BD-80D45873277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12" name="Retângulo: Cantos Arredondados 211">
                        <a:extLst>
                          <a:ext uri="{FF2B5EF4-FFF2-40B4-BE49-F238E27FC236}">
                            <a16:creationId xmlns:a16="http://schemas.microsoft.com/office/drawing/2014/main" id="{5F5DB0BF-CF29-446D-95B9-4BB8BB4DF0B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Retângulo: Cantos Arredondados 212">
                        <a:extLst>
                          <a:ext uri="{FF2B5EF4-FFF2-40B4-BE49-F238E27FC236}">
                            <a16:creationId xmlns:a16="http://schemas.microsoft.com/office/drawing/2014/main" id="{9578E0C9-5D7B-477E-A63B-5B35EC537B8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06" name="Agrupar 205">
                    <a:extLst>
                      <a:ext uri="{FF2B5EF4-FFF2-40B4-BE49-F238E27FC236}">
                        <a16:creationId xmlns:a16="http://schemas.microsoft.com/office/drawing/2014/main" id="{C8069552-4AE2-4B8F-BB83-2617D7547B5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07" name="Retângulo: Cantos Arredondados 206">
                      <a:extLst>
                        <a:ext uri="{FF2B5EF4-FFF2-40B4-BE49-F238E27FC236}">
                          <a16:creationId xmlns:a16="http://schemas.microsoft.com/office/drawing/2014/main" id="{4055FC0D-5054-4E42-995A-DAA3272637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Retângulo: Cantos Arredondados 207">
                      <a:extLst>
                        <a:ext uri="{FF2B5EF4-FFF2-40B4-BE49-F238E27FC236}">
                          <a16:creationId xmlns:a16="http://schemas.microsoft.com/office/drawing/2014/main" id="{7AAC947E-541D-4ADE-BC1D-CEA192C6D3F9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4AF9559B-D4D0-48A1-B2B4-5C0A505AB81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id="{FB713338-0682-4ECA-8CC1-EA86853A3E3D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66" name="Elipse 1">
                  <a:extLst>
                    <a:ext uri="{FF2B5EF4-FFF2-40B4-BE49-F238E27FC236}">
                      <a16:creationId xmlns:a16="http://schemas.microsoft.com/office/drawing/2014/main" id="{CD8828E7-9DD5-4374-AFF1-4F54ACBAC3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7" name="Retângulo: Cantos Arredondados 266">
                  <a:extLst>
                    <a:ext uri="{FF2B5EF4-FFF2-40B4-BE49-F238E27FC236}">
                      <a16:creationId xmlns:a16="http://schemas.microsoft.com/office/drawing/2014/main" id="{B37F08E8-72CA-453A-9B6E-4EE57EB6BA0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8" name="Agrupar 267">
                  <a:extLst>
                    <a:ext uri="{FF2B5EF4-FFF2-40B4-BE49-F238E27FC236}">
                      <a16:creationId xmlns:a16="http://schemas.microsoft.com/office/drawing/2014/main" id="{ACDBEB18-887D-4329-A5B5-A2A1FD3B7CEB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69" name="Agrupar 268">
                    <a:extLst>
                      <a:ext uri="{FF2B5EF4-FFF2-40B4-BE49-F238E27FC236}">
                        <a16:creationId xmlns:a16="http://schemas.microsoft.com/office/drawing/2014/main" id="{5F78B089-6921-4D3F-A6C7-E83E0ED40D4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73" name="Retângulo: Cantos Arredondados 272">
                      <a:extLst>
                        <a:ext uri="{FF2B5EF4-FFF2-40B4-BE49-F238E27FC236}">
                          <a16:creationId xmlns:a16="http://schemas.microsoft.com/office/drawing/2014/main" id="{075D46C8-677A-4177-A6CE-E617EBF3528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4" name="Retângulo: Cantos Arredondados 273">
                      <a:extLst>
                        <a:ext uri="{FF2B5EF4-FFF2-40B4-BE49-F238E27FC236}">
                          <a16:creationId xmlns:a16="http://schemas.microsoft.com/office/drawing/2014/main" id="{437A68F4-120E-46BD-B2DA-F1DAF9778A3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75" name="Agrupar 274">
                      <a:extLst>
                        <a:ext uri="{FF2B5EF4-FFF2-40B4-BE49-F238E27FC236}">
                          <a16:creationId xmlns:a16="http://schemas.microsoft.com/office/drawing/2014/main" id="{55184205-C256-471B-8D72-8F76D9341E0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76" name="Retângulo: Cantos Arredondados 275">
                        <a:extLst>
                          <a:ext uri="{FF2B5EF4-FFF2-40B4-BE49-F238E27FC236}">
                            <a16:creationId xmlns:a16="http://schemas.microsoft.com/office/drawing/2014/main" id="{8F000587-507F-497C-AD96-BE9EECD9E26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Retângulo: Cantos Arredondados 276">
                        <a:extLst>
                          <a:ext uri="{FF2B5EF4-FFF2-40B4-BE49-F238E27FC236}">
                            <a16:creationId xmlns:a16="http://schemas.microsoft.com/office/drawing/2014/main" id="{9A78E95D-9F34-45A1-A3C9-EA960D5595D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70" name="Agrupar 269">
                    <a:extLst>
                      <a:ext uri="{FF2B5EF4-FFF2-40B4-BE49-F238E27FC236}">
                        <a16:creationId xmlns:a16="http://schemas.microsoft.com/office/drawing/2014/main" id="{8E765717-CF00-4391-9F63-126CD63C227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71" name="Retângulo: Cantos Arredondados 270">
                      <a:extLst>
                        <a:ext uri="{FF2B5EF4-FFF2-40B4-BE49-F238E27FC236}">
                          <a16:creationId xmlns:a16="http://schemas.microsoft.com/office/drawing/2014/main" id="{75E43BFE-842D-45C1-87FE-D9B188BF815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2" name="Retângulo: Cantos Arredondados 271">
                      <a:extLst>
                        <a:ext uri="{FF2B5EF4-FFF2-40B4-BE49-F238E27FC236}">
                          <a16:creationId xmlns:a16="http://schemas.microsoft.com/office/drawing/2014/main" id="{99A07940-AF07-4BAE-A81E-64BF401968E6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id="{89F7459A-16EE-4B4D-88B0-3A56E604A1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54" name="Elipse 1">
                  <a:extLst>
                    <a:ext uri="{FF2B5EF4-FFF2-40B4-BE49-F238E27FC236}">
                      <a16:creationId xmlns:a16="http://schemas.microsoft.com/office/drawing/2014/main" id="{6E25A00C-28E4-4C91-90B4-3E8A03C89268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: Cantos Arredondados 254">
                  <a:extLst>
                    <a:ext uri="{FF2B5EF4-FFF2-40B4-BE49-F238E27FC236}">
                      <a16:creationId xmlns:a16="http://schemas.microsoft.com/office/drawing/2014/main" id="{C4687BC6-0147-4680-9B69-63BD20D229EC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6" name="Agrupar 255">
                  <a:extLst>
                    <a:ext uri="{FF2B5EF4-FFF2-40B4-BE49-F238E27FC236}">
                      <a16:creationId xmlns:a16="http://schemas.microsoft.com/office/drawing/2014/main" id="{086FBF57-8E03-4D63-BE74-226BB67C2A9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57" name="Agrupar 256">
                    <a:extLst>
                      <a:ext uri="{FF2B5EF4-FFF2-40B4-BE49-F238E27FC236}">
                        <a16:creationId xmlns:a16="http://schemas.microsoft.com/office/drawing/2014/main" id="{4BDDA3AE-6BEC-4143-A3FB-6592D60328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61" name="Retângulo: Cantos Arredondados 260">
                      <a:extLst>
                        <a:ext uri="{FF2B5EF4-FFF2-40B4-BE49-F238E27FC236}">
                          <a16:creationId xmlns:a16="http://schemas.microsoft.com/office/drawing/2014/main" id="{40F67673-BFFC-41BA-9F9A-9386A48EC68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2" name="Retângulo: Cantos Arredondados 261">
                      <a:extLst>
                        <a:ext uri="{FF2B5EF4-FFF2-40B4-BE49-F238E27FC236}">
                          <a16:creationId xmlns:a16="http://schemas.microsoft.com/office/drawing/2014/main" id="{2151ED2F-3D8B-4C36-8C86-5698A5AA5BD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3" name="Agrupar 262">
                      <a:extLst>
                        <a:ext uri="{FF2B5EF4-FFF2-40B4-BE49-F238E27FC236}">
                          <a16:creationId xmlns:a16="http://schemas.microsoft.com/office/drawing/2014/main" id="{BED44A9F-9866-47FC-AD2F-6828ABB9E3C9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64" name="Retângulo: Cantos Arredondados 263">
                        <a:extLst>
                          <a:ext uri="{FF2B5EF4-FFF2-40B4-BE49-F238E27FC236}">
                            <a16:creationId xmlns:a16="http://schemas.microsoft.com/office/drawing/2014/main" id="{A3546887-23E7-4529-918D-D4EA9B3E57BE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Retângulo: Cantos Arredondados 264">
                        <a:extLst>
                          <a:ext uri="{FF2B5EF4-FFF2-40B4-BE49-F238E27FC236}">
                            <a16:creationId xmlns:a16="http://schemas.microsoft.com/office/drawing/2014/main" id="{4806530D-37D7-42B5-A31D-E4DD8A10B1F4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58" name="Agrupar 257">
                    <a:extLst>
                      <a:ext uri="{FF2B5EF4-FFF2-40B4-BE49-F238E27FC236}">
                        <a16:creationId xmlns:a16="http://schemas.microsoft.com/office/drawing/2014/main" id="{2CC1FDCD-61A8-4B32-BC08-182D0155075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59" name="Retângulo: Cantos Arredondados 258">
                      <a:extLst>
                        <a:ext uri="{FF2B5EF4-FFF2-40B4-BE49-F238E27FC236}">
                          <a16:creationId xmlns:a16="http://schemas.microsoft.com/office/drawing/2014/main" id="{93F1E056-BB92-4255-BBE5-F7F55748F7C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0" name="Retângulo: Cantos Arredondados 259">
                      <a:extLst>
                        <a:ext uri="{FF2B5EF4-FFF2-40B4-BE49-F238E27FC236}">
                          <a16:creationId xmlns:a16="http://schemas.microsoft.com/office/drawing/2014/main" id="{AD4CC640-E37E-44CE-8286-D865BADD4B32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41" name="Agrupar 240">
                <a:extLst>
                  <a:ext uri="{FF2B5EF4-FFF2-40B4-BE49-F238E27FC236}">
                    <a16:creationId xmlns:a16="http://schemas.microsoft.com/office/drawing/2014/main" id="{8EF67DB1-1957-4EE4-918D-A8302DAA599D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42" name="Elipse 1">
                  <a:extLst>
                    <a:ext uri="{FF2B5EF4-FFF2-40B4-BE49-F238E27FC236}">
                      <a16:creationId xmlns:a16="http://schemas.microsoft.com/office/drawing/2014/main" id="{CE640BDA-8777-4191-9B17-787B7CF54EBE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Retângulo: Cantos Arredondados 242">
                  <a:extLst>
                    <a:ext uri="{FF2B5EF4-FFF2-40B4-BE49-F238E27FC236}">
                      <a16:creationId xmlns:a16="http://schemas.microsoft.com/office/drawing/2014/main" id="{157534B0-E2E7-4BD3-9333-EBAB9A640124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4" name="Agrupar 243">
                  <a:extLst>
                    <a:ext uri="{FF2B5EF4-FFF2-40B4-BE49-F238E27FC236}">
                      <a16:creationId xmlns:a16="http://schemas.microsoft.com/office/drawing/2014/main" id="{8CB2FBC6-8F20-46C6-9FD5-896A0C2CC9D3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45" name="Agrupar 244">
                    <a:extLst>
                      <a:ext uri="{FF2B5EF4-FFF2-40B4-BE49-F238E27FC236}">
                        <a16:creationId xmlns:a16="http://schemas.microsoft.com/office/drawing/2014/main" id="{3B10A9A8-9CA2-422D-8BDE-AC066228FEAA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49" name="Retângulo: Cantos Arredondados 248">
                      <a:extLst>
                        <a:ext uri="{FF2B5EF4-FFF2-40B4-BE49-F238E27FC236}">
                          <a16:creationId xmlns:a16="http://schemas.microsoft.com/office/drawing/2014/main" id="{C1A048DA-F614-4A82-9C84-75332B27E58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0" name="Retângulo: Cantos Arredondados 249">
                      <a:extLst>
                        <a:ext uri="{FF2B5EF4-FFF2-40B4-BE49-F238E27FC236}">
                          <a16:creationId xmlns:a16="http://schemas.microsoft.com/office/drawing/2014/main" id="{ADF29305-ADC5-4EA8-81C3-AB09FD04CC0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51" name="Agrupar 250">
                      <a:extLst>
                        <a:ext uri="{FF2B5EF4-FFF2-40B4-BE49-F238E27FC236}">
                          <a16:creationId xmlns:a16="http://schemas.microsoft.com/office/drawing/2014/main" id="{E59FE8F3-473F-4093-86E0-789B24B216F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52" name="Retângulo: Cantos Arredondados 251">
                        <a:extLst>
                          <a:ext uri="{FF2B5EF4-FFF2-40B4-BE49-F238E27FC236}">
                            <a16:creationId xmlns:a16="http://schemas.microsoft.com/office/drawing/2014/main" id="{72148AB7-5543-42C6-AA90-925CC6D2D7E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Retângulo: Cantos Arredondados 252">
                        <a:extLst>
                          <a:ext uri="{FF2B5EF4-FFF2-40B4-BE49-F238E27FC236}">
                            <a16:creationId xmlns:a16="http://schemas.microsoft.com/office/drawing/2014/main" id="{2FF87444-06E1-4741-B39F-E27C4796F9E6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46" name="Agrupar 245">
                    <a:extLst>
                      <a:ext uri="{FF2B5EF4-FFF2-40B4-BE49-F238E27FC236}">
                        <a16:creationId xmlns:a16="http://schemas.microsoft.com/office/drawing/2014/main" id="{A13849EC-8D97-45F8-AF09-E24C49E37A53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47" name="Retângulo: Cantos Arredondados 246">
                      <a:extLst>
                        <a:ext uri="{FF2B5EF4-FFF2-40B4-BE49-F238E27FC236}">
                          <a16:creationId xmlns:a16="http://schemas.microsoft.com/office/drawing/2014/main" id="{000FFB6C-6E96-4F92-8E41-00CE7769FC1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8" name="Retângulo: Cantos Arredondados 247">
                      <a:extLst>
                        <a:ext uri="{FF2B5EF4-FFF2-40B4-BE49-F238E27FC236}">
                          <a16:creationId xmlns:a16="http://schemas.microsoft.com/office/drawing/2014/main" id="{76CF6864-F50B-4911-824E-618FCD0D689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31A98BF8-0D77-4275-8F43-46A94C4ED3C6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279" name="Agrupar 278">
                <a:extLst>
                  <a:ext uri="{FF2B5EF4-FFF2-40B4-BE49-F238E27FC236}">
                    <a16:creationId xmlns:a16="http://schemas.microsoft.com/office/drawing/2014/main" id="{AFCC9985-9ACA-45E2-9319-6F4C2594960E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06" name="Elipse 1">
                  <a:extLst>
                    <a:ext uri="{FF2B5EF4-FFF2-40B4-BE49-F238E27FC236}">
                      <a16:creationId xmlns:a16="http://schemas.microsoft.com/office/drawing/2014/main" id="{D6E7A227-6A50-4D32-AD4D-030B9022795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7" name="Retângulo: Cantos Arredondados 306">
                  <a:extLst>
                    <a:ext uri="{FF2B5EF4-FFF2-40B4-BE49-F238E27FC236}">
                      <a16:creationId xmlns:a16="http://schemas.microsoft.com/office/drawing/2014/main" id="{1459E1B7-2220-4A1C-822E-EEF2A019DAE9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08" name="Agrupar 307">
                  <a:extLst>
                    <a:ext uri="{FF2B5EF4-FFF2-40B4-BE49-F238E27FC236}">
                      <a16:creationId xmlns:a16="http://schemas.microsoft.com/office/drawing/2014/main" id="{9006ECDC-0372-44E5-8A17-1189C8AA342E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09" name="Agrupar 308">
                    <a:extLst>
                      <a:ext uri="{FF2B5EF4-FFF2-40B4-BE49-F238E27FC236}">
                        <a16:creationId xmlns:a16="http://schemas.microsoft.com/office/drawing/2014/main" id="{1B7EBD97-3142-448E-842B-FF3004B0A30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13" name="Retângulo: Cantos Arredondados 312">
                      <a:extLst>
                        <a:ext uri="{FF2B5EF4-FFF2-40B4-BE49-F238E27FC236}">
                          <a16:creationId xmlns:a16="http://schemas.microsoft.com/office/drawing/2014/main" id="{66D6AEAA-5B77-4496-83B2-18F18F5722D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Retângulo: Cantos Arredondados 313">
                      <a:extLst>
                        <a:ext uri="{FF2B5EF4-FFF2-40B4-BE49-F238E27FC236}">
                          <a16:creationId xmlns:a16="http://schemas.microsoft.com/office/drawing/2014/main" id="{974E4F2B-8938-4BCF-8E65-424B81482F4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15" name="Agrupar 314">
                      <a:extLst>
                        <a:ext uri="{FF2B5EF4-FFF2-40B4-BE49-F238E27FC236}">
                          <a16:creationId xmlns:a16="http://schemas.microsoft.com/office/drawing/2014/main" id="{E170503C-5507-4E4E-B18C-755B8B1155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16" name="Retângulo: Cantos Arredondados 315">
                        <a:extLst>
                          <a:ext uri="{FF2B5EF4-FFF2-40B4-BE49-F238E27FC236}">
                            <a16:creationId xmlns:a16="http://schemas.microsoft.com/office/drawing/2014/main" id="{65D1EFCD-F34E-4E8D-96B0-59706E3863AF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7" name="Retângulo: Cantos Arredondados 316">
                        <a:extLst>
                          <a:ext uri="{FF2B5EF4-FFF2-40B4-BE49-F238E27FC236}">
                            <a16:creationId xmlns:a16="http://schemas.microsoft.com/office/drawing/2014/main" id="{ED27401A-CA08-4450-965C-69603820C61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10" name="Agrupar 309">
                    <a:extLst>
                      <a:ext uri="{FF2B5EF4-FFF2-40B4-BE49-F238E27FC236}">
                        <a16:creationId xmlns:a16="http://schemas.microsoft.com/office/drawing/2014/main" id="{067E145B-1BAF-4FCE-AEB3-D6E50F765E1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11" name="Retângulo: Cantos Arredondados 310">
                      <a:extLst>
                        <a:ext uri="{FF2B5EF4-FFF2-40B4-BE49-F238E27FC236}">
                          <a16:creationId xmlns:a16="http://schemas.microsoft.com/office/drawing/2014/main" id="{D5C7D048-FC38-4F7A-8F0B-4AC38CE7D1A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Retângulo: Cantos Arredondados 311">
                      <a:extLst>
                        <a:ext uri="{FF2B5EF4-FFF2-40B4-BE49-F238E27FC236}">
                          <a16:creationId xmlns:a16="http://schemas.microsoft.com/office/drawing/2014/main" id="{0EE40CED-9B63-4AAD-A9C5-481E859FF830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0" name="Agrupar 279">
                <a:extLst>
                  <a:ext uri="{FF2B5EF4-FFF2-40B4-BE49-F238E27FC236}">
                    <a16:creationId xmlns:a16="http://schemas.microsoft.com/office/drawing/2014/main" id="{DDD83C11-F05A-4A3B-BCC4-3974EB963934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294" name="Elipse 1">
                  <a:extLst>
                    <a:ext uri="{FF2B5EF4-FFF2-40B4-BE49-F238E27FC236}">
                      <a16:creationId xmlns:a16="http://schemas.microsoft.com/office/drawing/2014/main" id="{D1FDA255-EC92-4E3D-B363-48C1AAB4C616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5" name="Retângulo: Cantos Arredondados 294">
                  <a:extLst>
                    <a:ext uri="{FF2B5EF4-FFF2-40B4-BE49-F238E27FC236}">
                      <a16:creationId xmlns:a16="http://schemas.microsoft.com/office/drawing/2014/main" id="{C1FACB65-10B9-4488-85E2-2ADF54B5B66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96" name="Agrupar 295">
                  <a:extLst>
                    <a:ext uri="{FF2B5EF4-FFF2-40B4-BE49-F238E27FC236}">
                      <a16:creationId xmlns:a16="http://schemas.microsoft.com/office/drawing/2014/main" id="{F6302B70-B259-4F41-9AD9-FF451733045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97" name="Agrupar 296">
                    <a:extLst>
                      <a:ext uri="{FF2B5EF4-FFF2-40B4-BE49-F238E27FC236}">
                        <a16:creationId xmlns:a16="http://schemas.microsoft.com/office/drawing/2014/main" id="{6D981E38-0218-476E-A58F-211C4051E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01" name="Retângulo: Cantos Arredondados 300">
                      <a:extLst>
                        <a:ext uri="{FF2B5EF4-FFF2-40B4-BE49-F238E27FC236}">
                          <a16:creationId xmlns:a16="http://schemas.microsoft.com/office/drawing/2014/main" id="{B60FD505-1302-4FF0-A88B-644BC7E2027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Retângulo: Cantos Arredondados 301">
                      <a:extLst>
                        <a:ext uri="{FF2B5EF4-FFF2-40B4-BE49-F238E27FC236}">
                          <a16:creationId xmlns:a16="http://schemas.microsoft.com/office/drawing/2014/main" id="{81F394B5-1A84-46B6-A186-0602FA2E08E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03" name="Agrupar 302">
                      <a:extLst>
                        <a:ext uri="{FF2B5EF4-FFF2-40B4-BE49-F238E27FC236}">
                          <a16:creationId xmlns:a16="http://schemas.microsoft.com/office/drawing/2014/main" id="{F1E850EC-84E7-473F-B84D-FA75F4F91D0E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04" name="Retângulo: Cantos Arredondados 303">
                        <a:extLst>
                          <a:ext uri="{FF2B5EF4-FFF2-40B4-BE49-F238E27FC236}">
                            <a16:creationId xmlns:a16="http://schemas.microsoft.com/office/drawing/2014/main" id="{3C7BA322-D881-4875-88E6-97EA4938CED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5" name="Retângulo: Cantos Arredondados 304">
                        <a:extLst>
                          <a:ext uri="{FF2B5EF4-FFF2-40B4-BE49-F238E27FC236}">
                            <a16:creationId xmlns:a16="http://schemas.microsoft.com/office/drawing/2014/main" id="{9EB34618-FED0-4BC3-886B-288B9EE3CCB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98" name="Agrupar 297">
                    <a:extLst>
                      <a:ext uri="{FF2B5EF4-FFF2-40B4-BE49-F238E27FC236}">
                        <a16:creationId xmlns:a16="http://schemas.microsoft.com/office/drawing/2014/main" id="{0477986C-E081-4F80-AF10-1E2E605EB1C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99" name="Retângulo: Cantos Arredondados 298">
                      <a:extLst>
                        <a:ext uri="{FF2B5EF4-FFF2-40B4-BE49-F238E27FC236}">
                          <a16:creationId xmlns:a16="http://schemas.microsoft.com/office/drawing/2014/main" id="{840560BC-1D8D-4C7C-8DE6-DEBBE97430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Retângulo: Cantos Arredondados 299">
                      <a:extLst>
                        <a:ext uri="{FF2B5EF4-FFF2-40B4-BE49-F238E27FC236}">
                          <a16:creationId xmlns:a16="http://schemas.microsoft.com/office/drawing/2014/main" id="{094B5BA3-D0D2-4B6B-9AA6-C003229FD6C8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446BAE3E-01EB-4397-8734-81615A175A1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282" name="Elipse 1">
                  <a:extLst>
                    <a:ext uri="{FF2B5EF4-FFF2-40B4-BE49-F238E27FC236}">
                      <a16:creationId xmlns:a16="http://schemas.microsoft.com/office/drawing/2014/main" id="{647174CF-36B9-4204-9A21-1D34906C26BD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Retângulo: Cantos Arredondados 282">
                  <a:extLst>
                    <a:ext uri="{FF2B5EF4-FFF2-40B4-BE49-F238E27FC236}">
                      <a16:creationId xmlns:a16="http://schemas.microsoft.com/office/drawing/2014/main" id="{9C3F0A29-481E-41C0-A4F2-0E891D78CF3B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84" name="Agrupar 283">
                  <a:extLst>
                    <a:ext uri="{FF2B5EF4-FFF2-40B4-BE49-F238E27FC236}">
                      <a16:creationId xmlns:a16="http://schemas.microsoft.com/office/drawing/2014/main" id="{E5F96339-FB16-473F-A1BA-BAA86C69D7D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285" name="Agrupar 284">
                    <a:extLst>
                      <a:ext uri="{FF2B5EF4-FFF2-40B4-BE49-F238E27FC236}">
                        <a16:creationId xmlns:a16="http://schemas.microsoft.com/office/drawing/2014/main" id="{74997EBE-323B-4D2A-8190-67AFF4A38B1C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289" name="Retângulo: Cantos Arredondados 288">
                      <a:extLst>
                        <a:ext uri="{FF2B5EF4-FFF2-40B4-BE49-F238E27FC236}">
                          <a16:creationId xmlns:a16="http://schemas.microsoft.com/office/drawing/2014/main" id="{B80593DD-0DDC-4BFD-91E7-BF55D3FFB1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Retângulo: Cantos Arredondados 289">
                      <a:extLst>
                        <a:ext uri="{FF2B5EF4-FFF2-40B4-BE49-F238E27FC236}">
                          <a16:creationId xmlns:a16="http://schemas.microsoft.com/office/drawing/2014/main" id="{7CEA4A55-95F1-43BA-9D59-4C6B3A889E05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91" name="Agrupar 290">
                      <a:extLst>
                        <a:ext uri="{FF2B5EF4-FFF2-40B4-BE49-F238E27FC236}">
                          <a16:creationId xmlns:a16="http://schemas.microsoft.com/office/drawing/2014/main" id="{1152E70B-5E09-4706-B9B1-409D6DE4B662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292" name="Retângulo: Cantos Arredondados 291">
                        <a:extLst>
                          <a:ext uri="{FF2B5EF4-FFF2-40B4-BE49-F238E27FC236}">
                            <a16:creationId xmlns:a16="http://schemas.microsoft.com/office/drawing/2014/main" id="{75DA4B10-17F3-412B-873A-7080DC70F482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3" name="Retângulo: Cantos Arredondados 292">
                        <a:extLst>
                          <a:ext uri="{FF2B5EF4-FFF2-40B4-BE49-F238E27FC236}">
                            <a16:creationId xmlns:a16="http://schemas.microsoft.com/office/drawing/2014/main" id="{84A9C277-7E6F-4326-B967-661261AC0410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86" name="Agrupar 285">
                    <a:extLst>
                      <a:ext uri="{FF2B5EF4-FFF2-40B4-BE49-F238E27FC236}">
                        <a16:creationId xmlns:a16="http://schemas.microsoft.com/office/drawing/2014/main" id="{FF327652-50FF-4F12-9E65-14B5A9DB6964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287" name="Retângulo: Cantos Arredondados 286">
                      <a:extLst>
                        <a:ext uri="{FF2B5EF4-FFF2-40B4-BE49-F238E27FC236}">
                          <a16:creationId xmlns:a16="http://schemas.microsoft.com/office/drawing/2014/main" id="{BE8F3EC2-A0A5-40FF-9C9E-F90D0E47190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Retângulo: Cantos Arredondados 287">
                      <a:extLst>
                        <a:ext uri="{FF2B5EF4-FFF2-40B4-BE49-F238E27FC236}">
                          <a16:creationId xmlns:a16="http://schemas.microsoft.com/office/drawing/2014/main" id="{8CCCBF82-C891-4387-81C2-40A2E40E373E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319" name="Agrupar 318">
            <a:extLst>
              <a:ext uri="{FF2B5EF4-FFF2-40B4-BE49-F238E27FC236}">
                <a16:creationId xmlns:a16="http://schemas.microsoft.com/office/drawing/2014/main" id="{A02CCC18-B907-4163-8A1C-86D9A5C64EB4}"/>
              </a:ext>
            </a:extLst>
          </p:cNvPr>
          <p:cNvGrpSpPr/>
          <p:nvPr/>
        </p:nvGrpSpPr>
        <p:grpSpPr>
          <a:xfrm flipV="1">
            <a:off x="1189584" y="-1249102"/>
            <a:ext cx="8929479" cy="3545912"/>
            <a:chOff x="1456460" y="2900197"/>
            <a:chExt cx="8929479" cy="3545912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9BA26040-A986-4475-844C-FB3F160DFD4A}"/>
                </a:ext>
              </a:extLst>
            </p:cNvPr>
            <p:cNvGrpSpPr/>
            <p:nvPr/>
          </p:nvGrpSpPr>
          <p:grpSpPr>
            <a:xfrm rot="19203616">
              <a:off x="1456460" y="2900197"/>
              <a:ext cx="3216248" cy="3393201"/>
              <a:chOff x="-1405526" y="1864283"/>
              <a:chExt cx="3216248" cy="3393201"/>
            </a:xfrm>
          </p:grpSpPr>
          <p:grpSp>
            <p:nvGrpSpPr>
              <p:cNvPr id="401" name="Agrupar 400">
                <a:extLst>
                  <a:ext uri="{FF2B5EF4-FFF2-40B4-BE49-F238E27FC236}">
                    <a16:creationId xmlns:a16="http://schemas.microsoft.com/office/drawing/2014/main" id="{0C508FEB-D61D-4F72-B7D0-2B8A394C0903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28" name="Elipse 1">
                  <a:extLst>
                    <a:ext uri="{FF2B5EF4-FFF2-40B4-BE49-F238E27FC236}">
                      <a16:creationId xmlns:a16="http://schemas.microsoft.com/office/drawing/2014/main" id="{E735EF3F-A05A-4B7D-9C5D-CBEFAEFC52AF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Retângulo: Cantos Arredondados 428">
                  <a:extLst>
                    <a:ext uri="{FF2B5EF4-FFF2-40B4-BE49-F238E27FC236}">
                      <a16:creationId xmlns:a16="http://schemas.microsoft.com/office/drawing/2014/main" id="{2F7D58D1-046E-47B9-B23E-1EA4FB70EC3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AE8F8177-F75A-4B81-A56B-C4AF14C6AF6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31" name="Agrupar 430">
                    <a:extLst>
                      <a:ext uri="{FF2B5EF4-FFF2-40B4-BE49-F238E27FC236}">
                        <a16:creationId xmlns:a16="http://schemas.microsoft.com/office/drawing/2014/main" id="{EA85EF3A-D34D-447A-8759-2E0DAC3A3105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35" name="Retângulo: Cantos Arredondados 434">
                      <a:extLst>
                        <a:ext uri="{FF2B5EF4-FFF2-40B4-BE49-F238E27FC236}">
                          <a16:creationId xmlns:a16="http://schemas.microsoft.com/office/drawing/2014/main" id="{BD0AA7A7-F2F2-40DB-8AE8-E45AEB9822A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6" name="Retângulo: Cantos Arredondados 435">
                      <a:extLst>
                        <a:ext uri="{FF2B5EF4-FFF2-40B4-BE49-F238E27FC236}">
                          <a16:creationId xmlns:a16="http://schemas.microsoft.com/office/drawing/2014/main" id="{882608EF-1F78-4272-BE47-67448A98FF0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7" name="Agrupar 436">
                      <a:extLst>
                        <a:ext uri="{FF2B5EF4-FFF2-40B4-BE49-F238E27FC236}">
                          <a16:creationId xmlns:a16="http://schemas.microsoft.com/office/drawing/2014/main" id="{06FEF1C8-400C-42E5-8F65-359FFFCD2D34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38" name="Retângulo: Cantos Arredondados 437">
                        <a:extLst>
                          <a:ext uri="{FF2B5EF4-FFF2-40B4-BE49-F238E27FC236}">
                            <a16:creationId xmlns:a16="http://schemas.microsoft.com/office/drawing/2014/main" id="{3F4E13F7-58A8-4C41-880D-1F960B15DFF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39" name="Retângulo: Cantos Arredondados 438">
                        <a:extLst>
                          <a:ext uri="{FF2B5EF4-FFF2-40B4-BE49-F238E27FC236}">
                            <a16:creationId xmlns:a16="http://schemas.microsoft.com/office/drawing/2014/main" id="{9E3074D8-1636-4EC8-9503-1FD7C68C8A1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32" name="Agrupar 431">
                    <a:extLst>
                      <a:ext uri="{FF2B5EF4-FFF2-40B4-BE49-F238E27FC236}">
                        <a16:creationId xmlns:a16="http://schemas.microsoft.com/office/drawing/2014/main" id="{018F7AF2-4EC5-484C-86BC-AD44F90CAE10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33" name="Retângulo: Cantos Arredondados 432">
                      <a:extLst>
                        <a:ext uri="{FF2B5EF4-FFF2-40B4-BE49-F238E27FC236}">
                          <a16:creationId xmlns:a16="http://schemas.microsoft.com/office/drawing/2014/main" id="{F3FA365F-A408-4761-931E-88B2082C065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4" name="Retângulo: Cantos Arredondados 433">
                      <a:extLst>
                        <a:ext uri="{FF2B5EF4-FFF2-40B4-BE49-F238E27FC236}">
                          <a16:creationId xmlns:a16="http://schemas.microsoft.com/office/drawing/2014/main" id="{0CB9D960-041E-4F37-AD77-5FB9850C410C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2" name="Agrupar 401">
                <a:extLst>
                  <a:ext uri="{FF2B5EF4-FFF2-40B4-BE49-F238E27FC236}">
                    <a16:creationId xmlns:a16="http://schemas.microsoft.com/office/drawing/2014/main" id="{21C5D2CA-FEF5-4791-8797-A57C1E327322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416" name="Elipse 1">
                  <a:extLst>
                    <a:ext uri="{FF2B5EF4-FFF2-40B4-BE49-F238E27FC236}">
                      <a16:creationId xmlns:a16="http://schemas.microsoft.com/office/drawing/2014/main" id="{BAEF9D4F-BAE9-45A3-AC9C-98F85650F0F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: Cantos Arredondados 416">
                  <a:extLst>
                    <a:ext uri="{FF2B5EF4-FFF2-40B4-BE49-F238E27FC236}">
                      <a16:creationId xmlns:a16="http://schemas.microsoft.com/office/drawing/2014/main" id="{C08C6004-A7A7-4244-BF32-ED749F8D4B00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8" name="Agrupar 417">
                  <a:extLst>
                    <a:ext uri="{FF2B5EF4-FFF2-40B4-BE49-F238E27FC236}">
                      <a16:creationId xmlns:a16="http://schemas.microsoft.com/office/drawing/2014/main" id="{6EC5E61C-9956-4D45-97A7-5971A081D50C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19" name="Agrupar 418">
                    <a:extLst>
                      <a:ext uri="{FF2B5EF4-FFF2-40B4-BE49-F238E27FC236}">
                        <a16:creationId xmlns:a16="http://schemas.microsoft.com/office/drawing/2014/main" id="{0F8A0CE4-B8A2-4EBB-AC46-4D5743BA0BA4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23" name="Retângulo: Cantos Arredondados 422">
                      <a:extLst>
                        <a:ext uri="{FF2B5EF4-FFF2-40B4-BE49-F238E27FC236}">
                          <a16:creationId xmlns:a16="http://schemas.microsoft.com/office/drawing/2014/main" id="{972B02C9-6F13-4AC8-B14C-55C1AFF1DD2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4" name="Retângulo: Cantos Arredondados 423">
                      <a:extLst>
                        <a:ext uri="{FF2B5EF4-FFF2-40B4-BE49-F238E27FC236}">
                          <a16:creationId xmlns:a16="http://schemas.microsoft.com/office/drawing/2014/main" id="{F21917BA-6B60-41C8-B03E-26CE2C3867FA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25" name="Agrupar 424">
                      <a:extLst>
                        <a:ext uri="{FF2B5EF4-FFF2-40B4-BE49-F238E27FC236}">
                          <a16:creationId xmlns:a16="http://schemas.microsoft.com/office/drawing/2014/main" id="{42332EA6-4A97-4719-9861-9A39564BB9AB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26" name="Retângulo: Cantos Arredondados 425">
                        <a:extLst>
                          <a:ext uri="{FF2B5EF4-FFF2-40B4-BE49-F238E27FC236}">
                            <a16:creationId xmlns:a16="http://schemas.microsoft.com/office/drawing/2014/main" id="{6F558D54-02F4-4168-825B-0D00FEF233B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7" name="Retângulo: Cantos Arredondados 426">
                        <a:extLst>
                          <a:ext uri="{FF2B5EF4-FFF2-40B4-BE49-F238E27FC236}">
                            <a16:creationId xmlns:a16="http://schemas.microsoft.com/office/drawing/2014/main" id="{4355BEF6-123C-4D90-BC7E-ECDAA1E4B9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20" name="Agrupar 419">
                    <a:extLst>
                      <a:ext uri="{FF2B5EF4-FFF2-40B4-BE49-F238E27FC236}">
                        <a16:creationId xmlns:a16="http://schemas.microsoft.com/office/drawing/2014/main" id="{DF87FE66-57F6-4B38-B326-B439C11E90D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21" name="Retângulo: Cantos Arredondados 420">
                      <a:extLst>
                        <a:ext uri="{FF2B5EF4-FFF2-40B4-BE49-F238E27FC236}">
                          <a16:creationId xmlns:a16="http://schemas.microsoft.com/office/drawing/2014/main" id="{78E3D437-A706-49D6-9EF9-88F4A8C62D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2" name="Retângulo: Cantos Arredondados 421">
                      <a:extLst>
                        <a:ext uri="{FF2B5EF4-FFF2-40B4-BE49-F238E27FC236}">
                          <a16:creationId xmlns:a16="http://schemas.microsoft.com/office/drawing/2014/main" id="{B5869FE0-380E-48BA-96CA-A241972C407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403" name="Agrupar 402">
                <a:extLst>
                  <a:ext uri="{FF2B5EF4-FFF2-40B4-BE49-F238E27FC236}">
                    <a16:creationId xmlns:a16="http://schemas.microsoft.com/office/drawing/2014/main" id="{BCE94A52-7062-4FE2-9795-E5A3A39191FA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404" name="Elipse 1">
                  <a:extLst>
                    <a:ext uri="{FF2B5EF4-FFF2-40B4-BE49-F238E27FC236}">
                      <a16:creationId xmlns:a16="http://schemas.microsoft.com/office/drawing/2014/main" id="{A4AD18C6-E916-46D4-96A2-FF04F65DC9D1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5" name="Retângulo: Cantos Arredondados 404">
                  <a:extLst>
                    <a:ext uri="{FF2B5EF4-FFF2-40B4-BE49-F238E27FC236}">
                      <a16:creationId xmlns:a16="http://schemas.microsoft.com/office/drawing/2014/main" id="{CECB9522-F91A-4B40-AA80-51E89F9B007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49E0ACC0-E9A1-4F8A-A4B1-3A71676BAF21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407" name="Agrupar 406">
                    <a:extLst>
                      <a:ext uri="{FF2B5EF4-FFF2-40B4-BE49-F238E27FC236}">
                        <a16:creationId xmlns:a16="http://schemas.microsoft.com/office/drawing/2014/main" id="{CA8002FB-1C98-43C3-8175-25FAB215B7C7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411" name="Retângulo: Cantos Arredondados 410">
                      <a:extLst>
                        <a:ext uri="{FF2B5EF4-FFF2-40B4-BE49-F238E27FC236}">
                          <a16:creationId xmlns:a16="http://schemas.microsoft.com/office/drawing/2014/main" id="{7AE774D3-DF92-4F6F-9913-D52A1EB669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2" name="Retângulo: Cantos Arredondados 411">
                      <a:extLst>
                        <a:ext uri="{FF2B5EF4-FFF2-40B4-BE49-F238E27FC236}">
                          <a16:creationId xmlns:a16="http://schemas.microsoft.com/office/drawing/2014/main" id="{0F385A9C-1302-4F63-B273-4DB8F081A65C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13" name="Agrupar 412">
                      <a:extLst>
                        <a:ext uri="{FF2B5EF4-FFF2-40B4-BE49-F238E27FC236}">
                          <a16:creationId xmlns:a16="http://schemas.microsoft.com/office/drawing/2014/main" id="{9C4553BC-BF18-464E-BAAA-45881E591FE6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414" name="Retângulo: Cantos Arredondados 413">
                        <a:extLst>
                          <a:ext uri="{FF2B5EF4-FFF2-40B4-BE49-F238E27FC236}">
                            <a16:creationId xmlns:a16="http://schemas.microsoft.com/office/drawing/2014/main" id="{9694AA63-23D6-4CF9-9951-CFD7A13ED67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5" name="Retângulo: Cantos Arredondados 414">
                        <a:extLst>
                          <a:ext uri="{FF2B5EF4-FFF2-40B4-BE49-F238E27FC236}">
                            <a16:creationId xmlns:a16="http://schemas.microsoft.com/office/drawing/2014/main" id="{401E2BC3-7EFD-424E-8DA6-54143CAD876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408" name="Agrupar 407">
                    <a:extLst>
                      <a:ext uri="{FF2B5EF4-FFF2-40B4-BE49-F238E27FC236}">
                        <a16:creationId xmlns:a16="http://schemas.microsoft.com/office/drawing/2014/main" id="{7B3BF7E5-3159-49B4-B371-F23325DAB257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409" name="Retângulo: Cantos Arredondados 408">
                      <a:extLst>
                        <a:ext uri="{FF2B5EF4-FFF2-40B4-BE49-F238E27FC236}">
                          <a16:creationId xmlns:a16="http://schemas.microsoft.com/office/drawing/2014/main" id="{ED03AA54-0480-44A0-B1EC-1385C49CFA9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0" name="Retângulo: Cantos Arredondados 409">
                      <a:extLst>
                        <a:ext uri="{FF2B5EF4-FFF2-40B4-BE49-F238E27FC236}">
                          <a16:creationId xmlns:a16="http://schemas.microsoft.com/office/drawing/2014/main" id="{BCCF7B92-F1DE-41F1-9EA5-70BB21B2850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1" name="Agrupar 320">
              <a:extLst>
                <a:ext uri="{FF2B5EF4-FFF2-40B4-BE49-F238E27FC236}">
                  <a16:creationId xmlns:a16="http://schemas.microsoft.com/office/drawing/2014/main" id="{DC42F99C-0F70-43F5-A0E8-58971A117CC2}"/>
                </a:ext>
              </a:extLst>
            </p:cNvPr>
            <p:cNvGrpSpPr/>
            <p:nvPr/>
          </p:nvGrpSpPr>
          <p:grpSpPr>
            <a:xfrm rot="19203616">
              <a:off x="4198957" y="2991934"/>
              <a:ext cx="3216248" cy="3393201"/>
              <a:chOff x="-1405526" y="1864283"/>
              <a:chExt cx="3216248" cy="3393201"/>
            </a:xfrm>
          </p:grpSpPr>
          <p:grpSp>
            <p:nvGrpSpPr>
              <p:cNvPr id="362" name="Agrupar 361">
                <a:extLst>
                  <a:ext uri="{FF2B5EF4-FFF2-40B4-BE49-F238E27FC236}">
                    <a16:creationId xmlns:a16="http://schemas.microsoft.com/office/drawing/2014/main" id="{F507FCA6-7FF7-49C0-9880-EDEB5D6AAD4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89" name="Elipse 1">
                  <a:extLst>
                    <a:ext uri="{FF2B5EF4-FFF2-40B4-BE49-F238E27FC236}">
                      <a16:creationId xmlns:a16="http://schemas.microsoft.com/office/drawing/2014/main" id="{FC678301-5115-4362-AF3E-CCDA0359568A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Retângulo: Cantos Arredondados 389">
                  <a:extLst>
                    <a:ext uri="{FF2B5EF4-FFF2-40B4-BE49-F238E27FC236}">
                      <a16:creationId xmlns:a16="http://schemas.microsoft.com/office/drawing/2014/main" id="{8F997E48-66A5-4D0F-ACF0-00EF481B589E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91" name="Agrupar 390">
                  <a:extLst>
                    <a:ext uri="{FF2B5EF4-FFF2-40B4-BE49-F238E27FC236}">
                      <a16:creationId xmlns:a16="http://schemas.microsoft.com/office/drawing/2014/main" id="{2B8585E2-6C74-48D2-842F-BCC46954267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92" name="Agrupar 391">
                    <a:extLst>
                      <a:ext uri="{FF2B5EF4-FFF2-40B4-BE49-F238E27FC236}">
                        <a16:creationId xmlns:a16="http://schemas.microsoft.com/office/drawing/2014/main" id="{3883D8D2-C5AB-4BEE-BD0E-62596B588B8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96" name="Retângulo: Cantos Arredondados 395">
                      <a:extLst>
                        <a:ext uri="{FF2B5EF4-FFF2-40B4-BE49-F238E27FC236}">
                          <a16:creationId xmlns:a16="http://schemas.microsoft.com/office/drawing/2014/main" id="{490FA0C5-2EB8-432E-A0E1-D95A1319A983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7" name="Retângulo: Cantos Arredondados 396">
                      <a:extLst>
                        <a:ext uri="{FF2B5EF4-FFF2-40B4-BE49-F238E27FC236}">
                          <a16:creationId xmlns:a16="http://schemas.microsoft.com/office/drawing/2014/main" id="{AD1B49F2-A084-4473-8124-175EBA653092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98" name="Agrupar 397">
                      <a:extLst>
                        <a:ext uri="{FF2B5EF4-FFF2-40B4-BE49-F238E27FC236}">
                          <a16:creationId xmlns:a16="http://schemas.microsoft.com/office/drawing/2014/main" id="{F73B066C-04F1-4DA2-8321-64F0C0A5080A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99" name="Retângulo: Cantos Arredondados 398">
                        <a:extLst>
                          <a:ext uri="{FF2B5EF4-FFF2-40B4-BE49-F238E27FC236}">
                            <a16:creationId xmlns:a16="http://schemas.microsoft.com/office/drawing/2014/main" id="{B7F66677-E712-41A5-A4D5-BE5519526FE5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00" name="Retângulo: Cantos Arredondados 399">
                        <a:extLst>
                          <a:ext uri="{FF2B5EF4-FFF2-40B4-BE49-F238E27FC236}">
                            <a16:creationId xmlns:a16="http://schemas.microsoft.com/office/drawing/2014/main" id="{3035DB06-BD9E-4558-8388-DF811E40A21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93" name="Agrupar 392">
                    <a:extLst>
                      <a:ext uri="{FF2B5EF4-FFF2-40B4-BE49-F238E27FC236}">
                        <a16:creationId xmlns:a16="http://schemas.microsoft.com/office/drawing/2014/main" id="{D44537C5-A264-4996-8686-E97EC84CCC3D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94" name="Retângulo: Cantos Arredondados 393">
                      <a:extLst>
                        <a:ext uri="{FF2B5EF4-FFF2-40B4-BE49-F238E27FC236}">
                          <a16:creationId xmlns:a16="http://schemas.microsoft.com/office/drawing/2014/main" id="{11E9767E-0236-4A65-B0D7-077FA5265AF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5" name="Retângulo: Cantos Arredondados 394">
                      <a:extLst>
                        <a:ext uri="{FF2B5EF4-FFF2-40B4-BE49-F238E27FC236}">
                          <a16:creationId xmlns:a16="http://schemas.microsoft.com/office/drawing/2014/main" id="{46FEE73F-1D69-4620-B947-CEFDE2825E83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3" name="Agrupar 362">
                <a:extLst>
                  <a:ext uri="{FF2B5EF4-FFF2-40B4-BE49-F238E27FC236}">
                    <a16:creationId xmlns:a16="http://schemas.microsoft.com/office/drawing/2014/main" id="{E02D795C-2AA7-400A-BE51-364983E45B29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77" name="Elipse 1">
                  <a:extLst>
                    <a:ext uri="{FF2B5EF4-FFF2-40B4-BE49-F238E27FC236}">
                      <a16:creationId xmlns:a16="http://schemas.microsoft.com/office/drawing/2014/main" id="{1DF9E2BA-20DB-4174-954D-F38AC254D0C5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Retângulo: Cantos Arredondados 377">
                  <a:extLst>
                    <a:ext uri="{FF2B5EF4-FFF2-40B4-BE49-F238E27FC236}">
                      <a16:creationId xmlns:a16="http://schemas.microsoft.com/office/drawing/2014/main" id="{BB8069B2-4FAE-46A2-97B1-2B9781D6D8A7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0FE6C508-7E09-4170-9ABA-4653B14BF219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80" name="Agrupar 379">
                    <a:extLst>
                      <a:ext uri="{FF2B5EF4-FFF2-40B4-BE49-F238E27FC236}">
                        <a16:creationId xmlns:a16="http://schemas.microsoft.com/office/drawing/2014/main" id="{4AB83A98-DBAA-46A2-8ECC-734D4934DDD2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84" name="Retângulo: Cantos Arredondados 383">
                      <a:extLst>
                        <a:ext uri="{FF2B5EF4-FFF2-40B4-BE49-F238E27FC236}">
                          <a16:creationId xmlns:a16="http://schemas.microsoft.com/office/drawing/2014/main" id="{9D07804A-F57A-42B1-9D07-73EAF4065D9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5" name="Retângulo: Cantos Arredondados 384">
                      <a:extLst>
                        <a:ext uri="{FF2B5EF4-FFF2-40B4-BE49-F238E27FC236}">
                          <a16:creationId xmlns:a16="http://schemas.microsoft.com/office/drawing/2014/main" id="{49542246-7E9F-4396-9F7F-605E94BB0B18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86" name="Agrupar 385">
                      <a:extLst>
                        <a:ext uri="{FF2B5EF4-FFF2-40B4-BE49-F238E27FC236}">
                          <a16:creationId xmlns:a16="http://schemas.microsoft.com/office/drawing/2014/main" id="{E561B5E9-1978-4ADE-8C1A-ECB5518A5A87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87" name="Retângulo: Cantos Arredondados 386">
                        <a:extLst>
                          <a:ext uri="{FF2B5EF4-FFF2-40B4-BE49-F238E27FC236}">
                            <a16:creationId xmlns:a16="http://schemas.microsoft.com/office/drawing/2014/main" id="{D73CF98D-6372-4B93-8BCA-3EA25183B65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8" name="Retângulo: Cantos Arredondados 387">
                        <a:extLst>
                          <a:ext uri="{FF2B5EF4-FFF2-40B4-BE49-F238E27FC236}">
                            <a16:creationId xmlns:a16="http://schemas.microsoft.com/office/drawing/2014/main" id="{3CCFCAE9-9028-4060-9198-0640C6BD5CC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81" name="Agrupar 380">
                    <a:extLst>
                      <a:ext uri="{FF2B5EF4-FFF2-40B4-BE49-F238E27FC236}">
                        <a16:creationId xmlns:a16="http://schemas.microsoft.com/office/drawing/2014/main" id="{CBEF95A9-C277-4D68-8718-2EE678E7673B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82" name="Retângulo: Cantos Arredondados 381">
                      <a:extLst>
                        <a:ext uri="{FF2B5EF4-FFF2-40B4-BE49-F238E27FC236}">
                          <a16:creationId xmlns:a16="http://schemas.microsoft.com/office/drawing/2014/main" id="{8F3422BD-5258-408B-962A-09BD23D083F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3" name="Retângulo: Cantos Arredondados 382">
                      <a:extLst>
                        <a:ext uri="{FF2B5EF4-FFF2-40B4-BE49-F238E27FC236}">
                          <a16:creationId xmlns:a16="http://schemas.microsoft.com/office/drawing/2014/main" id="{67BD5679-0EDE-4233-9F21-DF86CE557F31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64" name="Agrupar 363">
                <a:extLst>
                  <a:ext uri="{FF2B5EF4-FFF2-40B4-BE49-F238E27FC236}">
                    <a16:creationId xmlns:a16="http://schemas.microsoft.com/office/drawing/2014/main" id="{C7411514-D589-4F58-92B5-BEE07323B274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65" name="Elipse 1">
                  <a:extLst>
                    <a:ext uri="{FF2B5EF4-FFF2-40B4-BE49-F238E27FC236}">
                      <a16:creationId xmlns:a16="http://schemas.microsoft.com/office/drawing/2014/main" id="{1072DEC6-C41B-4B5D-922E-30DB773F26B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: Cantos Arredondados 365">
                  <a:extLst>
                    <a:ext uri="{FF2B5EF4-FFF2-40B4-BE49-F238E27FC236}">
                      <a16:creationId xmlns:a16="http://schemas.microsoft.com/office/drawing/2014/main" id="{BA839477-B734-472C-81F1-2C4303A60826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7" name="Agrupar 366">
                  <a:extLst>
                    <a:ext uri="{FF2B5EF4-FFF2-40B4-BE49-F238E27FC236}">
                      <a16:creationId xmlns:a16="http://schemas.microsoft.com/office/drawing/2014/main" id="{50DECF3E-191F-4151-ADC6-5299457C4EF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68" name="Agrupar 367">
                    <a:extLst>
                      <a:ext uri="{FF2B5EF4-FFF2-40B4-BE49-F238E27FC236}">
                        <a16:creationId xmlns:a16="http://schemas.microsoft.com/office/drawing/2014/main" id="{AD3C3613-B58F-4C6B-81CA-89413F3F8466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72" name="Retângulo: Cantos Arredondados 371">
                      <a:extLst>
                        <a:ext uri="{FF2B5EF4-FFF2-40B4-BE49-F238E27FC236}">
                          <a16:creationId xmlns:a16="http://schemas.microsoft.com/office/drawing/2014/main" id="{DF4DCB46-522E-449A-A5F5-9ABC199C302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3" name="Retângulo: Cantos Arredondados 372">
                      <a:extLst>
                        <a:ext uri="{FF2B5EF4-FFF2-40B4-BE49-F238E27FC236}">
                          <a16:creationId xmlns:a16="http://schemas.microsoft.com/office/drawing/2014/main" id="{9083CF40-9F50-422C-A9E8-F7D598DC42D9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74" name="Agrupar 373">
                      <a:extLst>
                        <a:ext uri="{FF2B5EF4-FFF2-40B4-BE49-F238E27FC236}">
                          <a16:creationId xmlns:a16="http://schemas.microsoft.com/office/drawing/2014/main" id="{75887E57-49BC-4114-ACBF-BBDEF24AEE80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75" name="Retângulo: Cantos Arredondados 374">
                        <a:extLst>
                          <a:ext uri="{FF2B5EF4-FFF2-40B4-BE49-F238E27FC236}">
                            <a16:creationId xmlns:a16="http://schemas.microsoft.com/office/drawing/2014/main" id="{5A639D50-2FA9-43A0-9501-A15E7C4E4ECB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76" name="Retângulo: Cantos Arredondados 375">
                        <a:extLst>
                          <a:ext uri="{FF2B5EF4-FFF2-40B4-BE49-F238E27FC236}">
                            <a16:creationId xmlns:a16="http://schemas.microsoft.com/office/drawing/2014/main" id="{5EF40624-2F37-429C-B2D5-522056F167AA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69" name="Agrupar 368">
                    <a:extLst>
                      <a:ext uri="{FF2B5EF4-FFF2-40B4-BE49-F238E27FC236}">
                        <a16:creationId xmlns:a16="http://schemas.microsoft.com/office/drawing/2014/main" id="{59B165D3-58AB-48BB-A45D-E58FF9417516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70" name="Retângulo: Cantos Arredondados 369">
                      <a:extLst>
                        <a:ext uri="{FF2B5EF4-FFF2-40B4-BE49-F238E27FC236}">
                          <a16:creationId xmlns:a16="http://schemas.microsoft.com/office/drawing/2014/main" id="{4C341D80-0B52-41E6-80DE-E087873FC931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Retângulo: Cantos Arredondados 370">
                      <a:extLst>
                        <a:ext uri="{FF2B5EF4-FFF2-40B4-BE49-F238E27FC236}">
                          <a16:creationId xmlns:a16="http://schemas.microsoft.com/office/drawing/2014/main" id="{D1FA38BC-D799-4E13-9A94-CB4DA7F97EDB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7E22A59-0563-41CC-A70E-E8E3B212F6DC}"/>
                </a:ext>
              </a:extLst>
            </p:cNvPr>
            <p:cNvGrpSpPr/>
            <p:nvPr/>
          </p:nvGrpSpPr>
          <p:grpSpPr>
            <a:xfrm rot="19203616">
              <a:off x="7169691" y="3052908"/>
              <a:ext cx="3216248" cy="3393201"/>
              <a:chOff x="-1405526" y="1864283"/>
              <a:chExt cx="3216248" cy="3393201"/>
            </a:xfrm>
          </p:grpSpPr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id="{40617F11-A501-4C48-B739-C354719E1A75}"/>
                  </a:ext>
                </a:extLst>
              </p:cNvPr>
              <p:cNvGrpSpPr/>
              <p:nvPr/>
            </p:nvGrpSpPr>
            <p:grpSpPr>
              <a:xfrm rot="1775077">
                <a:off x="232187" y="2795611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50" name="Elipse 1">
                  <a:extLst>
                    <a:ext uri="{FF2B5EF4-FFF2-40B4-BE49-F238E27FC236}">
                      <a16:creationId xmlns:a16="http://schemas.microsoft.com/office/drawing/2014/main" id="{F28E7FCE-2D50-4320-B539-DCF61F814CA0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1" name="Retângulo: Cantos Arredondados 350">
                  <a:extLst>
                    <a:ext uri="{FF2B5EF4-FFF2-40B4-BE49-F238E27FC236}">
                      <a16:creationId xmlns:a16="http://schemas.microsoft.com/office/drawing/2014/main" id="{4DB3738A-2AD9-4D37-997F-CEF1FD35E4FA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2" name="Agrupar 351">
                  <a:extLst>
                    <a:ext uri="{FF2B5EF4-FFF2-40B4-BE49-F238E27FC236}">
                      <a16:creationId xmlns:a16="http://schemas.microsoft.com/office/drawing/2014/main" id="{6EB78E73-289C-4BE7-AB2D-8E1890603738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53" name="Agrupar 352">
                    <a:extLst>
                      <a:ext uri="{FF2B5EF4-FFF2-40B4-BE49-F238E27FC236}">
                        <a16:creationId xmlns:a16="http://schemas.microsoft.com/office/drawing/2014/main" id="{AB214352-EF71-46FF-9387-C809B5D7F299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57" name="Retângulo: Cantos Arredondados 356">
                      <a:extLst>
                        <a:ext uri="{FF2B5EF4-FFF2-40B4-BE49-F238E27FC236}">
                          <a16:creationId xmlns:a16="http://schemas.microsoft.com/office/drawing/2014/main" id="{B14FAC37-7FF7-4FA0-A734-4182E3CC96D7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8" name="Retângulo: Cantos Arredondados 357">
                      <a:extLst>
                        <a:ext uri="{FF2B5EF4-FFF2-40B4-BE49-F238E27FC236}">
                          <a16:creationId xmlns:a16="http://schemas.microsoft.com/office/drawing/2014/main" id="{639AEDB0-C4E4-4296-8701-E5B492C93B4E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9" name="Agrupar 358">
                      <a:extLst>
                        <a:ext uri="{FF2B5EF4-FFF2-40B4-BE49-F238E27FC236}">
                          <a16:creationId xmlns:a16="http://schemas.microsoft.com/office/drawing/2014/main" id="{158EB85C-1F5E-4D48-9C26-1245D7F98C5D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60" name="Retângulo: Cantos Arredondados 359">
                        <a:extLst>
                          <a:ext uri="{FF2B5EF4-FFF2-40B4-BE49-F238E27FC236}">
                            <a16:creationId xmlns:a16="http://schemas.microsoft.com/office/drawing/2014/main" id="{7C6A1512-886F-4E84-BC67-C854D53ED5C3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1" name="Retângulo: Cantos Arredondados 360">
                        <a:extLst>
                          <a:ext uri="{FF2B5EF4-FFF2-40B4-BE49-F238E27FC236}">
                            <a16:creationId xmlns:a16="http://schemas.microsoft.com/office/drawing/2014/main" id="{8FD8F603-81AC-433D-987E-A751E7407A39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54" name="Agrupar 353">
                    <a:extLst>
                      <a:ext uri="{FF2B5EF4-FFF2-40B4-BE49-F238E27FC236}">
                        <a16:creationId xmlns:a16="http://schemas.microsoft.com/office/drawing/2014/main" id="{66AD64E9-69A2-4011-A161-149063E08E7C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55" name="Retângulo: Cantos Arredondados 354">
                      <a:extLst>
                        <a:ext uri="{FF2B5EF4-FFF2-40B4-BE49-F238E27FC236}">
                          <a16:creationId xmlns:a16="http://schemas.microsoft.com/office/drawing/2014/main" id="{809EA18F-895B-4257-9769-3625967FBD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6" name="Retângulo: Cantos Arredondados 355">
                      <a:extLst>
                        <a:ext uri="{FF2B5EF4-FFF2-40B4-BE49-F238E27FC236}">
                          <a16:creationId xmlns:a16="http://schemas.microsoft.com/office/drawing/2014/main" id="{D32C88E6-AFFE-4CE0-9C8A-D73D0073A32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4" name="Agrupar 323">
                <a:extLst>
                  <a:ext uri="{FF2B5EF4-FFF2-40B4-BE49-F238E27FC236}">
                    <a16:creationId xmlns:a16="http://schemas.microsoft.com/office/drawing/2014/main" id="{0EBA03AF-D47E-43A8-B1DF-146505A00AE6}"/>
                  </a:ext>
                </a:extLst>
              </p:cNvPr>
              <p:cNvGrpSpPr/>
              <p:nvPr/>
            </p:nvGrpSpPr>
            <p:grpSpPr>
              <a:xfrm rot="5400000">
                <a:off x="-963857" y="1422614"/>
                <a:ext cx="1578535" cy="2461873"/>
                <a:chOff x="6445772" y="1077492"/>
                <a:chExt cx="2324411" cy="3625136"/>
              </a:xfrm>
            </p:grpSpPr>
            <p:sp>
              <p:nvSpPr>
                <p:cNvPr id="338" name="Elipse 1">
                  <a:extLst>
                    <a:ext uri="{FF2B5EF4-FFF2-40B4-BE49-F238E27FC236}">
                      <a16:creationId xmlns:a16="http://schemas.microsoft.com/office/drawing/2014/main" id="{9EC5FFB8-7321-4F50-BE76-94923EE9AE6B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ADFF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9" name="Retângulo: Cantos Arredondados 338">
                  <a:extLst>
                    <a:ext uri="{FF2B5EF4-FFF2-40B4-BE49-F238E27FC236}">
                      <a16:creationId xmlns:a16="http://schemas.microsoft.com/office/drawing/2014/main" id="{EEF5E78F-BBCE-4CA1-98E2-61EFB2F991B1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40" name="Agrupar 339">
                  <a:extLst>
                    <a:ext uri="{FF2B5EF4-FFF2-40B4-BE49-F238E27FC236}">
                      <a16:creationId xmlns:a16="http://schemas.microsoft.com/office/drawing/2014/main" id="{C1076DBA-0AEE-4661-A20C-BCD7A2F056DF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41" name="Agrupar 340">
                    <a:extLst>
                      <a:ext uri="{FF2B5EF4-FFF2-40B4-BE49-F238E27FC236}">
                        <a16:creationId xmlns:a16="http://schemas.microsoft.com/office/drawing/2014/main" id="{A33E845E-7A58-4D6C-B6DA-BFAC92B0C5DB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45" name="Retângulo: Cantos Arredondados 344">
                      <a:extLst>
                        <a:ext uri="{FF2B5EF4-FFF2-40B4-BE49-F238E27FC236}">
                          <a16:creationId xmlns:a16="http://schemas.microsoft.com/office/drawing/2014/main" id="{13B5A1B5-CDBC-4BEF-9945-2899DBE5A6C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6" name="Retângulo: Cantos Arredondados 345">
                      <a:extLst>
                        <a:ext uri="{FF2B5EF4-FFF2-40B4-BE49-F238E27FC236}">
                          <a16:creationId xmlns:a16="http://schemas.microsoft.com/office/drawing/2014/main" id="{F5A17083-C9E2-4BFC-A982-42FDD9AB820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47" name="Agrupar 346">
                      <a:extLst>
                        <a:ext uri="{FF2B5EF4-FFF2-40B4-BE49-F238E27FC236}">
                          <a16:creationId xmlns:a16="http://schemas.microsoft.com/office/drawing/2014/main" id="{FBD55326-7B97-4EA1-9468-FA0B27F976E8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48" name="Retângulo: Cantos Arredondados 347">
                        <a:extLst>
                          <a:ext uri="{FF2B5EF4-FFF2-40B4-BE49-F238E27FC236}">
                            <a16:creationId xmlns:a16="http://schemas.microsoft.com/office/drawing/2014/main" id="{053941D8-73C3-4A72-9417-0647EC241541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49" name="Retângulo: Cantos Arredondados 348">
                        <a:extLst>
                          <a:ext uri="{FF2B5EF4-FFF2-40B4-BE49-F238E27FC236}">
                            <a16:creationId xmlns:a16="http://schemas.microsoft.com/office/drawing/2014/main" id="{0CA08A4D-10BA-4D78-8C7E-2340EB7A5DF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42" name="Agrupar 341">
                    <a:extLst>
                      <a:ext uri="{FF2B5EF4-FFF2-40B4-BE49-F238E27FC236}">
                        <a16:creationId xmlns:a16="http://schemas.microsoft.com/office/drawing/2014/main" id="{0C164424-EDFF-4555-BC4C-88627A44F4B2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43" name="Retângulo: Cantos Arredondados 342">
                      <a:extLst>
                        <a:ext uri="{FF2B5EF4-FFF2-40B4-BE49-F238E27FC236}">
                          <a16:creationId xmlns:a16="http://schemas.microsoft.com/office/drawing/2014/main" id="{BD1063C0-6CDE-4C26-A93B-F16189ABB75B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4" name="Retângulo: Cantos Arredondados 343">
                      <a:extLst>
                        <a:ext uri="{FF2B5EF4-FFF2-40B4-BE49-F238E27FC236}">
                          <a16:creationId xmlns:a16="http://schemas.microsoft.com/office/drawing/2014/main" id="{BCC2BC94-082E-4EAE-B30D-6CFA6B9E818A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325" name="Agrupar 324">
                <a:extLst>
                  <a:ext uri="{FF2B5EF4-FFF2-40B4-BE49-F238E27FC236}">
                    <a16:creationId xmlns:a16="http://schemas.microsoft.com/office/drawing/2014/main" id="{74A62CB2-7EB6-4B4D-B6C6-C3FA21F020FF}"/>
                  </a:ext>
                </a:extLst>
              </p:cNvPr>
              <p:cNvGrpSpPr/>
              <p:nvPr/>
            </p:nvGrpSpPr>
            <p:grpSpPr>
              <a:xfrm rot="3565635">
                <a:off x="-495777" y="2683908"/>
                <a:ext cx="1266355" cy="1974999"/>
                <a:chOff x="6445772" y="1077492"/>
                <a:chExt cx="2324411" cy="3625136"/>
              </a:xfrm>
            </p:grpSpPr>
            <p:sp>
              <p:nvSpPr>
                <p:cNvPr id="326" name="Elipse 1">
                  <a:extLst>
                    <a:ext uri="{FF2B5EF4-FFF2-40B4-BE49-F238E27FC236}">
                      <a16:creationId xmlns:a16="http://schemas.microsoft.com/office/drawing/2014/main" id="{B45A98BE-3DE2-4585-9C8A-1F03417F0F42}"/>
                    </a:ext>
                  </a:extLst>
                </p:cNvPr>
                <p:cNvSpPr/>
                <p:nvPr/>
              </p:nvSpPr>
              <p:spPr>
                <a:xfrm rot="10800000">
                  <a:off x="6445772" y="1077492"/>
                  <a:ext cx="2324411" cy="29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0" h="714375">
                      <a:moveTo>
                        <a:pt x="285750" y="0"/>
                      </a:moveTo>
                      <a:cubicBezTo>
                        <a:pt x="443565" y="0"/>
                        <a:pt x="571500" y="127935"/>
                        <a:pt x="571500" y="285750"/>
                      </a:cubicBezTo>
                      <a:cubicBezTo>
                        <a:pt x="571500" y="312845"/>
                        <a:pt x="567729" y="339059"/>
                        <a:pt x="559424" y="363539"/>
                      </a:cubicBezTo>
                      <a:cubicBezTo>
                        <a:pt x="542624" y="459184"/>
                        <a:pt x="465810" y="582087"/>
                        <a:pt x="285750" y="714375"/>
                      </a:cubicBezTo>
                      <a:cubicBezTo>
                        <a:pt x="105691" y="582087"/>
                        <a:pt x="28877" y="459184"/>
                        <a:pt x="12076" y="363539"/>
                      </a:cubicBezTo>
                      <a:cubicBezTo>
                        <a:pt x="3771" y="339059"/>
                        <a:pt x="0" y="312845"/>
                        <a:pt x="0" y="285750"/>
                      </a:cubicBezTo>
                      <a:cubicBezTo>
                        <a:pt x="0" y="127935"/>
                        <a:pt x="127935" y="0"/>
                        <a:pt x="285750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7" name="Retângulo: Cantos Arredondados 326">
                  <a:extLst>
                    <a:ext uri="{FF2B5EF4-FFF2-40B4-BE49-F238E27FC236}">
                      <a16:creationId xmlns:a16="http://schemas.microsoft.com/office/drawing/2014/main" id="{AE241053-56D3-4652-8B8C-0B9F3E901482}"/>
                    </a:ext>
                  </a:extLst>
                </p:cNvPr>
                <p:cNvSpPr/>
                <p:nvPr/>
              </p:nvSpPr>
              <p:spPr>
                <a:xfrm>
                  <a:off x="7564434" y="1341891"/>
                  <a:ext cx="115080" cy="33607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8" name="Agrupar 327">
                  <a:extLst>
                    <a:ext uri="{FF2B5EF4-FFF2-40B4-BE49-F238E27FC236}">
                      <a16:creationId xmlns:a16="http://schemas.microsoft.com/office/drawing/2014/main" id="{46E39195-CEC6-41E7-AF23-5753271B0135}"/>
                    </a:ext>
                  </a:extLst>
                </p:cNvPr>
                <p:cNvGrpSpPr/>
                <p:nvPr/>
              </p:nvGrpSpPr>
              <p:grpSpPr>
                <a:xfrm>
                  <a:off x="7003486" y="1680483"/>
                  <a:ext cx="1238000" cy="1790548"/>
                  <a:chOff x="7003486" y="1651455"/>
                  <a:chExt cx="1238000" cy="1790548"/>
                </a:xfrm>
              </p:grpSpPr>
              <p:grpSp>
                <p:nvGrpSpPr>
                  <p:cNvPr id="329" name="Agrupar 328">
                    <a:extLst>
                      <a:ext uri="{FF2B5EF4-FFF2-40B4-BE49-F238E27FC236}">
                        <a16:creationId xmlns:a16="http://schemas.microsoft.com/office/drawing/2014/main" id="{FCD62466-176A-43D6-A2D9-596DF65BE51D}"/>
                      </a:ext>
                    </a:extLst>
                  </p:cNvPr>
                  <p:cNvGrpSpPr/>
                  <p:nvPr/>
                </p:nvGrpSpPr>
                <p:grpSpPr>
                  <a:xfrm>
                    <a:off x="7003486" y="2636102"/>
                    <a:ext cx="1236975" cy="805901"/>
                    <a:chOff x="7003486" y="2084559"/>
                    <a:chExt cx="1236975" cy="805901"/>
                  </a:xfrm>
                </p:grpSpPr>
                <p:sp>
                  <p:nvSpPr>
                    <p:cNvPr id="333" name="Retângulo: Cantos Arredondados 332">
                      <a:extLst>
                        <a:ext uri="{FF2B5EF4-FFF2-40B4-BE49-F238E27FC236}">
                          <a16:creationId xmlns:a16="http://schemas.microsoft.com/office/drawing/2014/main" id="{3041797A-61F9-4BA7-9367-48F3478D0C74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17790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4" name="Retângulo: Cantos Arredondados 333">
                      <a:extLst>
                        <a:ext uri="{FF2B5EF4-FFF2-40B4-BE49-F238E27FC236}">
                          <a16:creationId xmlns:a16="http://schemas.microsoft.com/office/drawing/2014/main" id="{947BD3CE-01C3-41A2-AA7F-25F9FC18B770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35" name="Agrupar 334">
                      <a:extLst>
                        <a:ext uri="{FF2B5EF4-FFF2-40B4-BE49-F238E27FC236}">
                          <a16:creationId xmlns:a16="http://schemas.microsoft.com/office/drawing/2014/main" id="{D6684829-C040-4744-B797-03EF6F150173}"/>
                        </a:ext>
                      </a:extLst>
                    </p:cNvPr>
                    <p:cNvGrpSpPr/>
                    <p:nvPr/>
                  </p:nvGrpSpPr>
                  <p:grpSpPr>
                    <a:xfrm flipH="1">
                      <a:off x="7003486" y="2092611"/>
                      <a:ext cx="739002" cy="797849"/>
                      <a:chOff x="7653859" y="2236959"/>
                      <a:chExt cx="739002" cy="797849"/>
                    </a:xfrm>
                  </p:grpSpPr>
                  <p:sp>
                    <p:nvSpPr>
                      <p:cNvPr id="336" name="Retângulo: Cantos Arredondados 335">
                        <a:extLst>
                          <a:ext uri="{FF2B5EF4-FFF2-40B4-BE49-F238E27FC236}">
                            <a16:creationId xmlns:a16="http://schemas.microsoft.com/office/drawing/2014/main" id="{05E56981-E8D6-4BE9-B341-6A652B8C7A37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1931451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37" name="Retângulo: Cantos Arredondados 336">
                        <a:extLst>
                          <a:ext uri="{FF2B5EF4-FFF2-40B4-BE49-F238E27FC236}">
                            <a16:creationId xmlns:a16="http://schemas.microsoft.com/office/drawing/2014/main" id="{AC999A0B-F023-4E40-ACC4-20BD900DC058}"/>
                          </a:ext>
                        </a:extLst>
                      </p:cNvPr>
                      <p:cNvSpPr/>
                      <p:nvPr/>
                    </p:nvSpPr>
                    <p:spPr>
                      <a:xfrm rot="2700000">
                        <a:off x="7959367" y="2601315"/>
                        <a:ext cx="127985" cy="739002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72C8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330" name="Agrupar 329">
                    <a:extLst>
                      <a:ext uri="{FF2B5EF4-FFF2-40B4-BE49-F238E27FC236}">
                        <a16:creationId xmlns:a16="http://schemas.microsoft.com/office/drawing/2014/main" id="{4CB26811-C771-442B-87FA-19E315A7D78E}"/>
                      </a:ext>
                    </a:extLst>
                  </p:cNvPr>
                  <p:cNvGrpSpPr/>
                  <p:nvPr/>
                </p:nvGrpSpPr>
                <p:grpSpPr>
                  <a:xfrm>
                    <a:off x="7310020" y="1651455"/>
                    <a:ext cx="931466" cy="739002"/>
                    <a:chOff x="7308995" y="2456967"/>
                    <a:chExt cx="931466" cy="739002"/>
                  </a:xfrm>
                </p:grpSpPr>
                <p:sp>
                  <p:nvSpPr>
                    <p:cNvPr id="331" name="Retângulo: Cantos Arredondados 330">
                      <a:extLst>
                        <a:ext uri="{FF2B5EF4-FFF2-40B4-BE49-F238E27FC236}">
                          <a16:creationId xmlns:a16="http://schemas.microsoft.com/office/drawing/2014/main" id="{3F974989-49AD-447B-9B4B-A35E78500C2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806967" y="24489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2" name="Retângulo: Cantos Arredondados 331">
                      <a:extLst>
                        <a:ext uri="{FF2B5EF4-FFF2-40B4-BE49-F238E27FC236}">
                          <a16:creationId xmlns:a16="http://schemas.microsoft.com/office/drawing/2014/main" id="{0AF97E17-8E4B-4247-9FC5-618FF7BFD314}"/>
                        </a:ext>
                      </a:extLst>
                    </p:cNvPr>
                    <p:cNvSpPr/>
                    <p:nvPr/>
                  </p:nvSpPr>
                  <p:spPr>
                    <a:xfrm rot="18900000" flipH="1">
                      <a:off x="7308995" y="2456967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7D06FB3C-8DB3-4D9B-9EB7-B253494F234C}"/>
              </a:ext>
            </a:extLst>
          </p:cNvPr>
          <p:cNvSpPr txBox="1"/>
          <p:nvPr/>
        </p:nvSpPr>
        <p:spPr>
          <a:xfrm>
            <a:off x="4081530" y="2740984"/>
            <a:ext cx="3044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FÓRUM </a:t>
            </a:r>
          </a:p>
        </p:txBody>
      </p:sp>
    </p:spTree>
    <p:extLst>
      <p:ext uri="{BB962C8B-B14F-4D97-AF65-F5344CB8AC3E}">
        <p14:creationId xmlns:p14="http://schemas.microsoft.com/office/powerpoint/2010/main" val="233043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FBD6459D-5DA6-4D30-9B05-2B78205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t="19708" r="9285" b="21578"/>
          <a:stretch/>
        </p:blipFill>
        <p:spPr>
          <a:xfrm>
            <a:off x="0" y="1045029"/>
            <a:ext cx="12192000" cy="45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A9CCD-4E37-41CF-90A9-61736F13CBFE}"/>
              </a:ext>
            </a:extLst>
          </p:cNvPr>
          <p:cNvSpPr/>
          <p:nvPr/>
        </p:nvSpPr>
        <p:spPr>
          <a:xfrm>
            <a:off x="1567543" y="798286"/>
            <a:ext cx="9056914" cy="509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33BF8-22BD-4C81-9B74-378703ED14FF}"/>
              </a:ext>
            </a:extLst>
          </p:cNvPr>
          <p:cNvSpPr/>
          <p:nvPr/>
        </p:nvSpPr>
        <p:spPr>
          <a:xfrm>
            <a:off x="1531257" y="798286"/>
            <a:ext cx="9129485" cy="566057"/>
          </a:xfrm>
          <a:prstGeom prst="rect">
            <a:avLst/>
          </a:prstGeom>
          <a:solidFill>
            <a:srgbClr val="ADF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4" name="Imagem 413" descr="Uma imagem contendo planta, folha, samambaia&#10;&#10;Descrição gerada automaticamente">
            <a:extLst>
              <a:ext uri="{FF2B5EF4-FFF2-40B4-BE49-F238E27FC236}">
                <a16:creationId xmlns:a16="http://schemas.microsoft.com/office/drawing/2014/main" id="{837A1AA1-A6B5-4871-85AD-EFB38E41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t="-1692" r="-949" b="-2884"/>
          <a:stretch/>
        </p:blipFill>
        <p:spPr>
          <a:xfrm>
            <a:off x="3708399" y="1611085"/>
            <a:ext cx="4775200" cy="24819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806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39844" y="638629"/>
            <a:ext cx="9564915" cy="57186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9844" y="638629"/>
            <a:ext cx="9516842" cy="1132114"/>
          </a:xfrm>
          <a:prstGeom prst="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75169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2281916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812141" y="1026432"/>
            <a:ext cx="361043" cy="3610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Grupo 1036"/>
          <p:cNvGrpSpPr/>
          <p:nvPr/>
        </p:nvGrpSpPr>
        <p:grpSpPr>
          <a:xfrm>
            <a:off x="2297893" y="2625200"/>
            <a:ext cx="3391770" cy="3047608"/>
            <a:chOff x="2184312" y="2732691"/>
            <a:chExt cx="3391770" cy="3047608"/>
          </a:xfrm>
        </p:grpSpPr>
        <p:sp>
          <p:nvSpPr>
            <p:cNvPr id="1036" name="Elipse 1035"/>
            <p:cNvSpPr/>
            <p:nvPr/>
          </p:nvSpPr>
          <p:spPr>
            <a:xfrm>
              <a:off x="2438317" y="5500044"/>
              <a:ext cx="1792471" cy="280255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5" name="Grupo 1034"/>
            <p:cNvGrpSpPr/>
            <p:nvPr/>
          </p:nvGrpSpPr>
          <p:grpSpPr>
            <a:xfrm>
              <a:off x="2184312" y="2732691"/>
              <a:ext cx="3391770" cy="2923445"/>
              <a:chOff x="2184312" y="2732691"/>
              <a:chExt cx="3391770" cy="2923445"/>
            </a:xfrm>
          </p:grpSpPr>
          <p:sp>
            <p:nvSpPr>
              <p:cNvPr id="200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2620806" y="4260121"/>
                <a:ext cx="1470934" cy="928112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2419772" y="3918065"/>
                <a:ext cx="1829560" cy="399980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Arco 196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125564">
                <a:off x="3070128" y="3970037"/>
                <a:ext cx="1384237" cy="891034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Arco 197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101965" flipH="1">
                <a:off x="4120932" y="4437930"/>
                <a:ext cx="1384237" cy="866094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lipse 198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1350054">
                <a:off x="4929945" y="4424438"/>
                <a:ext cx="128116" cy="114481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2733902" y="5287704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3400735" y="5289021"/>
                <a:ext cx="587804" cy="367115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85" name="Agrupar 160">
                <a:extLst>
                  <a:ext uri="{FF2B5EF4-FFF2-40B4-BE49-F238E27FC236}">
                    <a16:creationId xmlns:a16="http://schemas.microsoft.com/office/drawing/2014/main" id="{A815A243-D55E-42B7-9AE7-1AB4DC52520B}"/>
                  </a:ext>
                </a:extLst>
              </p:cNvPr>
              <p:cNvGrpSpPr/>
              <p:nvPr/>
            </p:nvGrpSpPr>
            <p:grpSpPr>
              <a:xfrm rot="15249508" flipH="1">
                <a:off x="3987702" y="41370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3" name="Retângulo: Cantos Arredondados 168">
                  <a:extLst>
                    <a:ext uri="{FF2B5EF4-FFF2-40B4-BE49-F238E27FC236}">
                      <a16:creationId xmlns:a16="http://schemas.microsoft.com/office/drawing/2014/main" id="{BFF40FCC-E2AB-4A26-BE4C-2116649FA368}"/>
                    </a:ext>
                  </a:extLst>
                </p:cNvPr>
                <p:cNvSpPr/>
                <p:nvPr/>
              </p:nvSpPr>
              <p:spPr>
                <a:xfrm>
                  <a:off x="7957681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Forma Livre: Forma 169">
                  <a:extLst>
                    <a:ext uri="{FF2B5EF4-FFF2-40B4-BE49-F238E27FC236}">
                      <a16:creationId xmlns:a16="http://schemas.microsoft.com/office/drawing/2014/main" id="{4B38829D-E54D-4A29-853C-F94448D20B7B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Agrupar 161">
                <a:extLst>
                  <a:ext uri="{FF2B5EF4-FFF2-40B4-BE49-F238E27FC236}">
                    <a16:creationId xmlns:a16="http://schemas.microsoft.com/office/drawing/2014/main" id="{9D010C84-4F65-412F-B1D7-CB65485AB56E}"/>
                  </a:ext>
                </a:extLst>
              </p:cNvPr>
              <p:cNvGrpSpPr/>
              <p:nvPr/>
            </p:nvGrpSpPr>
            <p:grpSpPr>
              <a:xfrm>
                <a:off x="2807885" y="3726612"/>
                <a:ext cx="1118489" cy="1822433"/>
                <a:chOff x="8597048" y="1895779"/>
                <a:chExt cx="1850872" cy="2655364"/>
              </a:xfrm>
            </p:grpSpPr>
            <p:sp>
              <p:nvSpPr>
                <p:cNvPr id="191" name="Forma Livre: Forma 166">
                  <a:extLst>
                    <a:ext uri="{FF2B5EF4-FFF2-40B4-BE49-F238E27FC236}">
                      <a16:creationId xmlns:a16="http://schemas.microsoft.com/office/drawing/2014/main" id="{F61DB593-F49B-4250-BD97-73D838EDC358}"/>
                    </a:ext>
                  </a:extLst>
                </p:cNvPr>
                <p:cNvSpPr/>
                <p:nvPr/>
              </p:nvSpPr>
              <p:spPr>
                <a:xfrm>
                  <a:off x="8597048" y="3833285"/>
                  <a:ext cx="1850872" cy="717858"/>
                </a:xfrm>
                <a:custGeom>
                  <a:avLst/>
                  <a:gdLst>
                    <a:gd name="connsiteX0" fmla="*/ 0 w 1800188"/>
                    <a:gd name="connsiteY0" fmla="*/ 0 h 717859"/>
                    <a:gd name="connsiteX1" fmla="*/ 1800188 w 1800188"/>
                    <a:gd name="connsiteY1" fmla="*/ 0 h 717859"/>
                    <a:gd name="connsiteX2" fmla="*/ 1752805 w 1800188"/>
                    <a:gd name="connsiteY2" fmla="*/ 152645 h 717859"/>
                    <a:gd name="connsiteX3" fmla="*/ 900094 w 1800188"/>
                    <a:gd name="connsiteY3" fmla="*/ 717859 h 717859"/>
                    <a:gd name="connsiteX4" fmla="*/ 47383 w 1800188"/>
                    <a:gd name="connsiteY4" fmla="*/ 152645 h 717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188" h="717859">
                      <a:moveTo>
                        <a:pt x="0" y="0"/>
                      </a:moveTo>
                      <a:lnTo>
                        <a:pt x="1800188" y="0"/>
                      </a:lnTo>
                      <a:lnTo>
                        <a:pt x="1752805" y="152645"/>
                      </a:lnTo>
                      <a:cubicBezTo>
                        <a:pt x="1612316" y="484797"/>
                        <a:pt x="1283422" y="717859"/>
                        <a:pt x="900094" y="717859"/>
                      </a:cubicBezTo>
                      <a:cubicBezTo>
                        <a:pt x="516766" y="717859"/>
                        <a:pt x="187872" y="484797"/>
                        <a:pt x="47383" y="152645"/>
                      </a:cubicBezTo>
                      <a:close/>
                    </a:path>
                  </a:pathLst>
                </a:custGeom>
                <a:solidFill>
                  <a:srgbClr val="BCA6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Forma Livre: Forma 167">
                  <a:extLst>
                    <a:ext uri="{FF2B5EF4-FFF2-40B4-BE49-F238E27FC236}">
                      <a16:creationId xmlns:a16="http://schemas.microsoft.com/office/drawing/2014/main" id="{A467AAA2-1426-4C39-93D7-356AEBBD7B7D}"/>
                    </a:ext>
                  </a:extLst>
                </p:cNvPr>
                <p:cNvSpPr/>
                <p:nvPr/>
              </p:nvSpPr>
              <p:spPr>
                <a:xfrm>
                  <a:off x="8597048" y="1895779"/>
                  <a:ext cx="1850872" cy="1937505"/>
                </a:xfrm>
                <a:custGeom>
                  <a:avLst/>
                  <a:gdLst>
                    <a:gd name="connsiteX0" fmla="*/ 925436 w 1850872"/>
                    <a:gd name="connsiteY0" fmla="*/ 0 h 1937505"/>
                    <a:gd name="connsiteX1" fmla="*/ 1850872 w 1850872"/>
                    <a:gd name="connsiteY1" fmla="*/ 925436 h 1937505"/>
                    <a:gd name="connsiteX2" fmla="*/ 1850872 w 1850872"/>
                    <a:gd name="connsiteY2" fmla="*/ 1452055 h 1937505"/>
                    <a:gd name="connsiteX3" fmla="*/ 1850872 w 1850872"/>
                    <a:gd name="connsiteY3" fmla="*/ 1509447 h 1937505"/>
                    <a:gd name="connsiteX4" fmla="*/ 1850872 w 1850872"/>
                    <a:gd name="connsiteY4" fmla="*/ 1937505 h 1937505"/>
                    <a:gd name="connsiteX5" fmla="*/ 0 w 1850872"/>
                    <a:gd name="connsiteY5" fmla="*/ 1937505 h 1937505"/>
                    <a:gd name="connsiteX6" fmla="*/ 0 w 1850872"/>
                    <a:gd name="connsiteY6" fmla="*/ 1509447 h 1937505"/>
                    <a:gd name="connsiteX7" fmla="*/ 0 w 1850872"/>
                    <a:gd name="connsiteY7" fmla="*/ 1452055 h 1937505"/>
                    <a:gd name="connsiteX8" fmla="*/ 0 w 1850872"/>
                    <a:gd name="connsiteY8" fmla="*/ 925436 h 1937505"/>
                    <a:gd name="connsiteX9" fmla="*/ 925436 w 1850872"/>
                    <a:gd name="connsiteY9" fmla="*/ 0 h 1937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50872" h="1937505">
                      <a:moveTo>
                        <a:pt x="925436" y="0"/>
                      </a:moveTo>
                      <a:cubicBezTo>
                        <a:pt x="1436540" y="0"/>
                        <a:pt x="1850872" y="414332"/>
                        <a:pt x="1850872" y="925436"/>
                      </a:cubicBezTo>
                      <a:lnTo>
                        <a:pt x="1850872" y="1452055"/>
                      </a:lnTo>
                      <a:lnTo>
                        <a:pt x="1850872" y="1509447"/>
                      </a:lnTo>
                      <a:lnTo>
                        <a:pt x="1850872" y="1937505"/>
                      </a:lnTo>
                      <a:lnTo>
                        <a:pt x="0" y="1937505"/>
                      </a:lnTo>
                      <a:lnTo>
                        <a:pt x="0" y="1509447"/>
                      </a:lnTo>
                      <a:lnTo>
                        <a:pt x="0" y="1452055"/>
                      </a:lnTo>
                      <a:lnTo>
                        <a:pt x="0" y="925436"/>
                      </a:lnTo>
                      <a:cubicBezTo>
                        <a:pt x="0" y="414332"/>
                        <a:pt x="414332" y="0"/>
                        <a:pt x="925436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4" name="Agrupar 159">
                <a:extLst>
                  <a:ext uri="{FF2B5EF4-FFF2-40B4-BE49-F238E27FC236}">
                    <a16:creationId xmlns:a16="http://schemas.microsoft.com/office/drawing/2014/main" id="{D1DC4CD8-21DA-4D26-90C4-02D43D23BF81}"/>
                  </a:ext>
                </a:extLst>
              </p:cNvPr>
              <p:cNvGrpSpPr/>
              <p:nvPr/>
            </p:nvGrpSpPr>
            <p:grpSpPr>
              <a:xfrm rot="7544651">
                <a:off x="2396694" y="3993199"/>
                <a:ext cx="362785" cy="787549"/>
                <a:chOff x="7903266" y="3924381"/>
                <a:chExt cx="562164" cy="1220369"/>
              </a:xfrm>
            </p:grpSpPr>
            <p:sp>
              <p:nvSpPr>
                <p:cNvPr id="195" name="Retângulo: Cantos Arredondados 170">
                  <a:extLst>
                    <a:ext uri="{FF2B5EF4-FFF2-40B4-BE49-F238E27FC236}">
                      <a16:creationId xmlns:a16="http://schemas.microsoft.com/office/drawing/2014/main" id="{F2EE53EE-0C83-4C37-9CDF-57BA0882F6D4}"/>
                    </a:ext>
                  </a:extLst>
                </p:cNvPr>
                <p:cNvSpPr/>
                <p:nvPr/>
              </p:nvSpPr>
              <p:spPr>
                <a:xfrm>
                  <a:off x="7957685" y="3957533"/>
                  <a:ext cx="435637" cy="118721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42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171">
                  <a:extLst>
                    <a:ext uri="{FF2B5EF4-FFF2-40B4-BE49-F238E27FC236}">
                      <a16:creationId xmlns:a16="http://schemas.microsoft.com/office/drawing/2014/main" id="{568D5A37-C8E0-4015-AC5F-0F961863E187}"/>
                    </a:ext>
                  </a:extLst>
                </p:cNvPr>
                <p:cNvSpPr/>
                <p:nvPr/>
              </p:nvSpPr>
              <p:spPr>
                <a:xfrm>
                  <a:off x="7903266" y="3924381"/>
                  <a:ext cx="562164" cy="436458"/>
                </a:xfrm>
                <a:custGeom>
                  <a:avLst/>
                  <a:gdLst>
                    <a:gd name="connsiteX0" fmla="*/ 217819 w 435638"/>
                    <a:gd name="connsiteY0" fmla="*/ 0 h 338225"/>
                    <a:gd name="connsiteX1" fmla="*/ 435638 w 435638"/>
                    <a:gd name="connsiteY1" fmla="*/ 217819 h 338225"/>
                    <a:gd name="connsiteX2" fmla="*/ 435638 w 435638"/>
                    <a:gd name="connsiteY2" fmla="*/ 338225 h 338225"/>
                    <a:gd name="connsiteX3" fmla="*/ 0 w 435638"/>
                    <a:gd name="connsiteY3" fmla="*/ 338225 h 338225"/>
                    <a:gd name="connsiteX4" fmla="*/ 0 w 435638"/>
                    <a:gd name="connsiteY4" fmla="*/ 217819 h 338225"/>
                    <a:gd name="connsiteX5" fmla="*/ 217819 w 435638"/>
                    <a:gd name="connsiteY5" fmla="*/ 0 h 3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5638" h="338225">
                      <a:moveTo>
                        <a:pt x="217819" y="0"/>
                      </a:moveTo>
                      <a:cubicBezTo>
                        <a:pt x="338117" y="0"/>
                        <a:pt x="435638" y="97521"/>
                        <a:pt x="435638" y="217819"/>
                      </a:cubicBezTo>
                      <a:lnTo>
                        <a:pt x="435638" y="338225"/>
                      </a:lnTo>
                      <a:lnTo>
                        <a:pt x="0" y="338225"/>
                      </a:lnTo>
                      <a:lnTo>
                        <a:pt x="0" y="217819"/>
                      </a:lnTo>
                      <a:cubicBezTo>
                        <a:pt x="0" y="97521"/>
                        <a:pt x="97521" y="0"/>
                        <a:pt x="217819" y="0"/>
                      </a:cubicBezTo>
                      <a:close/>
                    </a:path>
                  </a:pathLst>
                </a:custGeom>
                <a:solidFill>
                  <a:srgbClr val="92FF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7" name="Agrupar 162">
                <a:extLst>
                  <a:ext uri="{FF2B5EF4-FFF2-40B4-BE49-F238E27FC236}">
                    <a16:creationId xmlns:a16="http://schemas.microsoft.com/office/drawing/2014/main" id="{9FF38C1F-9DA9-4802-81E2-5A4911727256}"/>
                  </a:ext>
                </a:extLst>
              </p:cNvPr>
              <p:cNvGrpSpPr/>
              <p:nvPr/>
            </p:nvGrpSpPr>
            <p:grpSpPr>
              <a:xfrm>
                <a:off x="2797619" y="4164015"/>
                <a:ext cx="1139022" cy="563628"/>
                <a:chOff x="8908752" y="3075198"/>
                <a:chExt cx="1243826" cy="615488"/>
              </a:xfrm>
            </p:grpSpPr>
            <p:sp>
              <p:nvSpPr>
                <p:cNvPr id="188" name="Retângulo 187">
                  <a:extLst>
                    <a:ext uri="{FF2B5EF4-FFF2-40B4-BE49-F238E27FC236}">
                      <a16:creationId xmlns:a16="http://schemas.microsoft.com/office/drawing/2014/main" id="{7313B180-2EAD-4F09-A74D-91B0A5DFEFAB}"/>
                    </a:ext>
                  </a:extLst>
                </p:cNvPr>
                <p:cNvSpPr/>
                <p:nvPr/>
              </p:nvSpPr>
              <p:spPr>
                <a:xfrm>
                  <a:off x="9755248" y="3113298"/>
                  <a:ext cx="207850" cy="551053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 188">
                  <a:extLst>
                    <a:ext uri="{FF2B5EF4-FFF2-40B4-BE49-F238E27FC236}">
                      <a16:creationId xmlns:a16="http://schemas.microsoft.com/office/drawing/2014/main" id="{723FF2BF-2083-4350-9EAF-EEFCA9EE17EC}"/>
                    </a:ext>
                  </a:extLst>
                </p:cNvPr>
                <p:cNvSpPr/>
                <p:nvPr/>
              </p:nvSpPr>
              <p:spPr>
                <a:xfrm>
                  <a:off x="9067280" y="3075198"/>
                  <a:ext cx="207850" cy="580445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F9943D1F-1899-43DA-BC1C-D975805492B6}"/>
                    </a:ext>
                  </a:extLst>
                </p:cNvPr>
                <p:cNvSpPr/>
                <p:nvPr/>
              </p:nvSpPr>
              <p:spPr>
                <a:xfrm>
                  <a:off x="8908752" y="3590048"/>
                  <a:ext cx="1243826" cy="100638"/>
                </a:xfrm>
                <a:prstGeom prst="rect">
                  <a:avLst/>
                </a:prstGeom>
                <a:solidFill>
                  <a:srgbClr val="8C6E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2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2519670" y="2732691"/>
                <a:ext cx="1694919" cy="1694919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Retângulo: Cantos Arredondados 152">
                <a:extLst>
                  <a:ext uri="{FF2B5EF4-FFF2-40B4-BE49-F238E27FC236}">
                    <a16:creationId xmlns:a16="http://schemas.microsoft.com/office/drawing/2014/main" id="{F6E9F046-FF08-4F35-93EE-ED908DDDDDE2}"/>
                  </a:ext>
                </a:extLst>
              </p:cNvPr>
              <p:cNvSpPr/>
              <p:nvPr/>
            </p:nvSpPr>
            <p:spPr>
              <a:xfrm>
                <a:off x="2714519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53">
                <a:extLst>
                  <a:ext uri="{FF2B5EF4-FFF2-40B4-BE49-F238E27FC236}">
                    <a16:creationId xmlns:a16="http://schemas.microsoft.com/office/drawing/2014/main" id="{F7CB0063-1829-46C4-BB91-BD774ADA943D}"/>
                  </a:ext>
                </a:extLst>
              </p:cNvPr>
              <p:cNvSpPr/>
              <p:nvPr/>
            </p:nvSpPr>
            <p:spPr>
              <a:xfrm>
                <a:off x="3302323" y="3059100"/>
                <a:ext cx="717417" cy="738734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Retângulo: Cantos Arredondados 154">
                <a:extLst>
                  <a:ext uri="{FF2B5EF4-FFF2-40B4-BE49-F238E27FC236}">
                    <a16:creationId xmlns:a16="http://schemas.microsoft.com/office/drawing/2014/main" id="{6B38D667-4D02-4AE7-8B3B-0C0E9301E4EF}"/>
                  </a:ext>
                </a:extLst>
              </p:cNvPr>
              <p:cNvSpPr/>
              <p:nvPr/>
            </p:nvSpPr>
            <p:spPr>
              <a:xfrm>
                <a:off x="2972611" y="3399309"/>
                <a:ext cx="774052" cy="79705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5" name="Agrupar 124">
                <a:extLst>
                  <a:ext uri="{FF2B5EF4-FFF2-40B4-BE49-F238E27FC236}">
                    <a16:creationId xmlns:a16="http://schemas.microsoft.com/office/drawing/2014/main" id="{782A57EC-791F-41A5-BF66-50A8E7DC091A}"/>
                  </a:ext>
                </a:extLst>
              </p:cNvPr>
              <p:cNvGrpSpPr/>
              <p:nvPr/>
            </p:nvGrpSpPr>
            <p:grpSpPr>
              <a:xfrm>
                <a:off x="3263206" y="3735229"/>
                <a:ext cx="164414" cy="41867"/>
                <a:chOff x="9410036" y="2492658"/>
                <a:chExt cx="179542" cy="4571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2B56B403-5760-475F-9285-BDCFFEA681D2}"/>
                    </a:ext>
                  </a:extLst>
                </p:cNvPr>
                <p:cNvSpPr/>
                <p:nvPr/>
              </p:nvSpPr>
              <p:spPr>
                <a:xfrm rot="2913196">
                  <a:off x="9423059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E8A8B16-CB3F-405A-8713-49ACC00F21FD}"/>
                    </a:ext>
                  </a:extLst>
                </p:cNvPr>
                <p:cNvSpPr/>
                <p:nvPr/>
              </p:nvSpPr>
              <p:spPr>
                <a:xfrm rot="18686804" flipH="1">
                  <a:off x="9530836" y="2479635"/>
                  <a:ext cx="45719" cy="71765"/>
                </a:xfrm>
                <a:prstGeom prst="ellipse">
                  <a:avLst/>
                </a:prstGeom>
                <a:solidFill>
                  <a:srgbClr val="E68E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6" name="Agrupar 125">
                <a:extLst>
                  <a:ext uri="{FF2B5EF4-FFF2-40B4-BE49-F238E27FC236}">
                    <a16:creationId xmlns:a16="http://schemas.microsoft.com/office/drawing/2014/main" id="{27296E02-D757-409E-8341-364FFEB4F990}"/>
                  </a:ext>
                </a:extLst>
              </p:cNvPr>
              <p:cNvGrpSpPr/>
              <p:nvPr/>
            </p:nvGrpSpPr>
            <p:grpSpPr>
              <a:xfrm>
                <a:off x="3225557" y="3882940"/>
                <a:ext cx="262546" cy="132350"/>
                <a:chOff x="9376066" y="2653960"/>
                <a:chExt cx="286703" cy="144528"/>
              </a:xfrm>
            </p:grpSpPr>
            <p:sp>
              <p:nvSpPr>
                <p:cNvPr id="174" name="Forma Livre: Forma 147">
                  <a:extLst>
                    <a:ext uri="{FF2B5EF4-FFF2-40B4-BE49-F238E27FC236}">
                      <a16:creationId xmlns:a16="http://schemas.microsoft.com/office/drawing/2014/main" id="{C751B72D-57C9-491B-BCF6-387CFE1A32E8}"/>
                    </a:ext>
                  </a:extLst>
                </p:cNvPr>
                <p:cNvSpPr/>
                <p:nvPr/>
              </p:nvSpPr>
              <p:spPr>
                <a:xfrm>
                  <a:off x="9376066" y="2653960"/>
                  <a:ext cx="286703" cy="144528"/>
                </a:xfrm>
                <a:custGeom>
                  <a:avLst/>
                  <a:gdLst>
                    <a:gd name="connsiteX0" fmla="*/ 678 w 1637116"/>
                    <a:gd name="connsiteY0" fmla="*/ 0 h 825276"/>
                    <a:gd name="connsiteX1" fmla="*/ 1636439 w 1637116"/>
                    <a:gd name="connsiteY1" fmla="*/ 0 h 825276"/>
                    <a:gd name="connsiteX2" fmla="*/ 1637116 w 1637116"/>
                    <a:gd name="connsiteY2" fmla="*/ 6718 h 825276"/>
                    <a:gd name="connsiteX3" fmla="*/ 818558 w 1637116"/>
                    <a:gd name="connsiteY3" fmla="*/ 825276 h 825276"/>
                    <a:gd name="connsiteX4" fmla="*/ 0 w 1637116"/>
                    <a:gd name="connsiteY4" fmla="*/ 6718 h 82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116" h="825276">
                      <a:moveTo>
                        <a:pt x="678" y="0"/>
                      </a:moveTo>
                      <a:lnTo>
                        <a:pt x="1636439" y="0"/>
                      </a:lnTo>
                      <a:lnTo>
                        <a:pt x="1637116" y="6718"/>
                      </a:lnTo>
                      <a:cubicBezTo>
                        <a:pt x="1637116" y="458795"/>
                        <a:pt x="1270635" y="825276"/>
                        <a:pt x="818558" y="825276"/>
                      </a:cubicBezTo>
                      <a:cubicBezTo>
                        <a:pt x="366481" y="825276"/>
                        <a:pt x="0" y="458795"/>
                        <a:pt x="0" y="6718"/>
                      </a:cubicBezTo>
                      <a:close/>
                    </a:path>
                  </a:pathLst>
                </a:custGeom>
                <a:solidFill>
                  <a:srgbClr val="C756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AA33589F-B3BC-4920-886B-D76F68628F78}"/>
                    </a:ext>
                  </a:extLst>
                </p:cNvPr>
                <p:cNvSpPr/>
                <p:nvPr/>
              </p:nvSpPr>
              <p:spPr>
                <a:xfrm rot="20829726">
                  <a:off x="9478428" y="2711401"/>
                  <a:ext cx="138158" cy="82086"/>
                </a:xfrm>
                <a:prstGeom prst="ellipse">
                  <a:avLst/>
                </a:prstGeom>
                <a:solidFill>
                  <a:srgbClr val="FF5B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7" name="Agrupar 126">
                <a:extLst>
                  <a:ext uri="{FF2B5EF4-FFF2-40B4-BE49-F238E27FC236}">
                    <a16:creationId xmlns:a16="http://schemas.microsoft.com/office/drawing/2014/main" id="{AFC8BDF6-545F-4EF8-B7C5-5B91737DF8D3}"/>
                  </a:ext>
                </a:extLst>
              </p:cNvPr>
              <p:cNvGrpSpPr/>
              <p:nvPr/>
            </p:nvGrpSpPr>
            <p:grpSpPr>
              <a:xfrm>
                <a:off x="3003651" y="3305154"/>
                <a:ext cx="721476" cy="379564"/>
                <a:chOff x="9133742" y="2023011"/>
                <a:chExt cx="787860" cy="414488"/>
              </a:xfrm>
            </p:grpSpPr>
            <p:grpSp>
              <p:nvGrpSpPr>
                <p:cNvPr id="168" name="Agrupar 132">
                  <a:extLst>
                    <a:ext uri="{FF2B5EF4-FFF2-40B4-BE49-F238E27FC236}">
                      <a16:creationId xmlns:a16="http://schemas.microsoft.com/office/drawing/2014/main" id="{174934C1-AEED-4D98-A028-3DEDBBB736CB}"/>
                    </a:ext>
                  </a:extLst>
                </p:cNvPr>
                <p:cNvGrpSpPr/>
                <p:nvPr/>
              </p:nvGrpSpPr>
              <p:grpSpPr>
                <a:xfrm>
                  <a:off x="9661786" y="2023011"/>
                  <a:ext cx="259816" cy="408146"/>
                  <a:chOff x="9661786" y="2023011"/>
                  <a:chExt cx="259816" cy="408146"/>
                </a:xfrm>
              </p:grpSpPr>
              <p:sp>
                <p:nvSpPr>
                  <p:cNvPr id="172" name="Retângulo: Cantos Arredondados 145">
                    <a:extLst>
                      <a:ext uri="{FF2B5EF4-FFF2-40B4-BE49-F238E27FC236}">
                        <a16:creationId xmlns:a16="http://schemas.microsoft.com/office/drawing/2014/main" id="{0C194C72-7A33-4FF7-AA7E-00291CA29DBA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73" name="Retângulo: Cantos Arredondados 146">
                    <a:extLst>
                      <a:ext uri="{FF2B5EF4-FFF2-40B4-BE49-F238E27FC236}">
                        <a16:creationId xmlns:a16="http://schemas.microsoft.com/office/drawing/2014/main" id="{53517565-FC5A-4029-ACDA-DE56F4837CE0}"/>
                      </a:ext>
                    </a:extLst>
                  </p:cNvPr>
                  <p:cNvSpPr/>
                  <p:nvPr/>
                </p:nvSpPr>
                <p:spPr>
                  <a:xfrm>
                    <a:off x="9813319" y="2086281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  <p:grpSp>
              <p:nvGrpSpPr>
                <p:cNvPr id="169" name="Agrupar 133">
                  <a:extLst>
                    <a:ext uri="{FF2B5EF4-FFF2-40B4-BE49-F238E27FC236}">
                      <a16:creationId xmlns:a16="http://schemas.microsoft.com/office/drawing/2014/main" id="{164BE543-0587-4D6B-BD37-B9F4F6C70151}"/>
                    </a:ext>
                  </a:extLst>
                </p:cNvPr>
                <p:cNvGrpSpPr/>
                <p:nvPr/>
              </p:nvGrpSpPr>
              <p:grpSpPr>
                <a:xfrm>
                  <a:off x="9133742" y="2029353"/>
                  <a:ext cx="259816" cy="408146"/>
                  <a:chOff x="9138174" y="2029353"/>
                  <a:chExt cx="259816" cy="408146"/>
                </a:xfrm>
              </p:grpSpPr>
              <p:sp>
                <p:nvSpPr>
                  <p:cNvPr id="170" name="Retângulo: Cantos Arredondados 134">
                    <a:extLst>
                      <a:ext uri="{FF2B5EF4-FFF2-40B4-BE49-F238E27FC236}">
                        <a16:creationId xmlns:a16="http://schemas.microsoft.com/office/drawing/2014/main" id="{AAE0AF3C-BF82-477F-BC74-1280C205399C}"/>
                      </a:ext>
                    </a:extLst>
                  </p:cNvPr>
                  <p:cNvSpPr/>
                  <p:nvPr/>
                </p:nvSpPr>
                <p:spPr>
                  <a:xfrm>
                    <a:off x="9138174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: Cantos Arredondados 136">
                    <a:extLst>
                      <a:ext uri="{FF2B5EF4-FFF2-40B4-BE49-F238E27FC236}">
                        <a16:creationId xmlns:a16="http://schemas.microsoft.com/office/drawing/2014/main" id="{8F889E02-BE6F-40DC-A979-3C74AEB71782}"/>
                      </a:ext>
                    </a:extLst>
                  </p:cNvPr>
                  <p:cNvSpPr/>
                  <p:nvPr/>
                </p:nvSpPr>
                <p:spPr>
                  <a:xfrm>
                    <a:off x="9289707" y="2092623"/>
                    <a:ext cx="76581" cy="1693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 rot="1299799">
                <a:off x="3799348" y="3222515"/>
                <a:ext cx="1776734" cy="1391101"/>
                <a:chOff x="7323756" y="2763330"/>
                <a:chExt cx="2848249" cy="2230048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>
                  <a:off x="7323756" y="2763330"/>
                  <a:ext cx="2848249" cy="2230048"/>
                  <a:chOff x="-162865" y="2496465"/>
                  <a:chExt cx="2848249" cy="2230048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128233" y="3783376"/>
                    <a:ext cx="242931" cy="84275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Retângulo 61"/>
                  <p:cNvSpPr/>
                  <p:nvPr/>
                </p:nvSpPr>
                <p:spPr>
                  <a:xfrm>
                    <a:off x="864934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/>
                  <p:cNvSpPr/>
                  <p:nvPr/>
                </p:nvSpPr>
                <p:spPr>
                  <a:xfrm>
                    <a:off x="-162865" y="2789040"/>
                    <a:ext cx="1820450" cy="1060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9466" h="1572237">
                        <a:moveTo>
                          <a:pt x="277460" y="256370"/>
                        </a:moveTo>
                        <a:cubicBezTo>
                          <a:pt x="294181" y="833863"/>
                          <a:pt x="767931" y="1296486"/>
                          <a:pt x="1349732" y="1296486"/>
                        </a:cubicBezTo>
                        <a:cubicBezTo>
                          <a:pt x="1931533" y="1296486"/>
                          <a:pt x="2405283" y="833863"/>
                          <a:pt x="2422004" y="256370"/>
                        </a:cubicBezTo>
                        <a:close/>
                        <a:moveTo>
                          <a:pt x="0" y="0"/>
                        </a:moveTo>
                        <a:lnTo>
                          <a:pt x="2699466" y="0"/>
                        </a:lnTo>
                        <a:lnTo>
                          <a:pt x="2699466" y="222503"/>
                        </a:lnTo>
                        <a:lnTo>
                          <a:pt x="2699466" y="256370"/>
                        </a:lnTo>
                        <a:lnTo>
                          <a:pt x="2697756" y="256370"/>
                        </a:lnTo>
                        <a:cubicBezTo>
                          <a:pt x="2681059" y="986176"/>
                          <a:pt x="2083837" y="1572237"/>
                          <a:pt x="1349733" y="1572237"/>
                        </a:cubicBezTo>
                        <a:cubicBezTo>
                          <a:pt x="615628" y="1572237"/>
                          <a:pt x="18406" y="986175"/>
                          <a:pt x="1710" y="256370"/>
                        </a:cubicBezTo>
                        <a:lnTo>
                          <a:pt x="0" y="256370"/>
                        </a:lnTo>
                        <a:lnTo>
                          <a:pt x="0" y="222504"/>
                        </a:lnTo>
                        <a:lnTo>
                          <a:pt x="0" y="222503"/>
                        </a:lnTo>
                        <a:close/>
                      </a:path>
                    </a:pathLst>
                  </a:custGeom>
                  <a:solidFill>
                    <a:srgbClr val="EEB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>
                    <a:off x="358491" y="2496465"/>
                    <a:ext cx="1782416" cy="1556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416" h="1556776">
                        <a:moveTo>
                          <a:pt x="0" y="0"/>
                        </a:moveTo>
                        <a:lnTo>
                          <a:pt x="1782416" y="0"/>
                        </a:lnTo>
                        <a:lnTo>
                          <a:pt x="1782416" y="665568"/>
                        </a:lnTo>
                        <a:cubicBezTo>
                          <a:pt x="1782416" y="1157769"/>
                          <a:pt x="1383409" y="1556776"/>
                          <a:pt x="891208" y="1556776"/>
                        </a:cubicBezTo>
                        <a:cubicBezTo>
                          <a:pt x="399007" y="1556776"/>
                          <a:pt x="0" y="1157769"/>
                          <a:pt x="0" y="665568"/>
                        </a:cubicBezTo>
                        <a:close/>
                      </a:path>
                    </a:pathLst>
                  </a:custGeom>
                  <a:solidFill>
                    <a:srgbClr val="FFC90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apezoide 56"/>
                  <p:cNvSpPr/>
                  <p:nvPr/>
                </p:nvSpPr>
                <p:spPr>
                  <a:xfrm>
                    <a:off x="774362" y="4423759"/>
                    <a:ext cx="950674" cy="302754"/>
                  </a:xfrm>
                  <a:prstGeom prst="trapezoid">
                    <a:avLst>
                      <a:gd name="adj" fmla="val 74598"/>
                    </a:avLst>
                  </a:prstGeom>
                  <a:solidFill>
                    <a:srgbClr val="893B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 57"/>
                  <p:cNvSpPr/>
                  <p:nvPr/>
                </p:nvSpPr>
                <p:spPr>
                  <a:xfrm flipV="1">
                    <a:off x="1128233" y="4349980"/>
                    <a:ext cx="242931" cy="71974"/>
                  </a:xfrm>
                  <a:prstGeom prst="rect">
                    <a:avLst/>
                  </a:prstGeom>
                  <a:solidFill>
                    <a:srgbClr val="000000">
                      <a:alpha val="1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strela de 4 pontas 63"/>
                  <p:cNvSpPr/>
                  <p:nvPr/>
                </p:nvSpPr>
                <p:spPr>
                  <a:xfrm rot="1063102">
                    <a:off x="1642540" y="2532698"/>
                    <a:ext cx="455603" cy="455603"/>
                  </a:xfrm>
                  <a:prstGeom prst="star4">
                    <a:avLst>
                      <a:gd name="adj" fmla="val 2241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8" name="Agrupar 158">
                    <a:extLst>
                      <a:ext uri="{FF2B5EF4-FFF2-40B4-BE49-F238E27FC236}">
                        <a16:creationId xmlns:a16="http://schemas.microsoft.com/office/drawing/2014/main" id="{7692F490-FBBD-4A91-B56A-A4EC8D272B31}"/>
                      </a:ext>
                    </a:extLst>
                  </p:cNvPr>
                  <p:cNvGrpSpPr/>
                  <p:nvPr/>
                </p:nvGrpSpPr>
                <p:grpSpPr>
                  <a:xfrm rot="10800000" flipV="1">
                    <a:off x="901959" y="2732520"/>
                    <a:ext cx="695479" cy="1084665"/>
                    <a:chOff x="6445772" y="1077492"/>
                    <a:chExt cx="2324411" cy="3625136"/>
                  </a:xfrm>
                </p:grpSpPr>
                <p:sp>
                  <p:nvSpPr>
                    <p:cNvPr id="69" name="Elipse 1">
                      <a:extLst>
                        <a:ext uri="{FF2B5EF4-FFF2-40B4-BE49-F238E27FC236}">
                          <a16:creationId xmlns:a16="http://schemas.microsoft.com/office/drawing/2014/main" id="{4F51B5D2-D182-4C1A-87AB-60F20124284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445772" y="1077492"/>
                      <a:ext cx="2324411" cy="29055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1500" h="714375">
                          <a:moveTo>
                            <a:pt x="285750" y="0"/>
                          </a:moveTo>
                          <a:cubicBezTo>
                            <a:pt x="443565" y="0"/>
                            <a:pt x="571500" y="127935"/>
                            <a:pt x="571500" y="285750"/>
                          </a:cubicBezTo>
                          <a:cubicBezTo>
                            <a:pt x="571500" y="312845"/>
                            <a:pt x="567729" y="339059"/>
                            <a:pt x="559424" y="363539"/>
                          </a:cubicBezTo>
                          <a:cubicBezTo>
                            <a:pt x="542624" y="459184"/>
                            <a:pt x="465810" y="582087"/>
                            <a:pt x="285750" y="714375"/>
                          </a:cubicBezTo>
                          <a:cubicBezTo>
                            <a:pt x="105691" y="582087"/>
                            <a:pt x="28877" y="459184"/>
                            <a:pt x="12076" y="363539"/>
                          </a:cubicBezTo>
                          <a:cubicBezTo>
                            <a:pt x="3771" y="339059"/>
                            <a:pt x="0" y="312845"/>
                            <a:pt x="0" y="285750"/>
                          </a:cubicBezTo>
                          <a:cubicBezTo>
                            <a:pt x="0" y="127935"/>
                            <a:pt x="127935" y="0"/>
                            <a:pt x="285750" y="0"/>
                          </a:cubicBezTo>
                          <a:close/>
                        </a:path>
                      </a:pathLst>
                    </a:custGeom>
                    <a:solidFill>
                      <a:srgbClr val="EEBB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Retângulo: Cantos Arredondados 186">
                      <a:extLst>
                        <a:ext uri="{FF2B5EF4-FFF2-40B4-BE49-F238E27FC236}">
                          <a16:creationId xmlns:a16="http://schemas.microsoft.com/office/drawing/2014/main" id="{350A08E6-ACC5-498D-AC33-10B706360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64434" y="1341891"/>
                      <a:ext cx="115080" cy="336073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6A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71" name="Agrupar 187">
                      <a:extLst>
                        <a:ext uri="{FF2B5EF4-FFF2-40B4-BE49-F238E27FC236}">
                          <a16:creationId xmlns:a16="http://schemas.microsoft.com/office/drawing/2014/main" id="{D4A72543-8F12-419B-9422-F14B866F0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03486" y="1680483"/>
                      <a:ext cx="1238000" cy="1790548"/>
                      <a:chOff x="7003486" y="1651455"/>
                      <a:chExt cx="1238000" cy="1790548"/>
                    </a:xfrm>
                  </p:grpSpPr>
                  <p:grpSp>
                    <p:nvGrpSpPr>
                      <p:cNvPr id="72" name="Agrupar 188">
                        <a:extLst>
                          <a:ext uri="{FF2B5EF4-FFF2-40B4-BE49-F238E27FC236}">
                            <a16:creationId xmlns:a16="http://schemas.microsoft.com/office/drawing/2014/main" id="{6CFF07D0-5118-4BB2-9E98-8C09856CA6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03486" y="2636102"/>
                        <a:ext cx="1236975" cy="805901"/>
                        <a:chOff x="7003486" y="2084559"/>
                        <a:chExt cx="1236975" cy="805901"/>
                      </a:xfrm>
                    </p:grpSpPr>
                    <p:sp>
                      <p:nvSpPr>
                        <p:cNvPr id="76" name="Retângulo: Cantos Arredondados 192">
                          <a:extLst>
                            <a:ext uri="{FF2B5EF4-FFF2-40B4-BE49-F238E27FC236}">
                              <a16:creationId xmlns:a16="http://schemas.microsoft.com/office/drawing/2014/main" id="{708BC6B2-A4F2-49C5-A7C8-E400F5A6C8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1779051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7" name="Retângulo: Cantos Arredondados 193">
                          <a:extLst>
                            <a:ext uri="{FF2B5EF4-FFF2-40B4-BE49-F238E27FC236}">
                              <a16:creationId xmlns:a16="http://schemas.microsoft.com/office/drawing/2014/main" id="{C0F4E35E-BDC8-4408-AFE4-32DDBDD3E6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78" name="Agrupar 194">
                          <a:extLst>
                            <a:ext uri="{FF2B5EF4-FFF2-40B4-BE49-F238E27FC236}">
                              <a16:creationId xmlns:a16="http://schemas.microsoft.com/office/drawing/2014/main" id="{7D423BED-1447-4FD9-9735-3B5157E248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flipH="1">
                          <a:off x="7003486" y="2092611"/>
                          <a:ext cx="739002" cy="797849"/>
                          <a:chOff x="7653859" y="2236959"/>
                          <a:chExt cx="739002" cy="797849"/>
                        </a:xfrm>
                      </p:grpSpPr>
                      <p:sp>
                        <p:nvSpPr>
                          <p:cNvPr id="79" name="Retângulo: Cantos Arredondados 195">
                            <a:extLst>
                              <a:ext uri="{FF2B5EF4-FFF2-40B4-BE49-F238E27FC236}">
                                <a16:creationId xmlns:a16="http://schemas.microsoft.com/office/drawing/2014/main" id="{BC9CE970-D8AC-4AE8-A474-11995DBFB4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1931451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: Cantos Arredondados 196">
                            <a:extLst>
                              <a:ext uri="{FF2B5EF4-FFF2-40B4-BE49-F238E27FC236}">
                                <a16:creationId xmlns:a16="http://schemas.microsoft.com/office/drawing/2014/main" id="{A62B743E-8327-4270-AD63-CAA10665DE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700000">
                            <a:off x="7959367" y="2601315"/>
                            <a:ext cx="127985" cy="739002"/>
                          </a:xfrm>
                          <a:prstGeom prst="roundRect">
                            <a:avLst>
                              <a:gd name="adj" fmla="val 50000"/>
                            </a:avLst>
                          </a:prstGeom>
                          <a:solidFill>
                            <a:srgbClr val="D6A80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3" name="Agrupar 189">
                        <a:extLst>
                          <a:ext uri="{FF2B5EF4-FFF2-40B4-BE49-F238E27FC236}">
                            <a16:creationId xmlns:a16="http://schemas.microsoft.com/office/drawing/2014/main" id="{8813BA1E-197C-4B71-912F-D23242D5C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10020" y="1651455"/>
                        <a:ext cx="931466" cy="739002"/>
                        <a:chOff x="7308995" y="2456967"/>
                        <a:chExt cx="931466" cy="739002"/>
                      </a:xfrm>
                    </p:grpSpPr>
                    <p:sp>
                      <p:nvSpPr>
                        <p:cNvPr id="74" name="Retângulo: Cantos Arredondados 190">
                          <a:extLst>
                            <a:ext uri="{FF2B5EF4-FFF2-40B4-BE49-F238E27FC236}">
                              <a16:creationId xmlns:a16="http://schemas.microsoft.com/office/drawing/2014/main" id="{822A2B97-3BE1-452A-86B1-CC802A4302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00000">
                          <a:off x="7806967" y="2448915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75" name="Retângulo: Cantos Arredondados 191">
                          <a:extLst>
                            <a:ext uri="{FF2B5EF4-FFF2-40B4-BE49-F238E27FC236}">
                              <a16:creationId xmlns:a16="http://schemas.microsoft.com/office/drawing/2014/main" id="{2AEC8CF2-C355-476F-A8FD-8C2D1C33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00000" flipH="1">
                          <a:off x="7308995" y="2456967"/>
                          <a:ext cx="127985" cy="739002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rgbClr val="D6A8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Retângulo 66"/>
                <p:cNvSpPr/>
                <p:nvPr/>
              </p:nvSpPr>
              <p:spPr>
                <a:xfrm>
                  <a:off x="8522006" y="4751934"/>
                  <a:ext cx="428625" cy="1887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 82"/>
                <p:cNvSpPr/>
                <p:nvPr/>
              </p:nvSpPr>
              <p:spPr>
                <a:xfrm>
                  <a:off x="8522007" y="4750289"/>
                  <a:ext cx="428625" cy="52984"/>
                </a:xfrm>
                <a:prstGeom prst="rect">
                  <a:avLst/>
                </a:prstGeom>
                <a:solidFill>
                  <a:srgbClr val="000000">
                    <a:alpha val="1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39" name="Retângulo de cantos arredondados 1038"/>
          <p:cNvSpPr/>
          <p:nvPr/>
        </p:nvSpPr>
        <p:spPr>
          <a:xfrm>
            <a:off x="6387024" y="2120001"/>
            <a:ext cx="3324225" cy="3724275"/>
          </a:xfrm>
          <a:prstGeom prst="roundRect">
            <a:avLst>
              <a:gd name="adj" fmla="val 29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8" name="CaixaDeTexto 1037"/>
          <p:cNvSpPr txBox="1"/>
          <p:nvPr/>
        </p:nvSpPr>
        <p:spPr>
          <a:xfrm>
            <a:off x="6768177" y="2425145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LIÇÃO FINALIZADA!</a:t>
            </a:r>
          </a:p>
        </p:txBody>
      </p:sp>
      <p:cxnSp>
        <p:nvCxnSpPr>
          <p:cNvPr id="1041" name="Conector reto 1040"/>
          <p:cNvCxnSpPr/>
          <p:nvPr/>
        </p:nvCxnSpPr>
        <p:spPr>
          <a:xfrm>
            <a:off x="6387023" y="2956265"/>
            <a:ext cx="332422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ixaDeTexto 1041"/>
          <p:cNvSpPr txBox="1"/>
          <p:nvPr/>
        </p:nvSpPr>
        <p:spPr>
          <a:xfrm>
            <a:off x="6576936" y="3213660"/>
            <a:ext cx="1401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Century Gothic" panose="020B0502020202020204" pitchFamily="34" charset="0"/>
              </a:rPr>
              <a:t>Desempenho:</a:t>
            </a:r>
          </a:p>
        </p:txBody>
      </p:sp>
    </p:spTree>
    <p:extLst>
      <p:ext uri="{BB962C8B-B14F-4D97-AF65-F5344CB8AC3E}">
        <p14:creationId xmlns:p14="http://schemas.microsoft.com/office/powerpoint/2010/main" val="4056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99" y="-538915"/>
            <a:ext cx="5690347" cy="60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: Cantos Arredondados 3">
            <a:extLst>
              <a:ext uri="{FF2B5EF4-FFF2-40B4-BE49-F238E27FC236}">
                <a16:creationId xmlns:a16="http://schemas.microsoft.com/office/drawing/2014/main" id="{0393EAD2-6CC5-4025-96CC-05DFA5EDC7C3}"/>
              </a:ext>
            </a:extLst>
          </p:cNvPr>
          <p:cNvSpPr/>
          <p:nvPr/>
        </p:nvSpPr>
        <p:spPr>
          <a:xfrm>
            <a:off x="-1834872" y="1076794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4">
            <a:extLst>
              <a:ext uri="{FF2B5EF4-FFF2-40B4-BE49-F238E27FC236}">
                <a16:creationId xmlns:a16="http://schemas.microsoft.com/office/drawing/2014/main" id="{CFB28B33-F1BB-4653-9B99-3B688D22BD05}"/>
              </a:ext>
            </a:extLst>
          </p:cNvPr>
          <p:cNvSpPr/>
          <p:nvPr/>
        </p:nvSpPr>
        <p:spPr>
          <a:xfrm>
            <a:off x="-1834872" y="2743200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7" name="Retângulo: Cantos Arredondados 5">
            <a:extLst>
              <a:ext uri="{FF2B5EF4-FFF2-40B4-BE49-F238E27FC236}">
                <a16:creationId xmlns:a16="http://schemas.microsoft.com/office/drawing/2014/main" id="{DDE56E2D-51DA-4194-B6CF-B0955B1E4E17}"/>
              </a:ext>
            </a:extLst>
          </p:cNvPr>
          <p:cNvSpPr/>
          <p:nvPr/>
        </p:nvSpPr>
        <p:spPr>
          <a:xfrm>
            <a:off x="-1834872" y="4409606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6">
            <a:extLst>
              <a:ext uri="{FF2B5EF4-FFF2-40B4-BE49-F238E27FC236}">
                <a16:creationId xmlns:a16="http://schemas.microsoft.com/office/drawing/2014/main" id="{EF3C8917-8257-41D0-9804-0CC865A7B953}"/>
              </a:ext>
            </a:extLst>
          </p:cNvPr>
          <p:cNvSpPr/>
          <p:nvPr/>
        </p:nvSpPr>
        <p:spPr>
          <a:xfrm>
            <a:off x="-123495" y="1076794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7">
            <a:extLst>
              <a:ext uri="{FF2B5EF4-FFF2-40B4-BE49-F238E27FC236}">
                <a16:creationId xmlns:a16="http://schemas.microsoft.com/office/drawing/2014/main" id="{056388FF-FF69-4398-9FA6-E1C08E0C2C05}"/>
              </a:ext>
            </a:extLst>
          </p:cNvPr>
          <p:cNvSpPr/>
          <p:nvPr/>
        </p:nvSpPr>
        <p:spPr>
          <a:xfrm>
            <a:off x="-116000" y="2743200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1" name="Grupo 90"/>
          <p:cNvGrpSpPr/>
          <p:nvPr/>
        </p:nvGrpSpPr>
        <p:grpSpPr>
          <a:xfrm>
            <a:off x="11367392" y="2753031"/>
            <a:ext cx="2273300" cy="3251200"/>
            <a:chOff x="2212797" y="2095500"/>
            <a:chExt cx="2273300" cy="325120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374899" y="2095500"/>
              <a:ext cx="1949097" cy="3251200"/>
            </a:xfrm>
            <a:prstGeom prst="roundRect">
              <a:avLst/>
            </a:prstGeom>
            <a:solidFill>
              <a:srgbClr val="FF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2380056" y="2955684"/>
              <a:ext cx="1943940" cy="122358"/>
            </a:xfrm>
            <a:prstGeom prst="rect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de cantos arredondados 1"/>
            <p:cNvSpPr/>
            <p:nvPr/>
          </p:nvSpPr>
          <p:spPr>
            <a:xfrm>
              <a:off x="2212797" y="2451100"/>
              <a:ext cx="2273300" cy="533400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de cantos arredondados 2"/>
            <p:cNvSpPr/>
            <p:nvPr/>
          </p:nvSpPr>
          <p:spPr>
            <a:xfrm>
              <a:off x="2625366" y="2134872"/>
              <a:ext cx="1448161" cy="270085"/>
            </a:xfrm>
            <a:custGeom>
              <a:avLst/>
              <a:gdLst/>
              <a:ahLst/>
              <a:cxnLst/>
              <a:rect l="l" t="t" r="r" b="b"/>
              <a:pathLst>
                <a:path w="1900969" h="251294">
                  <a:moveTo>
                    <a:pt x="0" y="0"/>
                  </a:moveTo>
                  <a:lnTo>
                    <a:pt x="1900969" y="0"/>
                  </a:lnTo>
                  <a:cubicBezTo>
                    <a:pt x="1842957" y="147356"/>
                    <a:pt x="1699210" y="251294"/>
                    <a:pt x="1531186" y="251294"/>
                  </a:cubicBezTo>
                  <a:lnTo>
                    <a:pt x="369783" y="251294"/>
                  </a:lnTo>
                  <a:cubicBezTo>
                    <a:pt x="201760" y="251294"/>
                    <a:pt x="58012" y="147356"/>
                    <a:pt x="0" y="0"/>
                  </a:cubicBezTo>
                  <a:close/>
                </a:path>
              </a:pathLst>
            </a:custGeom>
            <a:solidFill>
              <a:srgbClr val="D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1" name="Grupo 60"/>
            <p:cNvGrpSpPr/>
            <p:nvPr/>
          </p:nvGrpSpPr>
          <p:grpSpPr>
            <a:xfrm>
              <a:off x="2877055" y="3476005"/>
              <a:ext cx="972041" cy="892504"/>
              <a:chOff x="2949733" y="3453568"/>
              <a:chExt cx="972041" cy="892504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3504738" y="3829190"/>
                <a:ext cx="417036" cy="506107"/>
                <a:chOff x="3757899" y="3829458"/>
                <a:chExt cx="417036" cy="506107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Trapezoide 4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 rot="7200000">
                <a:off x="2994269" y="3884500"/>
                <a:ext cx="417036" cy="506107"/>
                <a:chOff x="3757899" y="3829458"/>
                <a:chExt cx="417036" cy="506107"/>
              </a:xfrm>
            </p:grpSpPr>
            <p:sp>
              <p:nvSpPr>
                <p:cNvPr id="63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5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6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apezoide 67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 rot="14400000">
                <a:off x="3188430" y="3409032"/>
                <a:ext cx="417036" cy="506107"/>
                <a:chOff x="3757899" y="3829458"/>
                <a:chExt cx="417036" cy="506107"/>
              </a:xfrm>
            </p:grpSpPr>
            <p:sp>
              <p:nvSpPr>
                <p:cNvPr id="77" name="Forma Livre: Forma 38">
                  <a:extLst>
                    <a:ext uri="{FF2B5EF4-FFF2-40B4-BE49-F238E27FC236}">
                      <a16:creationId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0800000">
                  <a:off x="3758284" y="4165870"/>
                  <a:ext cx="328623" cy="14431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39">
                  <a:extLst>
                    <a:ext uri="{FF2B5EF4-FFF2-40B4-BE49-F238E27FC236}">
                      <a16:creationId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9000000">
                  <a:off x="3964620" y="3849078"/>
                  <a:ext cx="149643" cy="341840"/>
                </a:xfrm>
                <a:prstGeom prst="roundRect">
                  <a:avLst>
                    <a:gd name="adj" fmla="val 3273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9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6352081">
                  <a:off x="3882881" y="3829320"/>
                  <a:ext cx="196693" cy="196969"/>
                  <a:chOff x="6570164" y="3422822"/>
                  <a:chExt cx="2079066" cy="2081976"/>
                </a:xfrm>
                <a:solidFill>
                  <a:schemeClr val="bg1"/>
                </a:solidFill>
              </p:grpSpPr>
              <p:sp>
                <p:nvSpPr>
                  <p:cNvPr id="87" name="Elipse 86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3592784">
                  <a:off x="3963809" y="3797700"/>
                  <a:ext cx="37807" cy="2657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Triângulo isósceles 80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9712745">
                  <a:off x="3859259" y="3840899"/>
                  <a:ext cx="195522" cy="8788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>
                  <a:extLst>
                    <a:ext uri="{FF2B5EF4-FFF2-40B4-BE49-F238E27FC236}">
                      <a16:creationId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rot="14400000" flipV="1">
                  <a:off x="3968247" y="4050549"/>
                  <a:ext cx="209266" cy="118006"/>
                </a:xfrm>
                <a:prstGeom prst="trapezoid">
                  <a:avLst>
                    <a:gd name="adj" fmla="val 517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42">
                  <a:extLst>
                    <a:ext uri="{FF2B5EF4-FFF2-40B4-BE49-F238E27FC236}">
                      <a16:creationId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2600000">
                  <a:off x="4092583" y="4092500"/>
                  <a:ext cx="39632" cy="19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43">
                  <a:extLst>
                    <a:ext uri="{FF2B5EF4-FFF2-40B4-BE49-F238E27FC236}">
                      <a16:creationId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2600000">
                  <a:off x="4080639" y="4088718"/>
                  <a:ext cx="39632" cy="246847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5" name="Retângulo: Cantos Arredondados 45">
                  <a:extLst>
                    <a:ext uri="{FF2B5EF4-FFF2-40B4-BE49-F238E27FC236}">
                      <a16:creationId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6200000">
                  <a:off x="3891393" y="4151121"/>
                  <a:ext cx="39593" cy="3065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 rot="14400000">
                  <a:off x="4097274" y="4075171"/>
                  <a:ext cx="73732" cy="815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43" name="Grupo 142"/>
          <p:cNvGrpSpPr/>
          <p:nvPr/>
        </p:nvGrpSpPr>
        <p:grpSpPr>
          <a:xfrm>
            <a:off x="2146795" y="2165600"/>
            <a:ext cx="1447616" cy="1447616"/>
            <a:chOff x="5978369" y="3218667"/>
            <a:chExt cx="1447616" cy="1447616"/>
          </a:xfrm>
        </p:grpSpPr>
        <p:sp>
          <p:nvSpPr>
            <p:cNvPr id="144" name="Retângulo 1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5" name="Grupo 1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46" name="Retângulo de cantos arredondados 1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863D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1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 de cantos arredondados 1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21E0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Grupo 1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151" name="Grupo 1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8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90" name="Elipse 18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Triângulo isósceles 18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Trapezoide 18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Elipse 18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Grupo 1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6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77" name="Elipse 17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Triângulo isósceles 17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Trapezoide 17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3" name="Grupo 1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15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164" name="Elipse 16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Triângulo isósceles 15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Trapezoide 15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Elipse 16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93" name="Grupo 192"/>
          <p:cNvGrpSpPr/>
          <p:nvPr/>
        </p:nvGrpSpPr>
        <p:grpSpPr>
          <a:xfrm>
            <a:off x="4521695" y="1530247"/>
            <a:ext cx="1447616" cy="1447616"/>
            <a:chOff x="5978369" y="3218667"/>
            <a:chExt cx="1447616" cy="1447616"/>
          </a:xfrm>
        </p:grpSpPr>
        <p:sp>
          <p:nvSpPr>
            <p:cNvPr id="194" name="Retângulo 1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5" name="Grupo 1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196" name="Retângulo de cantos arredondados 1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368C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de cantos arredondados 1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2568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0" name="Grupo 1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3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40" name="Elipse 23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Triângulo isósceles 23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Trapezoide 23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Elipse 23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Grupo 2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1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1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27" name="Elipse 22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2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Triângulo isósceles 22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Trapezoide 22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Elipse 22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Grupo 2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0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14" name="Elipse 21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Triângulo isósceles 20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Trapezoide 20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Elipse 21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43" name="Grupo 242"/>
          <p:cNvGrpSpPr/>
          <p:nvPr/>
        </p:nvGrpSpPr>
        <p:grpSpPr>
          <a:xfrm>
            <a:off x="1914827" y="4278932"/>
            <a:ext cx="1447616" cy="1447616"/>
            <a:chOff x="5978369" y="3218667"/>
            <a:chExt cx="1447616" cy="1447616"/>
          </a:xfrm>
        </p:grpSpPr>
        <p:sp>
          <p:nvSpPr>
            <p:cNvPr id="244" name="Retângulo 24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5" name="Grupo 24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46" name="Retângulo de cantos arredondados 24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61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de cantos arredondados 24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4D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0" name="Grupo 24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251" name="Grupo 25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8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8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90" name="Elipse 28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4" name="Triângulo isósceles 28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apezoide 28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Elipse 28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2" name="Grupo 25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6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77" name="Elipse 27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7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Triângulo isósceles 27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Trapezoide 27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Elipse 27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53" name="Grupo 25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25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264" name="Elipse 26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5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8" name="Triângulo isósceles 25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9" name="Trapezoide 25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293" name="Grupo 292"/>
          <p:cNvGrpSpPr/>
          <p:nvPr/>
        </p:nvGrpSpPr>
        <p:grpSpPr>
          <a:xfrm>
            <a:off x="3350339" y="2224207"/>
            <a:ext cx="1447616" cy="1447616"/>
            <a:chOff x="5978369" y="3218667"/>
            <a:chExt cx="1447616" cy="1447616"/>
          </a:xfrm>
        </p:grpSpPr>
        <p:sp>
          <p:nvSpPr>
            <p:cNvPr id="294" name="Retângulo 293"/>
            <p:cNvSpPr/>
            <p:nvPr/>
          </p:nvSpPr>
          <p:spPr>
            <a:xfrm>
              <a:off x="5978369" y="3218667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5" name="Grupo 294"/>
            <p:cNvGrpSpPr/>
            <p:nvPr/>
          </p:nvGrpSpPr>
          <p:grpSpPr>
            <a:xfrm>
              <a:off x="6256302" y="3288466"/>
              <a:ext cx="937715" cy="1341089"/>
              <a:chOff x="2212797" y="2095500"/>
              <a:chExt cx="2273300" cy="3251200"/>
            </a:xfrm>
          </p:grpSpPr>
          <p:sp>
            <p:nvSpPr>
              <p:cNvPr id="296" name="Retângulo de cantos arredondados 295"/>
              <p:cNvSpPr/>
              <p:nvPr/>
            </p:nvSpPr>
            <p:spPr>
              <a:xfrm>
                <a:off x="2374899" y="2095500"/>
                <a:ext cx="1949097" cy="3251200"/>
              </a:xfrm>
              <a:prstGeom prst="roundRect">
                <a:avLst/>
              </a:prstGeom>
              <a:solidFill>
                <a:srgbClr val="FDD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2380056" y="2955684"/>
                <a:ext cx="1943940" cy="122358"/>
              </a:xfrm>
              <a:prstGeom prst="rect">
                <a:avLst/>
              </a:prstGeom>
              <a:solidFill>
                <a:srgbClr val="000000">
                  <a:alpha val="1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 de cantos arredondados 297"/>
              <p:cNvSpPr/>
              <p:nvPr/>
            </p:nvSpPr>
            <p:spPr>
              <a:xfrm>
                <a:off x="2212797" y="2451100"/>
                <a:ext cx="2273300" cy="533400"/>
              </a:xfrm>
              <a:prstGeom prst="roundRect">
                <a:avLst/>
              </a:pr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9" name="Retângulo de cantos arredondados 2"/>
              <p:cNvSpPr/>
              <p:nvPr/>
            </p:nvSpPr>
            <p:spPr>
              <a:xfrm>
                <a:off x="2625366" y="2134872"/>
                <a:ext cx="1448161" cy="270085"/>
              </a:xfrm>
              <a:custGeom>
                <a:avLst/>
                <a:gdLst/>
                <a:ahLst/>
                <a:cxnLst/>
                <a:rect l="l" t="t" r="r" b="b"/>
                <a:pathLst>
                  <a:path w="1900969" h="251294">
                    <a:moveTo>
                      <a:pt x="0" y="0"/>
                    </a:moveTo>
                    <a:lnTo>
                      <a:pt x="1900969" y="0"/>
                    </a:lnTo>
                    <a:cubicBezTo>
                      <a:pt x="1842957" y="147356"/>
                      <a:pt x="1699210" y="251294"/>
                      <a:pt x="1531186" y="251294"/>
                    </a:cubicBezTo>
                    <a:lnTo>
                      <a:pt x="369783" y="251294"/>
                    </a:lnTo>
                    <a:cubicBezTo>
                      <a:pt x="201760" y="251294"/>
                      <a:pt x="58012" y="147356"/>
                      <a:pt x="0" y="0"/>
                    </a:cubicBezTo>
                    <a:close/>
                  </a:path>
                </a:pathLst>
              </a:custGeom>
              <a:solidFill>
                <a:srgbClr val="D8B9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2877055" y="3476005"/>
                <a:ext cx="972041" cy="892504"/>
                <a:chOff x="2949733" y="3453568"/>
                <a:chExt cx="972041" cy="892504"/>
              </a:xfrm>
            </p:grpSpPr>
            <p:grpSp>
              <p:nvGrpSpPr>
                <p:cNvPr id="301" name="Grupo 300"/>
                <p:cNvGrpSpPr/>
                <p:nvPr/>
              </p:nvGrpSpPr>
              <p:grpSpPr>
                <a:xfrm>
                  <a:off x="3504738" y="382919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30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32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40" name="Elipse 339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1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2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33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Triângulo isósceles 333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5" name="Trapezoide 334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7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Elipse 338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2" name="Grupo 301"/>
                <p:cNvGrpSpPr/>
                <p:nvPr/>
              </p:nvGrpSpPr>
              <p:grpSpPr>
                <a:xfrm rot="7200000">
                  <a:off x="2994269" y="3884500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17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19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27" name="Elipse 326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8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9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20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Triângulo isósceles 320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2" name="Trapezoide 321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5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Elipse 325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03" name="Grupo 302"/>
                <p:cNvGrpSpPr/>
                <p:nvPr/>
              </p:nvGrpSpPr>
              <p:grpSpPr>
                <a:xfrm rot="14400000">
                  <a:off x="3188430" y="3409032"/>
                  <a:ext cx="417036" cy="506107"/>
                  <a:chOff x="3757899" y="3829458"/>
                  <a:chExt cx="417036" cy="506107"/>
                </a:xfrm>
              </p:grpSpPr>
              <p:sp>
                <p:nvSpPr>
                  <p:cNvPr id="304" name="Forma Livre: Forma 38">
                    <a:extLst>
                      <a:ext uri="{FF2B5EF4-FFF2-40B4-BE49-F238E27FC236}">
                        <a16:creationId xmlns:a16="http://schemas.microsoft.com/office/drawing/2014/main" id="{0C738026-D4AF-49B5-8C0B-502AB635AD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58284" y="4165870"/>
                    <a:ext cx="328623" cy="144318"/>
                  </a:xfrm>
                  <a:custGeom>
                    <a:avLst/>
                    <a:gdLst>
                      <a:gd name="connsiteX0" fmla="*/ 2446551 w 2455296"/>
                      <a:gd name="connsiteY0" fmla="*/ 8744 h 1046488"/>
                      <a:gd name="connsiteX1" fmla="*/ 2455296 w 2455296"/>
                      <a:gd name="connsiteY1" fmla="*/ 29856 h 1046488"/>
                      <a:gd name="connsiteX2" fmla="*/ 2455296 w 2455296"/>
                      <a:gd name="connsiteY2" fmla="*/ 1016632 h 1046488"/>
                      <a:gd name="connsiteX3" fmla="*/ 2425440 w 2455296"/>
                      <a:gd name="connsiteY3" fmla="*/ 1046488 h 1046488"/>
                      <a:gd name="connsiteX4" fmla="*/ 29856 w 2455296"/>
                      <a:gd name="connsiteY4" fmla="*/ 1046488 h 1046488"/>
                      <a:gd name="connsiteX5" fmla="*/ 0 w 2455296"/>
                      <a:gd name="connsiteY5" fmla="*/ 1016632 h 1046488"/>
                      <a:gd name="connsiteX6" fmla="*/ 0 w 2455296"/>
                      <a:gd name="connsiteY6" fmla="*/ 439222 h 1046488"/>
                      <a:gd name="connsiteX7" fmla="*/ 336595 w 2455296"/>
                      <a:gd name="connsiteY7" fmla="*/ 0 h 1046488"/>
                      <a:gd name="connsiteX8" fmla="*/ 2425440 w 2455296"/>
                      <a:gd name="connsiteY8" fmla="*/ 0 h 1046488"/>
                      <a:gd name="connsiteX9" fmla="*/ 2446551 w 2455296"/>
                      <a:gd name="connsiteY9" fmla="*/ 8744 h 1046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55296" h="1046488">
                        <a:moveTo>
                          <a:pt x="2446551" y="8744"/>
                        </a:moveTo>
                        <a:cubicBezTo>
                          <a:pt x="2451954" y="14147"/>
                          <a:pt x="2455296" y="21611"/>
                          <a:pt x="2455296" y="29856"/>
                        </a:cubicBezTo>
                        <a:lnTo>
                          <a:pt x="2455296" y="1016632"/>
                        </a:lnTo>
                        <a:cubicBezTo>
                          <a:pt x="2455296" y="1033121"/>
                          <a:pt x="2441929" y="1046488"/>
                          <a:pt x="2425440" y="1046488"/>
                        </a:cubicBezTo>
                        <a:lnTo>
                          <a:pt x="29856" y="1046488"/>
                        </a:lnTo>
                        <a:cubicBezTo>
                          <a:pt x="13367" y="1046488"/>
                          <a:pt x="0" y="1033121"/>
                          <a:pt x="0" y="1016632"/>
                        </a:cubicBezTo>
                        <a:lnTo>
                          <a:pt x="0" y="439222"/>
                        </a:lnTo>
                        <a:lnTo>
                          <a:pt x="336595" y="0"/>
                        </a:lnTo>
                        <a:lnTo>
                          <a:pt x="2425440" y="0"/>
                        </a:lnTo>
                        <a:cubicBezTo>
                          <a:pt x="2433685" y="0"/>
                          <a:pt x="2441149" y="3342"/>
                          <a:pt x="2446551" y="874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Retângulo: Cantos Arredondados 39">
                    <a:extLst>
                      <a:ext uri="{FF2B5EF4-FFF2-40B4-BE49-F238E27FC236}">
                        <a16:creationId xmlns:a16="http://schemas.microsoft.com/office/drawing/2014/main" id="{D4BB4A57-5E83-4956-9481-3DC90566D939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964620" y="3849078"/>
                    <a:ext cx="149643" cy="341840"/>
                  </a:xfrm>
                  <a:prstGeom prst="roundRect">
                    <a:avLst>
                      <a:gd name="adj" fmla="val 3273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06" name="Agrupar 46">
                    <a:extLst>
                      <a:ext uri="{FF2B5EF4-FFF2-40B4-BE49-F238E27FC236}">
                        <a16:creationId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6352081">
                    <a:off x="3882881" y="3829320"/>
                    <a:ext cx="196693" cy="196969"/>
                    <a:chOff x="6570164" y="3422822"/>
                    <a:chExt cx="2079066" cy="2081976"/>
                  </a:xfrm>
                  <a:solidFill>
                    <a:schemeClr val="bg1"/>
                  </a:solidFill>
                </p:grpSpPr>
                <p:sp>
                  <p:nvSpPr>
                    <p:cNvPr id="314" name="Elipse 313">
                      <a:extLst>
                        <a:ext uri="{FF2B5EF4-FFF2-40B4-BE49-F238E27FC236}">
                          <a16:creationId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Retângulo: Cantos Arredondados 50">
                      <a:extLst>
                        <a:ext uri="{FF2B5EF4-FFF2-40B4-BE49-F238E27FC236}">
                          <a16:creationId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Retângulo: Cantos Arredondados 51">
                      <a:extLst>
                        <a:ext uri="{FF2B5EF4-FFF2-40B4-BE49-F238E27FC236}">
                          <a16:creationId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Retângulo: Cantos Arredondados 47">
                    <a:extLst>
                      <a:ext uri="{FF2B5EF4-FFF2-40B4-BE49-F238E27FC236}">
                        <a16:creationId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3592784">
                    <a:off x="3963809" y="3797700"/>
                    <a:ext cx="37807" cy="26576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>
                    <a:extLst>
                      <a:ext uri="{FF2B5EF4-FFF2-40B4-BE49-F238E27FC236}">
                        <a16:creationId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9712745">
                    <a:off x="3859259" y="3840899"/>
                    <a:ext cx="195522" cy="8788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apezoide 308">
                    <a:extLst>
                      <a:ext uri="{FF2B5EF4-FFF2-40B4-BE49-F238E27FC236}">
                        <a16:creationId xmlns:a16="http://schemas.microsoft.com/office/drawing/2014/main" id="{C6BAB867-C1CD-4310-9460-28815CF04C10}"/>
                      </a:ext>
                    </a:extLst>
                  </p:cNvPr>
                  <p:cNvSpPr/>
                  <p:nvPr/>
                </p:nvSpPr>
                <p:spPr>
                  <a:xfrm rot="14400000" flipV="1">
                    <a:off x="3968247" y="4050549"/>
                    <a:ext cx="209266" cy="118006"/>
                  </a:xfrm>
                  <a:prstGeom prst="trapezoid">
                    <a:avLst>
                      <a:gd name="adj" fmla="val 5176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Retângulo: Cantos Arredondados 42">
                    <a:extLst>
                      <a:ext uri="{FF2B5EF4-FFF2-40B4-BE49-F238E27FC236}">
                        <a16:creationId xmlns:a16="http://schemas.microsoft.com/office/drawing/2014/main" id="{21261A65-B989-408C-A548-8134E32A3B50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92583" y="4092500"/>
                    <a:ext cx="39632" cy="19737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Forma Livre: Forma 43">
                    <a:extLst>
                      <a:ext uri="{FF2B5EF4-FFF2-40B4-BE49-F238E27FC236}">
                        <a16:creationId xmlns:a16="http://schemas.microsoft.com/office/drawing/2014/main" id="{37BB518B-4277-4B01-B5F4-016C19DE88C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080639" y="4088718"/>
                    <a:ext cx="39632" cy="246847"/>
                  </a:xfrm>
                  <a:custGeom>
                    <a:avLst/>
                    <a:gdLst>
                      <a:gd name="connsiteX0" fmla="*/ 0 w 418916"/>
                      <a:gd name="connsiteY0" fmla="*/ 2373741 h 2609190"/>
                      <a:gd name="connsiteX1" fmla="*/ 331726 w 418916"/>
                      <a:gd name="connsiteY1" fmla="*/ 2565264 h 2609190"/>
                      <a:gd name="connsiteX2" fmla="*/ 290988 w 418916"/>
                      <a:gd name="connsiteY2" fmla="*/ 2592730 h 2609190"/>
                      <a:gd name="connsiteX3" fmla="*/ 209458 w 418916"/>
                      <a:gd name="connsiteY3" fmla="*/ 2609190 h 2609190"/>
                      <a:gd name="connsiteX4" fmla="*/ 0 w 418916"/>
                      <a:gd name="connsiteY4" fmla="*/ 2399732 h 2609190"/>
                      <a:gd name="connsiteX5" fmla="*/ 326568 w 418916"/>
                      <a:gd name="connsiteY5" fmla="*/ 35772 h 2609190"/>
                      <a:gd name="connsiteX6" fmla="*/ 418916 w 418916"/>
                      <a:gd name="connsiteY6" fmla="*/ 209458 h 2609190"/>
                      <a:gd name="connsiteX7" fmla="*/ 418916 w 418916"/>
                      <a:gd name="connsiteY7" fmla="*/ 1035955 h 2609190"/>
                      <a:gd name="connsiteX8" fmla="*/ 0 w 418916"/>
                      <a:gd name="connsiteY8" fmla="*/ 794094 h 2609190"/>
                      <a:gd name="connsiteX9" fmla="*/ 0 w 418916"/>
                      <a:gd name="connsiteY9" fmla="*/ 209458 h 2609190"/>
                      <a:gd name="connsiteX10" fmla="*/ 209458 w 418916"/>
                      <a:gd name="connsiteY10" fmla="*/ 0 h 2609190"/>
                      <a:gd name="connsiteX11" fmla="*/ 326568 w 418916"/>
                      <a:gd name="connsiteY11" fmla="*/ 35772 h 2609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8916" h="2609190">
                        <a:moveTo>
                          <a:pt x="0" y="2373741"/>
                        </a:moveTo>
                        <a:lnTo>
                          <a:pt x="331726" y="2565264"/>
                        </a:lnTo>
                        <a:lnTo>
                          <a:pt x="290988" y="2592730"/>
                        </a:lnTo>
                        <a:cubicBezTo>
                          <a:pt x="265929" y="2603329"/>
                          <a:pt x="238378" y="2609190"/>
                          <a:pt x="209458" y="2609190"/>
                        </a:cubicBezTo>
                        <a:cubicBezTo>
                          <a:pt x="93778" y="2609190"/>
                          <a:pt x="0" y="2515412"/>
                          <a:pt x="0" y="2399732"/>
                        </a:cubicBezTo>
                        <a:close/>
                        <a:moveTo>
                          <a:pt x="326568" y="35772"/>
                        </a:moveTo>
                        <a:cubicBezTo>
                          <a:pt x="382284" y="73413"/>
                          <a:pt x="418916" y="137158"/>
                          <a:pt x="418916" y="209458"/>
                        </a:cubicBezTo>
                        <a:lnTo>
                          <a:pt x="418916" y="1035955"/>
                        </a:lnTo>
                        <a:lnTo>
                          <a:pt x="0" y="794094"/>
                        </a:lnTo>
                        <a:lnTo>
                          <a:pt x="0" y="209458"/>
                        </a:lnTo>
                        <a:cubicBezTo>
                          <a:pt x="0" y="93778"/>
                          <a:pt x="93778" y="0"/>
                          <a:pt x="209458" y="0"/>
                        </a:cubicBezTo>
                        <a:cubicBezTo>
                          <a:pt x="252838" y="0"/>
                          <a:pt x="293138" y="13187"/>
                          <a:pt x="326568" y="3577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2" name="Retângulo: Cantos Arredondados 45">
                    <a:extLst>
                      <a:ext uri="{FF2B5EF4-FFF2-40B4-BE49-F238E27FC236}">
                        <a16:creationId xmlns:a16="http://schemas.microsoft.com/office/drawing/2014/main" id="{A245EE23-66FD-4119-87D5-32E248CA47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1393" y="4151121"/>
                    <a:ext cx="39593" cy="30658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Elipse 312">
                    <a:extLst>
                      <a:ext uri="{FF2B5EF4-FFF2-40B4-BE49-F238E27FC236}">
                        <a16:creationId xmlns:a16="http://schemas.microsoft.com/office/drawing/2014/main" id="{7C9CA785-5071-4AF5-81BA-0467E7C15098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097274" y="4075171"/>
                    <a:ext cx="73732" cy="815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839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306549" y="275996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2" y="2998304"/>
                <a:ext cx="897837" cy="897837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1664069-82B1-4ABD-A18E-99351944BC29}"/>
              </a:ext>
            </a:extLst>
          </p:cNvPr>
          <p:cNvGrpSpPr/>
          <p:nvPr/>
        </p:nvGrpSpPr>
        <p:grpSpPr>
          <a:xfrm>
            <a:off x="1308607" y="4288805"/>
            <a:ext cx="5499133" cy="1840585"/>
            <a:chOff x="509488" y="4542878"/>
            <a:chExt cx="5499133" cy="1840585"/>
          </a:xfrm>
        </p:grpSpPr>
        <p:pic>
          <p:nvPicPr>
            <p:cNvPr id="44" name="Imagem 43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92D5C342-0EFB-448F-BC72-52B9B6BBB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509488" y="4542878"/>
              <a:ext cx="1759040" cy="1840585"/>
            </a:xfrm>
            <a:prstGeom prst="rect">
              <a:avLst/>
            </a:prstGeom>
          </p:spPr>
        </p:pic>
        <p:pic>
          <p:nvPicPr>
            <p:cNvPr id="45" name="Gráfico 8" descr="Folha">
              <a:extLst>
                <a:ext uri="{FF2B5EF4-FFF2-40B4-BE49-F238E27FC236}">
                  <a16:creationId xmlns:a16="http://schemas.microsoft.com/office/drawing/2014/main" id="{E9C8702C-3B06-4981-99BF-C0D71918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2377" y="5183477"/>
              <a:ext cx="456610" cy="456610"/>
            </a:xfrm>
            <a:prstGeom prst="rect">
              <a:avLst/>
            </a:prstGeom>
          </p:spPr>
        </p:pic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A8B9D46C-CF58-4501-85DF-8746D78894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5364883" y="5319378"/>
              <a:ext cx="643738" cy="723283"/>
            </a:xfrm>
            <a:prstGeom prst="rect">
              <a:avLst/>
            </a:prstGeom>
          </p:spPr>
        </p:pic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6F404015-AABF-4731-91AC-7F3FABBA5249}"/>
                </a:ext>
              </a:extLst>
            </p:cNvPr>
            <p:cNvSpPr/>
            <p:nvPr/>
          </p:nvSpPr>
          <p:spPr>
            <a:xfrm>
              <a:off x="3622214" y="5630212"/>
              <a:ext cx="76482" cy="4809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A873BB0C-41BB-4630-A7F6-E7F41D247BF5}"/>
                </a:ext>
              </a:extLst>
            </p:cNvPr>
            <p:cNvSpPr/>
            <p:nvPr/>
          </p:nvSpPr>
          <p:spPr>
            <a:xfrm>
              <a:off x="3622215" y="5387911"/>
              <a:ext cx="480984" cy="480984"/>
            </a:xfrm>
            <a:custGeom>
              <a:avLst/>
              <a:gdLst>
                <a:gd name="connsiteX0" fmla="*/ 240492 w 480984"/>
                <a:gd name="connsiteY0" fmla="*/ 93424 h 480984"/>
                <a:gd name="connsiteX1" fmla="*/ 93424 w 480984"/>
                <a:gd name="connsiteY1" fmla="*/ 240492 h 480984"/>
                <a:gd name="connsiteX2" fmla="*/ 240492 w 480984"/>
                <a:gd name="connsiteY2" fmla="*/ 387560 h 480984"/>
                <a:gd name="connsiteX3" fmla="*/ 387560 w 480984"/>
                <a:gd name="connsiteY3" fmla="*/ 240492 h 480984"/>
                <a:gd name="connsiteX4" fmla="*/ 240492 w 480984"/>
                <a:gd name="connsiteY4" fmla="*/ 93424 h 480984"/>
                <a:gd name="connsiteX5" fmla="*/ 240492 w 480984"/>
                <a:gd name="connsiteY5" fmla="*/ 0 h 480984"/>
                <a:gd name="connsiteX6" fmla="*/ 480984 w 480984"/>
                <a:gd name="connsiteY6" fmla="*/ 240492 h 480984"/>
                <a:gd name="connsiteX7" fmla="*/ 240492 w 480984"/>
                <a:gd name="connsiteY7" fmla="*/ 480984 h 480984"/>
                <a:gd name="connsiteX8" fmla="*/ 0 w 480984"/>
                <a:gd name="connsiteY8" fmla="*/ 240492 h 480984"/>
                <a:gd name="connsiteX9" fmla="*/ 240492 w 480984"/>
                <a:gd name="connsiteY9" fmla="*/ 0 h 48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984" h="480984">
                  <a:moveTo>
                    <a:pt x="240492" y="93424"/>
                  </a:moveTo>
                  <a:cubicBezTo>
                    <a:pt x="159269" y="93424"/>
                    <a:pt x="93424" y="159269"/>
                    <a:pt x="93424" y="240492"/>
                  </a:cubicBezTo>
                  <a:cubicBezTo>
                    <a:pt x="93424" y="321715"/>
                    <a:pt x="159269" y="387560"/>
                    <a:pt x="240492" y="387560"/>
                  </a:cubicBezTo>
                  <a:cubicBezTo>
                    <a:pt x="321715" y="387560"/>
                    <a:pt x="387560" y="321715"/>
                    <a:pt x="387560" y="240492"/>
                  </a:cubicBezTo>
                  <a:cubicBezTo>
                    <a:pt x="387560" y="159269"/>
                    <a:pt x="321715" y="93424"/>
                    <a:pt x="240492" y="93424"/>
                  </a:cubicBezTo>
                  <a:close/>
                  <a:moveTo>
                    <a:pt x="240492" y="0"/>
                  </a:moveTo>
                  <a:cubicBezTo>
                    <a:pt x="373312" y="0"/>
                    <a:pt x="480984" y="107672"/>
                    <a:pt x="480984" y="240492"/>
                  </a:cubicBezTo>
                  <a:cubicBezTo>
                    <a:pt x="480984" y="373312"/>
                    <a:pt x="373312" y="480984"/>
                    <a:pt x="240492" y="480984"/>
                  </a:cubicBezTo>
                  <a:cubicBezTo>
                    <a:pt x="107672" y="480984"/>
                    <a:pt x="0" y="373312"/>
                    <a:pt x="0" y="240492"/>
                  </a:cubicBezTo>
                  <a:cubicBezTo>
                    <a:pt x="0" y="107672"/>
                    <a:pt x="107672" y="0"/>
                    <a:pt x="24049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80C143DB-3576-4BE4-827A-8346D2D07E40}"/>
                </a:ext>
              </a:extLst>
            </p:cNvPr>
            <p:cNvSpPr/>
            <p:nvPr/>
          </p:nvSpPr>
          <p:spPr>
            <a:xfrm>
              <a:off x="4190897" y="5215539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41453F3A-CCFA-4C9D-AB76-D9A8CED0195A}"/>
                </a:ext>
              </a:extLst>
            </p:cNvPr>
            <p:cNvSpPr/>
            <p:nvPr/>
          </p:nvSpPr>
          <p:spPr>
            <a:xfrm>
              <a:off x="4358728" y="5434037"/>
              <a:ext cx="434878" cy="434878"/>
            </a:xfrm>
            <a:custGeom>
              <a:avLst/>
              <a:gdLst>
                <a:gd name="connsiteX0" fmla="*/ 217439 w 434878"/>
                <a:gd name="connsiteY0" fmla="*/ 96953 h 434878"/>
                <a:gd name="connsiteX1" fmla="*/ 96953 w 434878"/>
                <a:gd name="connsiteY1" fmla="*/ 217439 h 434878"/>
                <a:gd name="connsiteX2" fmla="*/ 217439 w 434878"/>
                <a:gd name="connsiteY2" fmla="*/ 337925 h 434878"/>
                <a:gd name="connsiteX3" fmla="*/ 337925 w 434878"/>
                <a:gd name="connsiteY3" fmla="*/ 217439 h 434878"/>
                <a:gd name="connsiteX4" fmla="*/ 217439 w 434878"/>
                <a:gd name="connsiteY4" fmla="*/ 96953 h 434878"/>
                <a:gd name="connsiteX5" fmla="*/ 217439 w 434878"/>
                <a:gd name="connsiteY5" fmla="*/ 0 h 434878"/>
                <a:gd name="connsiteX6" fmla="*/ 434878 w 434878"/>
                <a:gd name="connsiteY6" fmla="*/ 217439 h 434878"/>
                <a:gd name="connsiteX7" fmla="*/ 217439 w 434878"/>
                <a:gd name="connsiteY7" fmla="*/ 434878 h 434878"/>
                <a:gd name="connsiteX8" fmla="*/ 0 w 434878"/>
                <a:gd name="connsiteY8" fmla="*/ 217439 h 434878"/>
                <a:gd name="connsiteX9" fmla="*/ 217439 w 434878"/>
                <a:gd name="connsiteY9" fmla="*/ 0 h 43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878" h="434878">
                  <a:moveTo>
                    <a:pt x="217439" y="96953"/>
                  </a:moveTo>
                  <a:cubicBezTo>
                    <a:pt x="150896" y="96953"/>
                    <a:pt x="96953" y="150896"/>
                    <a:pt x="96953" y="217439"/>
                  </a:cubicBezTo>
                  <a:cubicBezTo>
                    <a:pt x="96953" y="283982"/>
                    <a:pt x="150896" y="337925"/>
                    <a:pt x="217439" y="337925"/>
                  </a:cubicBezTo>
                  <a:cubicBezTo>
                    <a:pt x="283982" y="337925"/>
                    <a:pt x="337925" y="283982"/>
                    <a:pt x="337925" y="217439"/>
                  </a:cubicBezTo>
                  <a:cubicBezTo>
                    <a:pt x="337925" y="150896"/>
                    <a:pt x="283982" y="96953"/>
                    <a:pt x="217439" y="96953"/>
                  </a:cubicBezTo>
                  <a:close/>
                  <a:moveTo>
                    <a:pt x="217439" y="0"/>
                  </a:moveTo>
                  <a:cubicBezTo>
                    <a:pt x="337527" y="0"/>
                    <a:pt x="434878" y="97351"/>
                    <a:pt x="434878" y="217439"/>
                  </a:cubicBezTo>
                  <a:cubicBezTo>
                    <a:pt x="434878" y="337527"/>
                    <a:pt x="337527" y="434878"/>
                    <a:pt x="217439" y="434878"/>
                  </a:cubicBezTo>
                  <a:cubicBezTo>
                    <a:pt x="97351" y="434878"/>
                    <a:pt x="0" y="337527"/>
                    <a:pt x="0" y="217439"/>
                  </a:cubicBezTo>
                  <a:cubicBezTo>
                    <a:pt x="0" y="97351"/>
                    <a:pt x="97351" y="0"/>
                    <a:pt x="21743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AAE567ED-5815-4493-B2FA-CE69C8A3E85A}"/>
                </a:ext>
              </a:extLst>
            </p:cNvPr>
            <p:cNvSpPr/>
            <p:nvPr/>
          </p:nvSpPr>
          <p:spPr>
            <a:xfrm>
              <a:off x="4722772" y="5455452"/>
              <a:ext cx="76482" cy="413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315B7EE7-7DC7-44CF-9324-EA99CE217667}"/>
                </a:ext>
              </a:extLst>
            </p:cNvPr>
            <p:cNvSpPr/>
            <p:nvPr/>
          </p:nvSpPr>
          <p:spPr>
            <a:xfrm rot="16200000">
              <a:off x="4704397" y="5782807"/>
              <a:ext cx="72010" cy="1006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upo 28">
              <a:extLst>
                <a:ext uri="{FF2B5EF4-FFF2-40B4-BE49-F238E27FC236}">
                  <a16:creationId xmlns:a16="http://schemas.microsoft.com/office/drawing/2014/main" id="{52DEA0CB-2449-41DA-87E6-F0E5532259A2}"/>
                </a:ext>
              </a:extLst>
            </p:cNvPr>
            <p:cNvGrpSpPr/>
            <p:nvPr/>
          </p:nvGrpSpPr>
          <p:grpSpPr>
            <a:xfrm>
              <a:off x="4880168" y="5454087"/>
              <a:ext cx="429005" cy="435718"/>
              <a:chOff x="6437471" y="2391677"/>
              <a:chExt cx="1670458" cy="1696602"/>
            </a:xfrm>
          </p:grpSpPr>
          <p:sp>
            <p:nvSpPr>
              <p:cNvPr id="61" name="Elipse 21">
                <a:extLst>
                  <a:ext uri="{FF2B5EF4-FFF2-40B4-BE49-F238E27FC236}">
                    <a16:creationId xmlns:a16="http://schemas.microsoft.com/office/drawing/2014/main" id="{75710E18-649E-4C90-AA9D-54148546F283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de cantos arredondados 25">
                <a:extLst>
                  <a:ext uri="{FF2B5EF4-FFF2-40B4-BE49-F238E27FC236}">
                    <a16:creationId xmlns:a16="http://schemas.microsoft.com/office/drawing/2014/main" id="{6EB8BABE-13BE-421D-8988-BD96741802C9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de cantos arredondados 26">
                <a:extLst>
                  <a:ext uri="{FF2B5EF4-FFF2-40B4-BE49-F238E27FC236}">
                    <a16:creationId xmlns:a16="http://schemas.microsoft.com/office/drawing/2014/main" id="{A21E8A1C-31C6-45A9-9CCB-89ECDCF064CC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Semicírculo 53">
              <a:extLst>
                <a:ext uri="{FF2B5EF4-FFF2-40B4-BE49-F238E27FC236}">
                  <a16:creationId xmlns:a16="http://schemas.microsoft.com/office/drawing/2014/main" id="{E9129E24-551E-4103-AFAA-36A3A7A66E48}"/>
                </a:ext>
              </a:extLst>
            </p:cNvPr>
            <p:cNvSpPr/>
            <p:nvPr/>
          </p:nvSpPr>
          <p:spPr>
            <a:xfrm rot="10800000">
              <a:off x="4961710" y="5761143"/>
              <a:ext cx="347463" cy="356016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884C544-38F2-4C3F-B609-8C0B19438E4D}"/>
                </a:ext>
              </a:extLst>
            </p:cNvPr>
            <p:cNvSpPr/>
            <p:nvPr/>
          </p:nvSpPr>
          <p:spPr>
            <a:xfrm>
              <a:off x="5222181" y="5604264"/>
              <a:ext cx="86992" cy="34274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49514120-7B2C-4575-BF94-7E3FA2CB17A8}"/>
                </a:ext>
              </a:extLst>
            </p:cNvPr>
            <p:cNvSpPr/>
            <p:nvPr/>
          </p:nvSpPr>
          <p:spPr>
            <a:xfrm>
              <a:off x="3009892" y="5364550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B12C1964-E4F6-4BAB-B52B-D5235D7F3ED3}"/>
                </a:ext>
              </a:extLst>
            </p:cNvPr>
            <p:cNvSpPr/>
            <p:nvPr/>
          </p:nvSpPr>
          <p:spPr>
            <a:xfrm>
              <a:off x="2812458" y="5431083"/>
              <a:ext cx="129161" cy="439672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81ED313-79DA-45B4-A0CC-8EF7AA548ED1}"/>
                </a:ext>
              </a:extLst>
            </p:cNvPr>
            <p:cNvSpPr/>
            <p:nvPr/>
          </p:nvSpPr>
          <p:spPr>
            <a:xfrm>
              <a:off x="2812458" y="5242788"/>
              <a:ext cx="129161" cy="128508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C306EE25-E17E-41FD-8691-E0E4ACD9A882}"/>
                </a:ext>
              </a:extLst>
            </p:cNvPr>
            <p:cNvSpPr/>
            <p:nvPr/>
          </p:nvSpPr>
          <p:spPr>
            <a:xfrm>
              <a:off x="2215735" y="5351276"/>
              <a:ext cx="539750" cy="539750"/>
            </a:xfrm>
            <a:custGeom>
              <a:avLst/>
              <a:gdLst>
                <a:gd name="connsiteX0" fmla="*/ 270317 w 539750"/>
                <a:gd name="connsiteY0" fmla="*/ 98621 h 539750"/>
                <a:gd name="connsiteX1" fmla="*/ 100546 w 539750"/>
                <a:gd name="connsiteY1" fmla="*/ 268392 h 539750"/>
                <a:gd name="connsiteX2" fmla="*/ 270317 w 539750"/>
                <a:gd name="connsiteY2" fmla="*/ 438163 h 539750"/>
                <a:gd name="connsiteX3" fmla="*/ 440088 w 539750"/>
                <a:gd name="connsiteY3" fmla="*/ 268392 h 539750"/>
                <a:gd name="connsiteX4" fmla="*/ 270317 w 539750"/>
                <a:gd name="connsiteY4" fmla="*/ 98621 h 539750"/>
                <a:gd name="connsiteX5" fmla="*/ 269875 w 539750"/>
                <a:gd name="connsiteY5" fmla="*/ 0 h 539750"/>
                <a:gd name="connsiteX6" fmla="*/ 539750 w 539750"/>
                <a:gd name="connsiteY6" fmla="*/ 269875 h 539750"/>
                <a:gd name="connsiteX7" fmla="*/ 269875 w 539750"/>
                <a:gd name="connsiteY7" fmla="*/ 539750 h 539750"/>
                <a:gd name="connsiteX8" fmla="*/ 0 w 539750"/>
                <a:gd name="connsiteY8" fmla="*/ 269875 h 539750"/>
                <a:gd name="connsiteX9" fmla="*/ 269875 w 539750"/>
                <a:gd name="connsiteY9" fmla="*/ 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9750" h="539750">
                  <a:moveTo>
                    <a:pt x="270317" y="98621"/>
                  </a:moveTo>
                  <a:cubicBezTo>
                    <a:pt x="176555" y="98621"/>
                    <a:pt x="100546" y="174630"/>
                    <a:pt x="100546" y="268392"/>
                  </a:cubicBezTo>
                  <a:cubicBezTo>
                    <a:pt x="100546" y="362154"/>
                    <a:pt x="176555" y="438163"/>
                    <a:pt x="270317" y="438163"/>
                  </a:cubicBezTo>
                  <a:cubicBezTo>
                    <a:pt x="364079" y="438163"/>
                    <a:pt x="440088" y="362154"/>
                    <a:pt x="440088" y="268392"/>
                  </a:cubicBezTo>
                  <a:cubicBezTo>
                    <a:pt x="440088" y="174630"/>
                    <a:pt x="364079" y="98621"/>
                    <a:pt x="270317" y="98621"/>
                  </a:cubicBezTo>
                  <a:close/>
                  <a:moveTo>
                    <a:pt x="269875" y="0"/>
                  </a:moveTo>
                  <a:cubicBezTo>
                    <a:pt x="418923" y="0"/>
                    <a:pt x="539750" y="120827"/>
                    <a:pt x="539750" y="269875"/>
                  </a:cubicBezTo>
                  <a:cubicBezTo>
                    <a:pt x="539750" y="418923"/>
                    <a:pt x="418923" y="539750"/>
                    <a:pt x="269875" y="539750"/>
                  </a:cubicBezTo>
                  <a:cubicBezTo>
                    <a:pt x="120827" y="539750"/>
                    <a:pt x="0" y="418923"/>
                    <a:pt x="0" y="269875"/>
                  </a:cubicBezTo>
                  <a:cubicBezTo>
                    <a:pt x="0" y="120827"/>
                    <a:pt x="120827" y="0"/>
                    <a:pt x="269875" y="0"/>
                  </a:cubicBezTo>
                  <a:close/>
                </a:path>
              </a:pathLst>
            </a:cu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3236E70B-7DF0-4743-AFEB-16DD9421F8D9}"/>
                </a:ext>
              </a:extLst>
            </p:cNvPr>
            <p:cNvSpPr/>
            <p:nvPr/>
          </p:nvSpPr>
          <p:spPr>
            <a:xfrm>
              <a:off x="2215735" y="5018061"/>
              <a:ext cx="100546" cy="678637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179</Words>
  <Application>Microsoft Office PowerPoint</Application>
  <PresentationFormat>Widescreen</PresentationFormat>
  <Paragraphs>41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Bahnschrift SemiBold SemiConden</vt:lpstr>
      <vt:lpstr>Calibri</vt:lpstr>
      <vt:lpstr>Calibri Light</vt:lpstr>
      <vt:lpstr>Century Gothic</vt:lpstr>
      <vt:lpstr>Mikado Black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258</cp:revision>
  <dcterms:created xsi:type="dcterms:W3CDTF">2019-02-14T00:31:49Z</dcterms:created>
  <dcterms:modified xsi:type="dcterms:W3CDTF">2019-12-18T02:07:57Z</dcterms:modified>
</cp:coreProperties>
</file>