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9" r:id="rId22"/>
    <p:sldId id="280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490"/>
    <a:srgbClr val="1696A3"/>
    <a:srgbClr val="A0FF21"/>
    <a:srgbClr val="8AF200"/>
    <a:srgbClr val="7DDA00"/>
    <a:srgbClr val="E64226"/>
    <a:srgbClr val="C7E2EB"/>
    <a:srgbClr val="69B800"/>
    <a:srgbClr val="EBF5F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9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78" name="Grupo 177"/>
          <p:cNvGrpSpPr/>
          <p:nvPr/>
        </p:nvGrpSpPr>
        <p:grpSpPr>
          <a:xfrm>
            <a:off x="-318587" y="-8351520"/>
            <a:ext cx="12222908" cy="6860010"/>
            <a:chOff x="-289610" y="1293905"/>
            <a:chExt cx="12222908" cy="6860010"/>
          </a:xfrm>
        </p:grpSpPr>
        <p:sp>
          <p:nvSpPr>
            <p:cNvPr id="179" name="Retângulo 178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0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8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87" name="Triângulo isósceles 286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2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182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5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6" name="Retângulo 185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7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83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4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Elipse 284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Elipse 285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8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79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9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1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77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2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275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273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71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9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03" name="Triângulo isósceles 202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Triângulo isósceles 203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Triângulo isósceles 204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Triângulo isósceles 205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0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01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C5E3AC7-2C76-404F-9E96-9FD22B0C030E}"/>
              </a:ext>
            </a:extLst>
          </p:cNvPr>
          <p:cNvGrpSpPr/>
          <p:nvPr/>
        </p:nvGrpSpPr>
        <p:grpSpPr>
          <a:xfrm>
            <a:off x="-5836" y="1170056"/>
            <a:ext cx="12197836" cy="3202291"/>
            <a:chOff x="25072" y="158812"/>
            <a:chExt cx="12197836" cy="3202291"/>
          </a:xfrm>
        </p:grpSpPr>
        <p:sp>
          <p:nvSpPr>
            <p:cNvPr id="2" name="Retângulo 1"/>
            <p:cNvSpPr/>
            <p:nvPr/>
          </p:nvSpPr>
          <p:spPr>
            <a:xfrm>
              <a:off x="25072" y="158812"/>
              <a:ext cx="12197836" cy="3202291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54121" y="2200573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rgbClr val="6C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2E3E3965-8D52-4BDB-B31F-B46D940988F2}"/>
                </a:ext>
              </a:extLst>
            </p:cNvPr>
            <p:cNvSpPr/>
            <p:nvPr/>
          </p:nvSpPr>
          <p:spPr>
            <a:xfrm>
              <a:off x="42607" y="158812"/>
              <a:ext cx="12163716" cy="2041761"/>
            </a:xfrm>
            <a:prstGeom prst="rect">
              <a:avLst/>
            </a:prstGeom>
            <a:solidFill>
              <a:srgbClr val="6C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84335" y="2734901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rgbClr val="6C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40EB827B-B66B-4F0F-93B1-E16B9FA0C74D}"/>
                </a:ext>
              </a:extLst>
            </p:cNvPr>
            <p:cNvSpPr/>
            <p:nvPr/>
          </p:nvSpPr>
          <p:spPr>
            <a:xfrm>
              <a:off x="25072" y="158813"/>
              <a:ext cx="12181251" cy="675570"/>
            </a:xfrm>
            <a:prstGeom prst="rect">
              <a:avLst/>
            </a:prstGeom>
            <a:solidFill>
              <a:srgbClr val="86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826" y="774242"/>
              <a:ext cx="2491690" cy="428325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rgbClr val="86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291765" y="1200240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rgbClr val="86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49136" y="1376421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85272" y="1115291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27798" y="988405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19164" y="666200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72099" y="1032559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11684" y="767615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48508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20861B27-EBC6-402E-93AC-43128145EE8A}"/>
              </a:ext>
            </a:extLst>
          </p:cNvPr>
          <p:cNvGrpSpPr/>
          <p:nvPr/>
        </p:nvGrpSpPr>
        <p:grpSpPr>
          <a:xfrm>
            <a:off x="0" y="0"/>
            <a:ext cx="12192000" cy="2785403"/>
            <a:chOff x="0" y="0"/>
            <a:chExt cx="12192000" cy="278540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179070D-6917-4167-9FDC-85963F0C781B}"/>
                </a:ext>
              </a:extLst>
            </p:cNvPr>
            <p:cNvSpPr/>
            <p:nvPr/>
          </p:nvSpPr>
          <p:spPr>
            <a:xfrm>
              <a:off x="0" y="0"/>
              <a:ext cx="12192000" cy="2785403"/>
            </a:xfrm>
            <a:prstGeom prst="rect">
              <a:avLst/>
            </a:prstGeom>
            <a:solidFill>
              <a:srgbClr val="169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1D9C907D-338E-44B6-8997-6B1E5B0F70A4}"/>
                </a:ext>
              </a:extLst>
            </p:cNvPr>
            <p:cNvGrpSpPr/>
            <p:nvPr/>
          </p:nvGrpSpPr>
          <p:grpSpPr>
            <a:xfrm rot="2663092">
              <a:off x="622831" y="1932691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21" name="Lágrima 20">
                <a:extLst>
                  <a:ext uri="{FF2B5EF4-FFF2-40B4-BE49-F238E27FC236}">
                    <a16:creationId xmlns:a16="http://schemas.microsoft.com/office/drawing/2014/main" id="{3F3ECC1A-A25A-4444-B6CD-C9AAFC177DF8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Lágrima 21">
                <a:extLst>
                  <a:ext uri="{FF2B5EF4-FFF2-40B4-BE49-F238E27FC236}">
                    <a16:creationId xmlns:a16="http://schemas.microsoft.com/office/drawing/2014/main" id="{621DA58A-FC1D-4B72-9269-FD2444B3066E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907536FC-293C-4617-BE04-DAD5D350AF52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F2CAD9ED-F7E8-4FFB-9719-8E417BF47D2C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2E87719A-AA02-4B34-945C-C39D06457B30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B9815171-1ABB-4857-98DF-FED26E9C6179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52F69CFF-2F6C-414A-825F-0E52DFE27296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B2BB20A9-B1CB-4D91-AF83-036F710271C0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2335639D-9363-4F5C-9B49-7131807AB5DA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68B48CEC-3483-43B6-A5EC-F25C1B93D646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6FDDD8A5-CB38-4F49-93A7-82E247D86218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DA4B61BA-FA45-45F4-ACD1-7445301AD051}"/>
                </a:ext>
              </a:extLst>
            </p:cNvPr>
            <p:cNvGrpSpPr/>
            <p:nvPr/>
          </p:nvGrpSpPr>
          <p:grpSpPr>
            <a:xfrm>
              <a:off x="2226120" y="1043022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33" name="Lágrima 32">
                <a:extLst>
                  <a:ext uri="{FF2B5EF4-FFF2-40B4-BE49-F238E27FC236}">
                    <a16:creationId xmlns:a16="http://schemas.microsoft.com/office/drawing/2014/main" id="{3E59001B-59E6-4CD5-B8C6-9B58CBA674A5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ágrima 33">
                <a:extLst>
                  <a:ext uri="{FF2B5EF4-FFF2-40B4-BE49-F238E27FC236}">
                    <a16:creationId xmlns:a16="http://schemas.microsoft.com/office/drawing/2014/main" id="{FDD20281-36DA-4162-B8CA-B22D3F91D074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53E10EED-3B75-4AF4-9766-8223F9F25B38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DF4E67B7-E735-4D28-8DD5-6E7E858A7FFC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6ACFFDE7-FC13-430B-8524-E6E00B59E3E8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34EB31F9-AC6D-4F9A-9123-545FD3D8449D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546BE0E9-E8E3-4500-8A25-603020BC7587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EF713B5-11B3-4ED9-96F2-BFB86BE1E4F8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BB0124D3-B350-4482-810B-FD91345C7967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FA47E4CC-5CE3-4865-A895-2E9A622F7242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1958FC61-1868-4329-9E38-A9086EBCD241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4201390-A916-4E00-B642-7F3DAA9C6D23}"/>
                </a:ext>
              </a:extLst>
            </p:cNvPr>
            <p:cNvGrpSpPr/>
            <p:nvPr/>
          </p:nvGrpSpPr>
          <p:grpSpPr>
            <a:xfrm rot="12654593">
              <a:off x="3656537" y="1511203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45" name="Lágrima 44">
                <a:extLst>
                  <a:ext uri="{FF2B5EF4-FFF2-40B4-BE49-F238E27FC236}">
                    <a16:creationId xmlns:a16="http://schemas.microsoft.com/office/drawing/2014/main" id="{BE6F4DFC-CD00-45FA-889A-F6EAE82D01DD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ágrima 45">
                <a:extLst>
                  <a:ext uri="{FF2B5EF4-FFF2-40B4-BE49-F238E27FC236}">
                    <a16:creationId xmlns:a16="http://schemas.microsoft.com/office/drawing/2014/main" id="{AA9A51A6-7771-4AD3-83F8-35B4CE05ABA0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C70E0305-B050-4EA6-946B-0DCD1C80FA7D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19C0185B-5D01-476B-A770-9D2B0981595A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6272183B-9A85-4483-9EEA-0AB287F7D8A0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990CCBA8-1D56-4E5E-ADC4-DC607200CB14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5EC88ADB-FB36-4641-AD1A-5DD6B01F6BD4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CE0185BB-6631-4229-80F9-717A933442A1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3C8079A4-FCD6-40FC-A7C7-13B928F2723B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53">
                <a:extLst>
                  <a:ext uri="{FF2B5EF4-FFF2-40B4-BE49-F238E27FC236}">
                    <a16:creationId xmlns:a16="http://schemas.microsoft.com/office/drawing/2014/main" id="{ACB5110E-BC8C-43AD-98C5-531B58EC57C9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AC865300-CB0E-4C2B-9282-23AFFC4F2555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86BE03EB-F1D7-4BA3-B040-F60E34744274}"/>
                </a:ext>
              </a:extLst>
            </p:cNvPr>
            <p:cNvGrpSpPr/>
            <p:nvPr/>
          </p:nvGrpSpPr>
          <p:grpSpPr>
            <a:xfrm rot="9022082">
              <a:off x="6060376" y="272954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57" name="Lágrima 56">
                <a:extLst>
                  <a:ext uri="{FF2B5EF4-FFF2-40B4-BE49-F238E27FC236}">
                    <a16:creationId xmlns:a16="http://schemas.microsoft.com/office/drawing/2014/main" id="{18311CAF-55D8-456A-ADE8-1D2D135116BF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Lágrima 57">
                <a:extLst>
                  <a:ext uri="{FF2B5EF4-FFF2-40B4-BE49-F238E27FC236}">
                    <a16:creationId xmlns:a16="http://schemas.microsoft.com/office/drawing/2014/main" id="{E1FAD565-F241-4907-B9A8-D87BFA154A31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1BF686E4-DFB8-42A4-8299-774D238291F7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BAA5100-EEEE-4FCC-8AB0-699948AD3687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D9953063-EA49-407E-A498-2F1B90CDC2E5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2B6A2B4-60F1-465C-9B56-09CC7EDC4B69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00A9A903-4AD7-4709-A172-6AA8A2D21505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8D450C69-A8A5-4867-954E-FD11A0655CFC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796446B8-1436-4CA2-AE0F-342D4BF78116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: Cantos Arredondados 65">
                <a:extLst>
                  <a:ext uri="{FF2B5EF4-FFF2-40B4-BE49-F238E27FC236}">
                    <a16:creationId xmlns:a16="http://schemas.microsoft.com/office/drawing/2014/main" id="{6D165639-FDED-46AB-B969-0663FD2DB410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4639A3F9-4D74-47F2-A19C-22C36FBE5EC4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B4D8561E-7ED1-402D-8F5F-A1D8A7A20D3D}"/>
                </a:ext>
              </a:extLst>
            </p:cNvPr>
            <p:cNvGrpSpPr/>
            <p:nvPr/>
          </p:nvGrpSpPr>
          <p:grpSpPr>
            <a:xfrm rot="4402295">
              <a:off x="4163985" y="257852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69" name="Lágrima 68">
                <a:extLst>
                  <a:ext uri="{FF2B5EF4-FFF2-40B4-BE49-F238E27FC236}">
                    <a16:creationId xmlns:a16="http://schemas.microsoft.com/office/drawing/2014/main" id="{18E621A4-EC92-4A11-8E25-4622FCAA4BF8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Lágrima 69">
                <a:extLst>
                  <a:ext uri="{FF2B5EF4-FFF2-40B4-BE49-F238E27FC236}">
                    <a16:creationId xmlns:a16="http://schemas.microsoft.com/office/drawing/2014/main" id="{114ABAAF-5BB4-43E6-86CF-BD981453AC64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A474AE40-4226-4A8A-BBE9-71C1F453BB7F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CCD9B1C9-B178-4D5A-BDBB-3B09CA8F2F68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: Cantos Arredondados 72">
                <a:extLst>
                  <a:ext uri="{FF2B5EF4-FFF2-40B4-BE49-F238E27FC236}">
                    <a16:creationId xmlns:a16="http://schemas.microsoft.com/office/drawing/2014/main" id="{75B8B518-0DB3-4017-A111-A94C0F7B1D0C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: Cantos Arredondados 73">
                <a:extLst>
                  <a:ext uri="{FF2B5EF4-FFF2-40B4-BE49-F238E27FC236}">
                    <a16:creationId xmlns:a16="http://schemas.microsoft.com/office/drawing/2014/main" id="{DFBEB9E1-963E-45AE-8144-1512C74702F3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FF677843-E696-4464-A058-8D7BEA468373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0B5F2C24-26C8-450E-9FF7-D8A6C0747A5C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646C23F-52D3-4ACE-9109-7C9C69DCE2BB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: Cantos Arredondados 77">
                <a:extLst>
                  <a:ext uri="{FF2B5EF4-FFF2-40B4-BE49-F238E27FC236}">
                    <a16:creationId xmlns:a16="http://schemas.microsoft.com/office/drawing/2014/main" id="{AB837506-4658-4D88-8057-B3F64F1DC420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: Cantos Arredondados 78">
                <a:extLst>
                  <a:ext uri="{FF2B5EF4-FFF2-40B4-BE49-F238E27FC236}">
                    <a16:creationId xmlns:a16="http://schemas.microsoft.com/office/drawing/2014/main" id="{0BA9A065-7334-480A-8D1F-24F28A0E1BEB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2E376443-27DA-44BE-8C2F-9D2E97DBD06A}"/>
                </a:ext>
              </a:extLst>
            </p:cNvPr>
            <p:cNvGrpSpPr/>
            <p:nvPr/>
          </p:nvGrpSpPr>
          <p:grpSpPr>
            <a:xfrm rot="803841">
              <a:off x="1018977" y="285299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81" name="Lágrima 80">
                <a:extLst>
                  <a:ext uri="{FF2B5EF4-FFF2-40B4-BE49-F238E27FC236}">
                    <a16:creationId xmlns:a16="http://schemas.microsoft.com/office/drawing/2014/main" id="{01B3C21A-1056-484E-9C1B-8988573CB0CD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Lágrima 81">
                <a:extLst>
                  <a:ext uri="{FF2B5EF4-FFF2-40B4-BE49-F238E27FC236}">
                    <a16:creationId xmlns:a16="http://schemas.microsoft.com/office/drawing/2014/main" id="{1F484696-A1DA-4C27-9742-8064EBE2A143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4130850F-6255-4C78-93B4-DC123EA792F7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A7EC5301-A4B2-41C3-932F-FFD51F660822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39898E28-36BB-4865-89BB-96232A560449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73793263-CD38-4A09-A287-A5436280E0BE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86">
                <a:extLst>
                  <a:ext uri="{FF2B5EF4-FFF2-40B4-BE49-F238E27FC236}">
                    <a16:creationId xmlns:a16="http://schemas.microsoft.com/office/drawing/2014/main" id="{DBA8B47D-1069-4653-879C-416675584DF8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id="{723ECEC5-A93E-4DA6-989E-606C7AC296E8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0FCC0B9C-5547-4B95-BE89-5A1A72D0D807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C3ADC113-2B99-48CF-B387-695E2E75EDE2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243A37AD-6A56-4706-BBC4-7AF945028DD2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FF9667C0-C2E7-4DE9-9EEB-DDCD5CA7AA5F}"/>
                </a:ext>
              </a:extLst>
            </p:cNvPr>
            <p:cNvGrpSpPr/>
            <p:nvPr/>
          </p:nvGrpSpPr>
          <p:grpSpPr>
            <a:xfrm rot="2663092">
              <a:off x="6823435" y="1466143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93" name="Lágrima 92">
                <a:extLst>
                  <a:ext uri="{FF2B5EF4-FFF2-40B4-BE49-F238E27FC236}">
                    <a16:creationId xmlns:a16="http://schemas.microsoft.com/office/drawing/2014/main" id="{79729D0E-9F90-450E-8FD9-B4FC105DC398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Lágrima 93">
                <a:extLst>
                  <a:ext uri="{FF2B5EF4-FFF2-40B4-BE49-F238E27FC236}">
                    <a16:creationId xmlns:a16="http://schemas.microsoft.com/office/drawing/2014/main" id="{ECEC605F-7F94-4779-A4E0-856A24648F28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1922FCE-47DD-465D-9130-6AB3AA4375D6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5">
                <a:extLst>
                  <a:ext uri="{FF2B5EF4-FFF2-40B4-BE49-F238E27FC236}">
                    <a16:creationId xmlns:a16="http://schemas.microsoft.com/office/drawing/2014/main" id="{F97DAD6B-551A-45A0-A4A9-540833F265F2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96">
                <a:extLst>
                  <a:ext uri="{FF2B5EF4-FFF2-40B4-BE49-F238E27FC236}">
                    <a16:creationId xmlns:a16="http://schemas.microsoft.com/office/drawing/2014/main" id="{D5018FAF-3432-451D-B302-DEBB35F5251F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80A0BAE5-D6AD-4269-9758-1E4FDF17AFAF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4BD95A19-C7EB-4AAB-A661-18A7B543F4ED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7C30E617-33E6-48FE-B237-C1F24D88C22A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6434F3BC-C329-4BFC-AF63-B6892D970C86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A7E2BCD6-E3DF-4E91-942D-64BA4ED370E0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7E04F0CC-1EE2-4A59-BADF-D55FEDBC0FB1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>
              <a:extLst>
                <a:ext uri="{FF2B5EF4-FFF2-40B4-BE49-F238E27FC236}">
                  <a16:creationId xmlns:a16="http://schemas.microsoft.com/office/drawing/2014/main" id="{86946A90-7BD1-4A04-B173-C8C1464555DA}"/>
                </a:ext>
              </a:extLst>
            </p:cNvPr>
            <p:cNvGrpSpPr/>
            <p:nvPr/>
          </p:nvGrpSpPr>
          <p:grpSpPr>
            <a:xfrm>
              <a:off x="8762495" y="1944351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105" name="Lágrima 104">
                <a:extLst>
                  <a:ext uri="{FF2B5EF4-FFF2-40B4-BE49-F238E27FC236}">
                    <a16:creationId xmlns:a16="http://schemas.microsoft.com/office/drawing/2014/main" id="{34C2AF73-59D7-427C-825E-48F8E00FA75F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Lágrima 105">
                <a:extLst>
                  <a:ext uri="{FF2B5EF4-FFF2-40B4-BE49-F238E27FC236}">
                    <a16:creationId xmlns:a16="http://schemas.microsoft.com/office/drawing/2014/main" id="{0ADCAF4B-D8F9-424D-A313-A26E74DA8A88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D664C5C5-5BF1-426B-995B-8A096B2D0E9A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0E68A09-0112-424F-AF42-9C83CBC87595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414874DA-23A1-4EA8-94BB-E43A87A573DB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ECC54741-3312-4590-BEFA-2D7FEB3063AC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C11761E1-F98F-4202-8C80-373B8B3CA8E2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0AA59AD9-3581-48FB-8728-BBFA6078E7BA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9543C737-E4AC-447E-83BA-D4E43AB38CA5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: Cantos Arredondados 113">
                <a:extLst>
                  <a:ext uri="{FF2B5EF4-FFF2-40B4-BE49-F238E27FC236}">
                    <a16:creationId xmlns:a16="http://schemas.microsoft.com/office/drawing/2014/main" id="{3FBBA906-D983-4647-82DC-FE0A42841667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6694A9F4-BDD5-40D7-B325-BB02FB21856A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6921BBB2-CFBC-4897-8F58-FB566BD1A900}"/>
                </a:ext>
              </a:extLst>
            </p:cNvPr>
            <p:cNvGrpSpPr/>
            <p:nvPr/>
          </p:nvGrpSpPr>
          <p:grpSpPr>
            <a:xfrm rot="12654593">
              <a:off x="9887794" y="559030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117" name="Lágrima 116">
                <a:extLst>
                  <a:ext uri="{FF2B5EF4-FFF2-40B4-BE49-F238E27FC236}">
                    <a16:creationId xmlns:a16="http://schemas.microsoft.com/office/drawing/2014/main" id="{951F927B-52AA-44AF-9E86-64D980F9B218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Lágrima 117">
                <a:extLst>
                  <a:ext uri="{FF2B5EF4-FFF2-40B4-BE49-F238E27FC236}">
                    <a16:creationId xmlns:a16="http://schemas.microsoft.com/office/drawing/2014/main" id="{C94698EB-873A-400A-984D-0425190E9224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DB0013BF-9EBA-439D-953A-C360C4F85B4A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100DF1F7-AB62-46CD-A3D6-38212E21CFAD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016E40C5-3AF0-4257-AF43-44728FE85C92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FC3A5FAA-3821-45A8-BEED-31749471C13F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3B1B4BED-2592-417A-9A87-88565CFD7923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92987950-B2AE-4156-B0B8-E40E93EBBA94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24">
                <a:extLst>
                  <a:ext uri="{FF2B5EF4-FFF2-40B4-BE49-F238E27FC236}">
                    <a16:creationId xmlns:a16="http://schemas.microsoft.com/office/drawing/2014/main" id="{DE9F03D4-27AF-4AA2-BF60-7ECC88371FA5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5F567D9D-2636-4FD5-9B3B-302B31076663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363F8F22-01A8-4BC1-BBC8-BA16FD30D069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8" name="Agrupar 127">
              <a:extLst>
                <a:ext uri="{FF2B5EF4-FFF2-40B4-BE49-F238E27FC236}">
                  <a16:creationId xmlns:a16="http://schemas.microsoft.com/office/drawing/2014/main" id="{AD7FEDC3-620C-4203-8520-EE38C656544A}"/>
                </a:ext>
              </a:extLst>
            </p:cNvPr>
            <p:cNvGrpSpPr/>
            <p:nvPr/>
          </p:nvGrpSpPr>
          <p:grpSpPr>
            <a:xfrm rot="9022082">
              <a:off x="5211532" y="1805311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129" name="Lágrima 128">
                <a:extLst>
                  <a:ext uri="{FF2B5EF4-FFF2-40B4-BE49-F238E27FC236}">
                    <a16:creationId xmlns:a16="http://schemas.microsoft.com/office/drawing/2014/main" id="{C3F5633C-D53D-4048-8B31-1BC4C6417C99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Lágrima 129">
                <a:extLst>
                  <a:ext uri="{FF2B5EF4-FFF2-40B4-BE49-F238E27FC236}">
                    <a16:creationId xmlns:a16="http://schemas.microsoft.com/office/drawing/2014/main" id="{D4F4D77B-DC9E-41B8-99C1-A258A997DA86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Retângulo 130">
                <a:extLst>
                  <a:ext uri="{FF2B5EF4-FFF2-40B4-BE49-F238E27FC236}">
                    <a16:creationId xmlns:a16="http://schemas.microsoft.com/office/drawing/2014/main" id="{44F2458B-8D7F-45E0-9AEB-38807B995682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F4925CEB-BA75-4592-A35A-A8B91B5C2DCB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Retângulo: Cantos Arredondados 132">
                <a:extLst>
                  <a:ext uri="{FF2B5EF4-FFF2-40B4-BE49-F238E27FC236}">
                    <a16:creationId xmlns:a16="http://schemas.microsoft.com/office/drawing/2014/main" id="{7FBD0892-355A-441B-94A4-28AA475C1FB0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20BCD436-6ABF-454B-9F9C-BB56FA7EB5F0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77A1E912-0BC6-467D-8031-03D592AB20F7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: Cantos Arredondados 135">
                <a:extLst>
                  <a:ext uri="{FF2B5EF4-FFF2-40B4-BE49-F238E27FC236}">
                    <a16:creationId xmlns:a16="http://schemas.microsoft.com/office/drawing/2014/main" id="{4C499EAA-C1B9-4884-ABC9-BFFDE48A4542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Retângulo: Cantos Arredondados 136">
                <a:extLst>
                  <a:ext uri="{FF2B5EF4-FFF2-40B4-BE49-F238E27FC236}">
                    <a16:creationId xmlns:a16="http://schemas.microsoft.com/office/drawing/2014/main" id="{2831E93F-07A5-4B9E-971C-6151BD64DD3E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D596E9A0-0914-4345-BCA0-F022A081FE2E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: Cantos Arredondados 138">
                <a:extLst>
                  <a:ext uri="{FF2B5EF4-FFF2-40B4-BE49-F238E27FC236}">
                    <a16:creationId xmlns:a16="http://schemas.microsoft.com/office/drawing/2014/main" id="{F9EDD3CF-734C-473B-B30C-D42933A0ABE4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0" name="Agrupar 139">
              <a:extLst>
                <a:ext uri="{FF2B5EF4-FFF2-40B4-BE49-F238E27FC236}">
                  <a16:creationId xmlns:a16="http://schemas.microsoft.com/office/drawing/2014/main" id="{B49F7B92-464E-484B-B459-DF69C9EBC510}"/>
                </a:ext>
              </a:extLst>
            </p:cNvPr>
            <p:cNvGrpSpPr/>
            <p:nvPr/>
          </p:nvGrpSpPr>
          <p:grpSpPr>
            <a:xfrm rot="4402295">
              <a:off x="11002897" y="1548135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141" name="Lágrima 140">
                <a:extLst>
                  <a:ext uri="{FF2B5EF4-FFF2-40B4-BE49-F238E27FC236}">
                    <a16:creationId xmlns:a16="http://schemas.microsoft.com/office/drawing/2014/main" id="{C4389B43-CA37-4F8D-8C17-F295CB8C3164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Lágrima 141">
                <a:extLst>
                  <a:ext uri="{FF2B5EF4-FFF2-40B4-BE49-F238E27FC236}">
                    <a16:creationId xmlns:a16="http://schemas.microsoft.com/office/drawing/2014/main" id="{8246FBAC-E64B-4477-B2BD-A6B31D574120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6826F0BF-957C-4AAD-89B8-DB3797139F3D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1391D5BF-A9BA-4F16-9A02-441C89FD7E21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999711C9-987D-47C4-A2BD-D2F7016C1079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584E9936-A8DE-4149-8E1F-29DEE3C09611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81945EA3-D36C-4147-9AC7-8E5D2114D208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636204CA-2BA6-4364-AC51-17E253A4C952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828ED38D-2702-4CAE-B99A-E1CDB0BFEEE6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id="{789BDFD0-CBA4-4122-ACB8-553197D67DE8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Retângulo: Cantos Arredondados 150">
                <a:extLst>
                  <a:ext uri="{FF2B5EF4-FFF2-40B4-BE49-F238E27FC236}">
                    <a16:creationId xmlns:a16="http://schemas.microsoft.com/office/drawing/2014/main" id="{A18AF468-7C01-4B21-B0F8-47E38657EA9C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id="{4F110EB4-774E-45E0-81E5-E39A5EBB55E9}"/>
                </a:ext>
              </a:extLst>
            </p:cNvPr>
            <p:cNvGrpSpPr/>
            <p:nvPr/>
          </p:nvGrpSpPr>
          <p:grpSpPr>
            <a:xfrm rot="803841">
              <a:off x="8155649" y="466376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153" name="Lágrima 152">
                <a:extLst>
                  <a:ext uri="{FF2B5EF4-FFF2-40B4-BE49-F238E27FC236}">
                    <a16:creationId xmlns:a16="http://schemas.microsoft.com/office/drawing/2014/main" id="{B55A5D47-2F32-418E-8C37-12392AB6FC0B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Lágrima 153">
                <a:extLst>
                  <a:ext uri="{FF2B5EF4-FFF2-40B4-BE49-F238E27FC236}">
                    <a16:creationId xmlns:a16="http://schemas.microsoft.com/office/drawing/2014/main" id="{A5E69DC8-BC10-4F14-8A79-4EAE25038C0D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9FEF65BD-EA5B-497D-B011-85C33D5B9A3F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EE3E34F0-9BD6-40A8-8BE8-1DC2630D920B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: Cantos Arredondados 156">
                <a:extLst>
                  <a:ext uri="{FF2B5EF4-FFF2-40B4-BE49-F238E27FC236}">
                    <a16:creationId xmlns:a16="http://schemas.microsoft.com/office/drawing/2014/main" id="{7B7A89E2-B63C-44ED-AD02-E017366A5564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7DE4AE0E-FB2F-45C6-B7F1-87CAC46424E7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Retângulo: Cantos Arredondados 158">
                <a:extLst>
                  <a:ext uri="{FF2B5EF4-FFF2-40B4-BE49-F238E27FC236}">
                    <a16:creationId xmlns:a16="http://schemas.microsoft.com/office/drawing/2014/main" id="{8DE0EA50-F352-4E6E-A6D6-E728EE9C7D81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Retângulo: Cantos Arredondados 159">
                <a:extLst>
                  <a:ext uri="{FF2B5EF4-FFF2-40B4-BE49-F238E27FC236}">
                    <a16:creationId xmlns:a16="http://schemas.microsoft.com/office/drawing/2014/main" id="{7EC5B5E5-70E2-4971-9FEE-3C4F2F7DA0F8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: Cantos Arredondados 160">
                <a:extLst>
                  <a:ext uri="{FF2B5EF4-FFF2-40B4-BE49-F238E27FC236}">
                    <a16:creationId xmlns:a16="http://schemas.microsoft.com/office/drawing/2014/main" id="{3E02F4D4-6824-4049-AB12-1BE1C7EA6595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: Cantos Arredondados 161">
                <a:extLst>
                  <a:ext uri="{FF2B5EF4-FFF2-40B4-BE49-F238E27FC236}">
                    <a16:creationId xmlns:a16="http://schemas.microsoft.com/office/drawing/2014/main" id="{CF984BAF-86B6-4E01-A6E4-A90266742A4E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: Cantos Arredondados 162">
                <a:extLst>
                  <a:ext uri="{FF2B5EF4-FFF2-40B4-BE49-F238E27FC236}">
                    <a16:creationId xmlns:a16="http://schemas.microsoft.com/office/drawing/2014/main" id="{4563833C-5927-47BD-9BC0-DA58B030A5D3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00AA6259-2A87-4A98-81C7-1EB24BF7850C}"/>
                </a:ext>
              </a:extLst>
            </p:cNvPr>
            <p:cNvGrpSpPr/>
            <p:nvPr/>
          </p:nvGrpSpPr>
          <p:grpSpPr>
            <a:xfrm rot="2663092">
              <a:off x="2503920" y="2072670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165" name="Lágrima 164">
                <a:extLst>
                  <a:ext uri="{FF2B5EF4-FFF2-40B4-BE49-F238E27FC236}">
                    <a16:creationId xmlns:a16="http://schemas.microsoft.com/office/drawing/2014/main" id="{31B244E2-A2B3-42DC-9B80-9D041F8908E1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Lágrima 165">
                <a:extLst>
                  <a:ext uri="{FF2B5EF4-FFF2-40B4-BE49-F238E27FC236}">
                    <a16:creationId xmlns:a16="http://schemas.microsoft.com/office/drawing/2014/main" id="{7F72561D-6C36-4F9F-A64C-AA63AC74EAB1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369ADAD3-90EB-4237-B893-39C953F5FFFF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id="{6E0B0FCA-E916-45CA-A376-029C47EFECF3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Retângulo: Cantos Arredondados 168">
                <a:extLst>
                  <a:ext uri="{FF2B5EF4-FFF2-40B4-BE49-F238E27FC236}">
                    <a16:creationId xmlns:a16="http://schemas.microsoft.com/office/drawing/2014/main" id="{46FE84BD-5F84-42B7-8078-344B37F1C267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id="{5B316AE1-F847-401F-B95B-69CCA81FF618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: Cantos Arredondados 170">
                <a:extLst>
                  <a:ext uri="{FF2B5EF4-FFF2-40B4-BE49-F238E27FC236}">
                    <a16:creationId xmlns:a16="http://schemas.microsoft.com/office/drawing/2014/main" id="{A322A507-FA9E-453B-AEAC-E335EC1EE1C6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: Cantos Arredondados 171">
                <a:extLst>
                  <a:ext uri="{FF2B5EF4-FFF2-40B4-BE49-F238E27FC236}">
                    <a16:creationId xmlns:a16="http://schemas.microsoft.com/office/drawing/2014/main" id="{D42C6CF3-D993-4C0A-B128-BD7E9D4F9E53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: Cantos Arredondados 172">
                <a:extLst>
                  <a:ext uri="{FF2B5EF4-FFF2-40B4-BE49-F238E27FC236}">
                    <a16:creationId xmlns:a16="http://schemas.microsoft.com/office/drawing/2014/main" id="{203D10BC-E110-4408-BC01-857FC5C22483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Retângulo: Cantos Arredondados 173">
                <a:extLst>
                  <a:ext uri="{FF2B5EF4-FFF2-40B4-BE49-F238E27FC236}">
                    <a16:creationId xmlns:a16="http://schemas.microsoft.com/office/drawing/2014/main" id="{00F61170-45FC-4374-8124-1431BFD3922F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393F95B7-845C-4231-8EEC-C4577C671C44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7" name="Agrupar 176">
              <a:extLst>
                <a:ext uri="{FF2B5EF4-FFF2-40B4-BE49-F238E27FC236}">
                  <a16:creationId xmlns:a16="http://schemas.microsoft.com/office/drawing/2014/main" id="{FC39D975-9706-4D01-A563-941954306DD5}"/>
                </a:ext>
              </a:extLst>
            </p:cNvPr>
            <p:cNvGrpSpPr/>
            <p:nvPr/>
          </p:nvGrpSpPr>
          <p:grpSpPr>
            <a:xfrm rot="4402295">
              <a:off x="11409496" y="152998"/>
              <a:ext cx="432558" cy="545981"/>
              <a:chOff x="4152509" y="2379979"/>
              <a:chExt cx="2616592" cy="3302699"/>
            </a:xfrm>
            <a:solidFill>
              <a:srgbClr val="148490"/>
            </a:solidFill>
          </p:grpSpPr>
          <p:sp>
            <p:nvSpPr>
              <p:cNvPr id="178" name="Lágrima 177">
                <a:extLst>
                  <a:ext uri="{FF2B5EF4-FFF2-40B4-BE49-F238E27FC236}">
                    <a16:creationId xmlns:a16="http://schemas.microsoft.com/office/drawing/2014/main" id="{9C6C2046-96C1-4739-9A8A-263A058D9046}"/>
                  </a:ext>
                </a:extLst>
              </p:cNvPr>
              <p:cNvSpPr/>
              <p:nvPr/>
            </p:nvSpPr>
            <p:spPr>
              <a:xfrm rot="18900000">
                <a:off x="4152510" y="2646269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Lágrima 178">
                <a:extLst>
                  <a:ext uri="{FF2B5EF4-FFF2-40B4-BE49-F238E27FC236}">
                    <a16:creationId xmlns:a16="http://schemas.microsoft.com/office/drawing/2014/main" id="{600E4371-7EA1-40C0-A2FE-24FDF2EAE875}"/>
                  </a:ext>
                </a:extLst>
              </p:cNvPr>
              <p:cNvSpPr/>
              <p:nvPr/>
            </p:nvSpPr>
            <p:spPr>
              <a:xfrm rot="18900000">
                <a:off x="4152509" y="2524173"/>
                <a:ext cx="2616591" cy="261659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0BD68601-F8A5-4C38-8638-DD2609C33475}"/>
                  </a:ext>
                </a:extLst>
              </p:cNvPr>
              <p:cNvSpPr/>
              <p:nvPr/>
            </p:nvSpPr>
            <p:spPr>
              <a:xfrm>
                <a:off x="5273234" y="4496967"/>
                <a:ext cx="281354" cy="1185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80">
                <a:extLst>
                  <a:ext uri="{FF2B5EF4-FFF2-40B4-BE49-F238E27FC236}">
                    <a16:creationId xmlns:a16="http://schemas.microsoft.com/office/drawing/2014/main" id="{6176237C-35ED-4857-9D26-97AE6CCCE93E}"/>
                  </a:ext>
                </a:extLst>
              </p:cNvPr>
              <p:cNvSpPr/>
              <p:nvPr/>
            </p:nvSpPr>
            <p:spPr>
              <a:xfrm>
                <a:off x="5395445" y="2379979"/>
                <a:ext cx="88623" cy="2592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81">
                <a:extLst>
                  <a:ext uri="{FF2B5EF4-FFF2-40B4-BE49-F238E27FC236}">
                    <a16:creationId xmlns:a16="http://schemas.microsoft.com/office/drawing/2014/main" id="{ABAFFE98-8C4A-49C9-B82E-1264071C1628}"/>
                  </a:ext>
                </a:extLst>
              </p:cNvPr>
              <p:cNvSpPr/>
              <p:nvPr/>
            </p:nvSpPr>
            <p:spPr>
              <a:xfrm rot="19617725" flipH="1">
                <a:off x="5170295" y="352332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: Cantos Arredondados 182">
                <a:extLst>
                  <a:ext uri="{FF2B5EF4-FFF2-40B4-BE49-F238E27FC236}">
                    <a16:creationId xmlns:a16="http://schemas.microsoft.com/office/drawing/2014/main" id="{7D0DF7FA-138B-4500-B6A6-214C68954BD7}"/>
                  </a:ext>
                </a:extLst>
              </p:cNvPr>
              <p:cNvSpPr/>
              <p:nvPr/>
            </p:nvSpPr>
            <p:spPr>
              <a:xfrm rot="19617725" flipH="1">
                <a:off x="5169461" y="4059951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: Cantos Arredondados 183">
                <a:extLst>
                  <a:ext uri="{FF2B5EF4-FFF2-40B4-BE49-F238E27FC236}">
                    <a16:creationId xmlns:a16="http://schemas.microsoft.com/office/drawing/2014/main" id="{8AABA149-E4C5-4E57-8503-C0F35F694FE2}"/>
                  </a:ext>
                </a:extLst>
              </p:cNvPr>
              <p:cNvSpPr/>
              <p:nvPr/>
            </p:nvSpPr>
            <p:spPr>
              <a:xfrm rot="19617725" flipH="1">
                <a:off x="5169461" y="2931774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: Cantos Arredondados 184">
                <a:extLst>
                  <a:ext uri="{FF2B5EF4-FFF2-40B4-BE49-F238E27FC236}">
                    <a16:creationId xmlns:a16="http://schemas.microsoft.com/office/drawing/2014/main" id="{5DA0EB85-8184-4D46-9893-E04874B2B9DA}"/>
                  </a:ext>
                </a:extLst>
              </p:cNvPr>
              <p:cNvSpPr/>
              <p:nvPr/>
            </p:nvSpPr>
            <p:spPr>
              <a:xfrm rot="1982275">
                <a:off x="5626854" y="3517773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: Cantos Arredondados 185">
                <a:extLst>
                  <a:ext uri="{FF2B5EF4-FFF2-40B4-BE49-F238E27FC236}">
                    <a16:creationId xmlns:a16="http://schemas.microsoft.com/office/drawing/2014/main" id="{910B0E05-F4DF-469D-92A3-E2F3C726ADDA}"/>
                  </a:ext>
                </a:extLst>
              </p:cNvPr>
              <p:cNvSpPr/>
              <p:nvPr/>
            </p:nvSpPr>
            <p:spPr>
              <a:xfrm rot="1982275">
                <a:off x="5626020" y="4054402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Retângulo: Cantos Arredondados 186">
                <a:extLst>
                  <a:ext uri="{FF2B5EF4-FFF2-40B4-BE49-F238E27FC236}">
                    <a16:creationId xmlns:a16="http://schemas.microsoft.com/office/drawing/2014/main" id="{21E98278-362D-4D66-813F-A498B688D8C6}"/>
                  </a:ext>
                </a:extLst>
              </p:cNvPr>
              <p:cNvSpPr/>
              <p:nvPr/>
            </p:nvSpPr>
            <p:spPr>
              <a:xfrm rot="1982275">
                <a:off x="5626020" y="2926225"/>
                <a:ext cx="83197" cy="8735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id="{F1F5F49B-9BB3-4E0E-A0D2-428C32FE583C}"/>
                  </a:ext>
                </a:extLst>
              </p:cNvPr>
              <p:cNvSpPr/>
              <p:nvPr/>
            </p:nvSpPr>
            <p:spPr>
              <a:xfrm>
                <a:off x="6088238" y="3260443"/>
                <a:ext cx="398245" cy="712150"/>
              </a:xfrm>
              <a:prstGeom prst="roundRect">
                <a:avLst>
                  <a:gd name="adj" fmla="val 4817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E137F65-F872-4733-A876-49E85B8E0D2D}"/>
              </a:ext>
            </a:extLst>
          </p:cNvPr>
          <p:cNvGrpSpPr/>
          <p:nvPr/>
        </p:nvGrpSpPr>
        <p:grpSpPr>
          <a:xfrm>
            <a:off x="-1114797" y="1099436"/>
            <a:ext cx="736991" cy="930241"/>
            <a:chOff x="4152509" y="2379979"/>
            <a:chExt cx="2616592" cy="3302699"/>
          </a:xfrm>
        </p:grpSpPr>
        <p:sp>
          <p:nvSpPr>
            <p:cNvPr id="17" name="Lágrima 16">
              <a:extLst>
                <a:ext uri="{FF2B5EF4-FFF2-40B4-BE49-F238E27FC236}">
                  <a16:creationId xmlns:a16="http://schemas.microsoft.com/office/drawing/2014/main" id="{7864763E-DEDF-4834-A0F2-B0C5281F17DB}"/>
                </a:ext>
              </a:extLst>
            </p:cNvPr>
            <p:cNvSpPr/>
            <p:nvPr/>
          </p:nvSpPr>
          <p:spPr>
            <a:xfrm rot="18900000">
              <a:off x="4152510" y="2646269"/>
              <a:ext cx="2616591" cy="2616591"/>
            </a:xfrm>
            <a:prstGeom prst="teardrop">
              <a:avLst/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Lágrima 4">
              <a:extLst>
                <a:ext uri="{FF2B5EF4-FFF2-40B4-BE49-F238E27FC236}">
                  <a16:creationId xmlns:a16="http://schemas.microsoft.com/office/drawing/2014/main" id="{3D5453C4-B6D2-456A-9432-40AFCBB802F3}"/>
                </a:ext>
              </a:extLst>
            </p:cNvPr>
            <p:cNvSpPr/>
            <p:nvPr/>
          </p:nvSpPr>
          <p:spPr>
            <a:xfrm rot="18900000">
              <a:off x="4152509" y="2524173"/>
              <a:ext cx="2616591" cy="2616591"/>
            </a:xfrm>
            <a:prstGeom prst="teardrop">
              <a:avLst/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7A2CA83-F072-4FC7-9B9D-F26BB6CBBBCA}"/>
                </a:ext>
              </a:extLst>
            </p:cNvPr>
            <p:cNvSpPr/>
            <p:nvPr/>
          </p:nvSpPr>
          <p:spPr>
            <a:xfrm>
              <a:off x="5273234" y="4496967"/>
              <a:ext cx="281354" cy="1185711"/>
            </a:xfrm>
            <a:prstGeom prst="rect">
              <a:avLst/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3355D83-3A4B-4192-AC07-2F4E71761126}"/>
                </a:ext>
              </a:extLst>
            </p:cNvPr>
            <p:cNvSpPr/>
            <p:nvPr/>
          </p:nvSpPr>
          <p:spPr>
            <a:xfrm>
              <a:off x="5395445" y="2379979"/>
              <a:ext cx="88623" cy="2592072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3F607D8-C727-460D-9FB2-BC12B404957D}"/>
                </a:ext>
              </a:extLst>
            </p:cNvPr>
            <p:cNvSpPr/>
            <p:nvPr/>
          </p:nvSpPr>
          <p:spPr>
            <a:xfrm rot="19617725" flipH="1">
              <a:off x="5170295" y="3523322"/>
              <a:ext cx="83197" cy="873582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E6D90D61-BED0-401B-8589-A49C12642F8D}"/>
                </a:ext>
              </a:extLst>
            </p:cNvPr>
            <p:cNvSpPr/>
            <p:nvPr/>
          </p:nvSpPr>
          <p:spPr>
            <a:xfrm rot="19617725" flipH="1">
              <a:off x="5169461" y="4059951"/>
              <a:ext cx="83197" cy="873582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E6EF8B2-B51A-41F1-8B83-5406A1AFC689}"/>
                </a:ext>
              </a:extLst>
            </p:cNvPr>
            <p:cNvSpPr/>
            <p:nvPr/>
          </p:nvSpPr>
          <p:spPr>
            <a:xfrm rot="19617725" flipH="1">
              <a:off x="5169461" y="2931774"/>
              <a:ext cx="83197" cy="873582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5176CDC4-DD65-47FC-99CC-69B803F8C2B1}"/>
                </a:ext>
              </a:extLst>
            </p:cNvPr>
            <p:cNvSpPr/>
            <p:nvPr/>
          </p:nvSpPr>
          <p:spPr>
            <a:xfrm rot="1982275">
              <a:off x="5626854" y="3517773"/>
              <a:ext cx="83197" cy="873582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932013ED-2E4B-45A6-BFF4-6E3C669A2347}"/>
                </a:ext>
              </a:extLst>
            </p:cNvPr>
            <p:cNvSpPr/>
            <p:nvPr/>
          </p:nvSpPr>
          <p:spPr>
            <a:xfrm rot="1982275">
              <a:off x="5626020" y="4054402"/>
              <a:ext cx="83197" cy="873582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D81AF3C-EF26-4C67-9ACE-1CF8F5F64873}"/>
                </a:ext>
              </a:extLst>
            </p:cNvPr>
            <p:cNvSpPr/>
            <p:nvPr/>
          </p:nvSpPr>
          <p:spPr>
            <a:xfrm rot="1982275">
              <a:off x="5626020" y="2926225"/>
              <a:ext cx="83197" cy="873582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D6AA6800-DD7D-4F43-B459-F8B0BC9AE48E}"/>
                </a:ext>
              </a:extLst>
            </p:cNvPr>
            <p:cNvSpPr/>
            <p:nvPr/>
          </p:nvSpPr>
          <p:spPr>
            <a:xfrm>
              <a:off x="6088238" y="3260443"/>
              <a:ext cx="398245" cy="712150"/>
            </a:xfrm>
            <a:prstGeom prst="roundRect">
              <a:avLst>
                <a:gd name="adj" fmla="val 48172"/>
              </a:avLst>
            </a:prstGeom>
            <a:solidFill>
              <a:srgbClr val="A0F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241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753672" y="1261397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62AB4DE-F138-4DE9-85D1-45206C7D878E}"/>
              </a:ext>
            </a:extLst>
          </p:cNvPr>
          <p:cNvSpPr/>
          <p:nvPr/>
        </p:nvSpPr>
        <p:spPr>
          <a:xfrm>
            <a:off x="4502066" y="3389176"/>
            <a:ext cx="5269321" cy="1866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r="347" b="70500"/>
          <a:stretch/>
        </p:blipFill>
        <p:spPr>
          <a:xfrm>
            <a:off x="1735317" y="1266045"/>
            <a:ext cx="8559528" cy="1802628"/>
          </a:xfrm>
          <a:prstGeom prst="rect">
            <a:avLst/>
          </a:prstGeom>
          <a:effectLst>
            <a:outerShdw blurRad="152400" dist="63500" dir="5400000" algn="t" rotWithShape="0">
              <a:prstClr val="black">
                <a:alpha val="34000"/>
              </a:prstClr>
            </a:outerShdw>
          </a:effectLst>
        </p:spPr>
      </p:pic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F9ADF236-7574-4DD4-9573-10F4C6386F5F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grpSpPr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id="{AC615FE1-1B80-4453-B3AC-F3375148A29A}"/>
                </a:ext>
              </a:extLst>
            </p:cNvPr>
            <p:cNvGrpSpPr/>
            <p:nvPr/>
          </p:nvGrpSpPr>
          <p:grpSpPr>
            <a:xfrm>
              <a:off x="2222695" y="2126031"/>
              <a:ext cx="1821696" cy="3134049"/>
              <a:chOff x="2222695" y="2126031"/>
              <a:chExt cx="1821696" cy="3134049"/>
            </a:xfrm>
            <a:effectLst>
              <a:outerShdw blurRad="152400" dist="889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4E29B8C4-568E-4715-AF0A-1D8F36CFB791}"/>
                  </a:ext>
                </a:extLst>
              </p:cNvPr>
              <p:cNvSpPr/>
              <p:nvPr/>
            </p:nvSpPr>
            <p:spPr>
              <a:xfrm>
                <a:off x="2222695" y="2126031"/>
                <a:ext cx="1821696" cy="1600792"/>
              </a:xfrm>
              <a:prstGeom prst="roundRect">
                <a:avLst>
                  <a:gd name="adj" fmla="val 63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0ED5B4F7-9836-4FD1-8F83-7A26530555A5}"/>
                  </a:ext>
                </a:extLst>
              </p:cNvPr>
              <p:cNvSpPr/>
              <p:nvPr/>
            </p:nvSpPr>
            <p:spPr>
              <a:xfrm>
                <a:off x="2222695" y="4130079"/>
                <a:ext cx="1821696" cy="1130001"/>
              </a:xfrm>
              <a:prstGeom prst="roundRect">
                <a:avLst>
                  <a:gd name="adj" fmla="val 10276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79800947-C54C-4CC2-9BF4-C0ABCBAAA629}"/>
                </a:ext>
              </a:extLst>
            </p:cNvPr>
            <p:cNvSpPr/>
            <p:nvPr/>
          </p:nvSpPr>
          <p:spPr>
            <a:xfrm>
              <a:off x="2222695" y="3601969"/>
              <a:ext cx="1821696" cy="9453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30140A5A-A9B7-4195-BF15-064B6E67D2FE}"/>
              </a:ext>
            </a:extLst>
          </p:cNvPr>
          <p:cNvSpPr txBox="1"/>
          <p:nvPr/>
        </p:nvSpPr>
        <p:spPr>
          <a:xfrm>
            <a:off x="4238285" y="26070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kado Black" panose="02000000000000000000" pitchFamily="50" charset="0"/>
              </a:rPr>
              <a:t>VRRMS</a:t>
            </a:r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r="347" b="70500"/>
          <a:stretch/>
        </p:blipFill>
        <p:spPr>
          <a:xfrm>
            <a:off x="-41479" y="0"/>
            <a:ext cx="12233479" cy="2576358"/>
          </a:xfrm>
          <a:prstGeom prst="rect">
            <a:avLst/>
          </a:prstGeom>
          <a:effectLst>
            <a:outerShdw blurRad="152400" dist="63500" dir="5400000" algn="t" rotWithShape="0">
              <a:prstClr val="black">
                <a:alpha val="3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137</Words>
  <Application>Microsoft Office PowerPoint</Application>
  <PresentationFormat>Widescreen</PresentationFormat>
  <Paragraphs>29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156</cp:revision>
  <dcterms:created xsi:type="dcterms:W3CDTF">2019-02-14T00:31:49Z</dcterms:created>
  <dcterms:modified xsi:type="dcterms:W3CDTF">2019-05-10T01:10:42Z</dcterms:modified>
</cp:coreProperties>
</file>