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3DA"/>
    <a:srgbClr val="D63C13"/>
    <a:srgbClr val="FF6969"/>
    <a:srgbClr val="000000"/>
    <a:srgbClr val="B72306"/>
    <a:srgbClr val="830018"/>
    <a:srgbClr val="720015"/>
    <a:srgbClr val="7F7E86"/>
    <a:srgbClr val="898890"/>
    <a:srgbClr val="78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200" d="100"/>
          <a:sy n="200" d="100"/>
        </p:scale>
        <p:origin x="156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0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173</Words>
  <Application>Microsoft Office PowerPoint</Application>
  <PresentationFormat>Widescreen</PresentationFormat>
  <Paragraphs>38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223</cp:revision>
  <dcterms:created xsi:type="dcterms:W3CDTF">2019-02-14T00:31:49Z</dcterms:created>
  <dcterms:modified xsi:type="dcterms:W3CDTF">2019-05-22T00:47:49Z</dcterms:modified>
</cp:coreProperties>
</file>