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00"/>
    <a:srgbClr val="FF3B3B"/>
    <a:srgbClr val="ED7D31"/>
    <a:srgbClr val="6AC2AB"/>
    <a:srgbClr val="4FB79C"/>
    <a:srgbClr val="3E9880"/>
    <a:srgbClr val="AD2545"/>
    <a:srgbClr val="C82A4F"/>
    <a:srgbClr val="FABD40"/>
    <a:srgbClr val="23B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microsoft.com/office/2007/relationships/hdphoto" Target="../media/hdphoto7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824180" y="68260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044986" y="3172242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753672" y="1261397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B62AB4DE-F138-4DE9-85D1-45206C7D878E}"/>
              </a:ext>
            </a:extLst>
          </p:cNvPr>
          <p:cNvSpPr/>
          <p:nvPr/>
        </p:nvSpPr>
        <p:spPr>
          <a:xfrm>
            <a:off x="4502066" y="3389176"/>
            <a:ext cx="5269321" cy="1866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131" name="Retângulo 130">
            <a:extLst>
              <a:ext uri="{FF2B5EF4-FFF2-40B4-BE49-F238E27FC236}">
                <a16:creationId xmlns:a16="http://schemas.microsoft.com/office/drawing/2014/main" id="{79800947-C54C-4CC2-9BF4-C0ABCBAAA629}"/>
              </a:ext>
            </a:extLst>
          </p:cNvPr>
          <p:cNvSpPr/>
          <p:nvPr/>
        </p:nvSpPr>
        <p:spPr>
          <a:xfrm>
            <a:off x="2222695" y="3601968"/>
            <a:ext cx="1821696" cy="131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30140A5A-A9B7-4195-BF15-064B6E67D2FE}"/>
              </a:ext>
            </a:extLst>
          </p:cNvPr>
          <p:cNvSpPr txBox="1"/>
          <p:nvPr/>
        </p:nvSpPr>
        <p:spPr>
          <a:xfrm>
            <a:off x="4238285" y="260700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kado Black" panose="02000000000000000000" pitchFamily="50" charset="0"/>
              </a:rPr>
              <a:t>VRRMS</a:t>
            </a:r>
          </a:p>
        </p:txBody>
      </p:sp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137</Words>
  <Application>Microsoft Office PowerPoint</Application>
  <PresentationFormat>Widescreen</PresentationFormat>
  <Paragraphs>29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174</cp:revision>
  <dcterms:created xsi:type="dcterms:W3CDTF">2019-02-14T00:31:49Z</dcterms:created>
  <dcterms:modified xsi:type="dcterms:W3CDTF">2019-05-15T14:12:00Z</dcterms:modified>
</cp:coreProperties>
</file>