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57" r:id="rId5"/>
    <p:sldId id="265" r:id="rId6"/>
    <p:sldId id="258" r:id="rId7"/>
    <p:sldId id="261" r:id="rId8"/>
    <p:sldId id="262" r:id="rId9"/>
    <p:sldId id="263" r:id="rId10"/>
    <p:sldId id="264" r:id="rId11"/>
    <p:sldId id="266" r:id="rId12"/>
    <p:sldId id="267" r:id="rId13"/>
    <p:sldId id="268" r:id="rId14"/>
    <p:sldId id="269" r:id="rId15"/>
    <p:sldId id="272" r:id="rId16"/>
    <p:sldId id="274" r:id="rId17"/>
    <p:sldId id="273" r:id="rId18"/>
    <p:sldId id="270" r:id="rId19"/>
    <p:sldId id="271" r:id="rId20"/>
    <p:sldId id="275" r:id="rId21"/>
    <p:sldId id="276" r:id="rId22"/>
    <p:sldId id="277" r:id="rId23"/>
    <p:sldId id="278" r:id="rId24"/>
    <p:sldId id="280" r:id="rId2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AF200"/>
    <a:srgbClr val="E64226"/>
    <a:srgbClr val="69B800"/>
    <a:srgbClr val="1C120E"/>
    <a:srgbClr val="301F18"/>
    <a:srgbClr val="4F3227"/>
    <a:srgbClr val="F6BE98"/>
    <a:srgbClr val="C7E2EB"/>
    <a:srgbClr val="5B99C8"/>
    <a:srgbClr val="1696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50" d="100"/>
          <a:sy n="50" d="100"/>
        </p:scale>
        <p:origin x="-1734" y="-9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50394EAA-AB3C-4F36-B6AE-F9C6876633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="" xmlns:a16="http://schemas.microsoft.com/office/drawing/2014/main" id="{B1594598-DBD7-4F3C-937B-428C008395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5BAC5DDF-14BF-4931-838E-83C8E0487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3BED-882A-4BCB-8751-ABD44C8F1745}" type="datetimeFigureOut">
              <a:rPr lang="pt-BR" smtClean="0"/>
              <a:t>10/05/2019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12ECCE27-129B-4A27-938B-737604562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CFE85BA4-4B49-439C-B6D2-91B5AE360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1804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A77FDEA1-DEF0-4047-8D08-D216E8B84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="" xmlns:a16="http://schemas.microsoft.com/office/drawing/2014/main" id="{D6F59F0D-9A1D-4C97-AD41-FB43A6AEFA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40057B11-2042-445A-A695-C88EF4B25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3BED-882A-4BCB-8751-ABD44C8F1745}" type="datetimeFigureOut">
              <a:rPr lang="pt-BR" smtClean="0"/>
              <a:t>10/05/2019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4DC3FD87-52B8-4A84-8151-9D89230BF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03B75E80-0D37-43F5-819E-EDE4EA336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381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="" xmlns:a16="http://schemas.microsoft.com/office/drawing/2014/main" id="{060A0271-FA7E-4EA4-A1AC-524CAFD0E3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="" xmlns:a16="http://schemas.microsoft.com/office/drawing/2014/main" id="{5A2C8EF9-6484-453A-A3C7-6FE64E2336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F88F0FD5-6A8A-45AB-8242-2692A56C7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3BED-882A-4BCB-8751-ABD44C8F1745}" type="datetimeFigureOut">
              <a:rPr lang="pt-BR" smtClean="0"/>
              <a:t>10/05/2019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7FB63FFC-E279-49AA-A1D4-6982F749E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270F7D0A-56D6-4B52-9572-B057EE8D1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9205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0FA6F3BF-18C1-475E-B03F-F1E8403FA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871646E7-F53F-466E-8D8C-2965C862C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FCDB434D-D2AB-4F52-AD3B-409AE4A58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3BED-882A-4BCB-8751-ABD44C8F1745}" type="datetimeFigureOut">
              <a:rPr lang="pt-BR" smtClean="0"/>
              <a:t>10/05/2019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E8CA70FB-54E6-4F2F-9599-44F747B93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0F05A740-1734-41ED-8A39-45FF2DA19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2003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981771B7-6C30-43BF-8BE2-F42C680DD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="" xmlns:a16="http://schemas.microsoft.com/office/drawing/2014/main" id="{0DCF7384-46F5-4213-976C-EE27C47B32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EBEA5D03-5487-43DF-A224-986272D0B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3BED-882A-4BCB-8751-ABD44C8F1745}" type="datetimeFigureOut">
              <a:rPr lang="pt-BR" smtClean="0"/>
              <a:t>10/05/2019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A7D939C3-447F-4CD3-8736-C43D59A23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44191CF3-1268-4CE4-B924-0E3A8CE54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7202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81E502FD-F172-4040-B917-58153436D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D7079075-A262-4C5F-9C51-EF4665C2A9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="" xmlns:a16="http://schemas.microsoft.com/office/drawing/2014/main" id="{202A4EDB-1E4B-44C6-8369-E83410CF73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="" xmlns:a16="http://schemas.microsoft.com/office/drawing/2014/main" id="{4C7EA1C9-6215-4265-80CD-6C067FAE5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3BED-882A-4BCB-8751-ABD44C8F1745}" type="datetimeFigureOut">
              <a:rPr lang="pt-BR" smtClean="0"/>
              <a:t>10/05/2019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="" xmlns:a16="http://schemas.microsoft.com/office/drawing/2014/main" id="{171A1C66-76FF-4DFB-95E0-1BF136C66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="" xmlns:a16="http://schemas.microsoft.com/office/drawing/2014/main" id="{D95A691E-AE09-4A22-9193-301A68AA3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7232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EC875F4A-A0DD-4E08-AD8C-96C02370D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="" xmlns:a16="http://schemas.microsoft.com/office/drawing/2014/main" id="{3A3091B7-F0CF-4BE8-81E4-C89C862648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="" xmlns:a16="http://schemas.microsoft.com/office/drawing/2014/main" id="{C7ACA5BA-DA61-47A3-992F-04C4931390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="" xmlns:a16="http://schemas.microsoft.com/office/drawing/2014/main" id="{BBB2DA77-1C9E-4426-BC0E-168EDE7449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="" xmlns:a16="http://schemas.microsoft.com/office/drawing/2014/main" id="{E36B6B74-7F80-452B-B210-F7DF7B7368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="" xmlns:a16="http://schemas.microsoft.com/office/drawing/2014/main" id="{DD561423-CAF7-47BF-89AF-6E41C2BF0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3BED-882A-4BCB-8751-ABD44C8F1745}" type="datetimeFigureOut">
              <a:rPr lang="pt-BR" smtClean="0"/>
              <a:t>10/05/2019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="" xmlns:a16="http://schemas.microsoft.com/office/drawing/2014/main" id="{3EC71099-9464-43DE-9D34-E9F1C6D0B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="" xmlns:a16="http://schemas.microsoft.com/office/drawing/2014/main" id="{215F5CBB-2A6F-42F8-A9AC-843D2F59B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1679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B722810C-58C6-42D8-A5BA-91C189ECE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="" xmlns:a16="http://schemas.microsoft.com/office/drawing/2014/main" id="{DFB2CF06-B1BA-418A-9A83-E9029B024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3BED-882A-4BCB-8751-ABD44C8F1745}" type="datetimeFigureOut">
              <a:rPr lang="pt-BR" smtClean="0"/>
              <a:t>10/05/2019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="" xmlns:a16="http://schemas.microsoft.com/office/drawing/2014/main" id="{D33AB343-6C58-4245-85FA-F6B1E8E01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="" xmlns:a16="http://schemas.microsoft.com/office/drawing/2014/main" id="{E878CC21-E1E3-42E3-B711-2F482D6C1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2089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="" xmlns:a16="http://schemas.microsoft.com/office/drawing/2014/main" id="{A40FC84F-F17A-433C-88CA-107058E1F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3BED-882A-4BCB-8751-ABD44C8F1745}" type="datetimeFigureOut">
              <a:rPr lang="pt-BR" smtClean="0"/>
              <a:t>10/05/2019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="" xmlns:a16="http://schemas.microsoft.com/office/drawing/2014/main" id="{A8D62406-32C4-4D84-8B08-B6405BF97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="" xmlns:a16="http://schemas.microsoft.com/office/drawing/2014/main" id="{8459DFD5-6665-4E5B-AD45-13F86A8A7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5193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B7B7282E-C9CB-4CB5-990C-DBB4316E5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2B960C40-6F10-416D-8903-9FED2745A8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="" xmlns:a16="http://schemas.microsoft.com/office/drawing/2014/main" id="{1E1F1170-045A-4877-BB95-DBA347A06B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="" xmlns:a16="http://schemas.microsoft.com/office/drawing/2014/main" id="{E23FFC23-0A14-4295-91B1-6580DDB3D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3BED-882A-4BCB-8751-ABD44C8F1745}" type="datetimeFigureOut">
              <a:rPr lang="pt-BR" smtClean="0"/>
              <a:t>10/05/2019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="" xmlns:a16="http://schemas.microsoft.com/office/drawing/2014/main" id="{17AB0F0A-4F62-46A3-9B71-9549F806C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="" xmlns:a16="http://schemas.microsoft.com/office/drawing/2014/main" id="{364AA86A-8B76-4576-B431-575EDA6C3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538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C6825ADB-37CA-4E00-BD4B-898688E21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="" xmlns:a16="http://schemas.microsoft.com/office/drawing/2014/main" id="{6784AC02-9E5A-466D-B150-29FC0D7BDD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="" xmlns:a16="http://schemas.microsoft.com/office/drawing/2014/main" id="{BEE75F9B-A2C9-47E2-BCB1-EF04D4D9F6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="" xmlns:a16="http://schemas.microsoft.com/office/drawing/2014/main" id="{B694E49A-C0F4-4FCF-92E8-453FCD305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3BED-882A-4BCB-8751-ABD44C8F1745}" type="datetimeFigureOut">
              <a:rPr lang="pt-BR" smtClean="0"/>
              <a:t>10/05/2019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="" xmlns:a16="http://schemas.microsoft.com/office/drawing/2014/main" id="{2F3CC7BC-2220-4CC9-AD83-9E2643CCB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="" xmlns:a16="http://schemas.microsoft.com/office/drawing/2014/main" id="{96CCC1D3-3686-4867-B123-37717ACAD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0349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="" xmlns:a16="http://schemas.microsoft.com/office/drawing/2014/main" id="{AE587D6C-A57E-41DC-96AB-01B08EB8F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="" xmlns:a16="http://schemas.microsoft.com/office/drawing/2014/main" id="{41C85192-DE03-47CB-983D-DECD857121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E3DC2782-F776-44BB-897E-8613D5D186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AD3BED-882A-4BCB-8751-ABD44C8F1745}" type="datetimeFigureOut">
              <a:rPr lang="pt-BR" smtClean="0"/>
              <a:t>10/05/2019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E496E3F9-36FD-45AA-9574-BC551C036A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2F2627AF-F2F5-42A0-9F1C-EE78B2A983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8662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sv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hdphoto" Target="../media/hdphoto6.wdp"/><Relationship Id="rId3" Type="http://schemas.openxmlformats.org/officeDocument/2006/relationships/image" Target="../media/image13.png"/><Relationship Id="rId7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14.png"/><Relationship Id="rId4" Type="http://schemas.microsoft.com/office/2007/relationships/hdphoto" Target="../media/hdphoto5.wdp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hdphoto" Target="../media/hdphoto8.wdp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12" Type="http://schemas.openxmlformats.org/officeDocument/2006/relationships/image" Target="../media/image2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11" Type="http://schemas.openxmlformats.org/officeDocument/2006/relationships/image" Target="../media/image24.svg"/><Relationship Id="rId5" Type="http://schemas.openxmlformats.org/officeDocument/2006/relationships/image" Target="../media/image18.png"/><Relationship Id="rId10" Type="http://schemas.openxmlformats.org/officeDocument/2006/relationships/image" Target="../media/image21.png"/><Relationship Id="rId4" Type="http://schemas.microsoft.com/office/2007/relationships/hdphoto" Target="../media/hdphoto7.wdp"/><Relationship Id="rId9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microsoft.com/office/2007/relationships/hdphoto" Target="../media/hdphoto10.wdp"/><Relationship Id="rId3" Type="http://schemas.openxmlformats.org/officeDocument/2006/relationships/image" Target="../media/image32.png"/><Relationship Id="rId7" Type="http://schemas.openxmlformats.org/officeDocument/2006/relationships/image" Target="../media/image33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14.png"/><Relationship Id="rId4" Type="http://schemas.microsoft.com/office/2007/relationships/hdphoto" Target="../media/hdphoto9.wdp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microsoft.com/office/2007/relationships/hdphoto" Target="../media/hdphoto3.wdp"/><Relationship Id="rId7" Type="http://schemas.microsoft.com/office/2007/relationships/hdphoto" Target="../media/hdphoto4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3.svg"/><Relationship Id="rId10" Type="http://schemas.openxmlformats.org/officeDocument/2006/relationships/image" Target="../media/image10.svg"/><Relationship Id="rId4" Type="http://schemas.openxmlformats.org/officeDocument/2006/relationships/image" Target="../media/image5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o 13"/>
          <p:cNvGrpSpPr/>
          <p:nvPr/>
        </p:nvGrpSpPr>
        <p:grpSpPr>
          <a:xfrm>
            <a:off x="1678367" y="1455229"/>
            <a:ext cx="8710665" cy="3619161"/>
            <a:chOff x="2704783" y="1645923"/>
            <a:chExt cx="8710665" cy="3619161"/>
          </a:xfrm>
        </p:grpSpPr>
        <p:grpSp>
          <p:nvGrpSpPr>
            <p:cNvPr id="15" name="Agrupar 12">
              <a:extLst>
                <a:ext uri="{FF2B5EF4-FFF2-40B4-BE49-F238E27FC236}">
                  <a16:creationId xmlns="" xmlns:a16="http://schemas.microsoft.com/office/drawing/2014/main" id="{C5EC0A37-30B2-4401-A7F4-99E4F4F233AE}"/>
                </a:ext>
              </a:extLst>
            </p:cNvPr>
            <p:cNvGrpSpPr/>
            <p:nvPr/>
          </p:nvGrpSpPr>
          <p:grpSpPr>
            <a:xfrm>
              <a:off x="2704783" y="1645923"/>
              <a:ext cx="7796353" cy="3619161"/>
              <a:chOff x="225288" y="638758"/>
              <a:chExt cx="7796353" cy="3619161"/>
            </a:xfrm>
          </p:grpSpPr>
          <p:grpSp>
            <p:nvGrpSpPr>
              <p:cNvPr id="18" name="Agrupar 9">
                <a:extLst>
                  <a:ext uri="{FF2B5EF4-FFF2-40B4-BE49-F238E27FC236}">
                    <a16:creationId xmlns="" xmlns:a16="http://schemas.microsoft.com/office/drawing/2014/main" id="{CED1955D-3D0B-487D-AA3A-3B4047A0210A}"/>
                  </a:ext>
                </a:extLst>
              </p:cNvPr>
              <p:cNvGrpSpPr/>
              <p:nvPr/>
            </p:nvGrpSpPr>
            <p:grpSpPr>
              <a:xfrm>
                <a:off x="225288" y="638758"/>
                <a:ext cx="3458817" cy="3619161"/>
                <a:chOff x="1895062" y="1738688"/>
                <a:chExt cx="3458817" cy="3619161"/>
              </a:xfrm>
            </p:grpSpPr>
            <p:pic>
              <p:nvPicPr>
                <p:cNvPr id="21" name="Imagem 20" descr="Uma imagem contendo objeto&#10;&#10;Descrição gerada automaticamente">
                  <a:extLst>
                    <a:ext uri="{FF2B5EF4-FFF2-40B4-BE49-F238E27FC236}">
                      <a16:creationId xmlns="" xmlns:a16="http://schemas.microsoft.com/office/drawing/2014/main" id="{1B9BA244-B9AA-4917-B819-488CA49DB1E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0000">
                              <a14:foregroundMark x1="43385" y1="76759" x2="43385" y2="76759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3497" r="22745"/>
                <a:stretch/>
              </p:blipFill>
              <p:spPr>
                <a:xfrm>
                  <a:off x="1895062" y="1738688"/>
                  <a:ext cx="3458817" cy="3619161"/>
                </a:xfrm>
                <a:prstGeom prst="rect">
                  <a:avLst/>
                </a:prstGeom>
              </p:spPr>
            </p:pic>
            <p:pic>
              <p:nvPicPr>
                <p:cNvPr id="22" name="Gráfico 8" descr="Folha">
                  <a:extLst>
                    <a:ext uri="{FF2B5EF4-FFF2-40B4-BE49-F238E27FC236}">
                      <a16:creationId xmlns="" xmlns:a16="http://schemas.microsoft.com/office/drawing/2014/main" id="{D7B239DE-0B7B-4BDF-93B8-A09B4D198DF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=""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55811" y="2998304"/>
                  <a:ext cx="897836" cy="897836"/>
                </a:xfrm>
                <a:prstGeom prst="rect">
                  <a:avLst/>
                </a:prstGeom>
              </p:spPr>
            </p:pic>
          </p:grpSp>
          <p:sp>
            <p:nvSpPr>
              <p:cNvPr id="19" name="CaixaDeTexto 18">
                <a:extLst>
                  <a:ext uri="{FF2B5EF4-FFF2-40B4-BE49-F238E27FC236}">
                    <a16:creationId xmlns="" xmlns:a16="http://schemas.microsoft.com/office/drawing/2014/main" id="{1C7ED27C-A02E-4FEC-9475-C2F1D7B10E46}"/>
                  </a:ext>
                </a:extLst>
              </p:cNvPr>
              <p:cNvSpPr txBox="1"/>
              <p:nvPr/>
            </p:nvSpPr>
            <p:spPr>
              <a:xfrm>
                <a:off x="3196281" y="1940341"/>
                <a:ext cx="4825360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4000" b="1" dirty="0">
                    <a:solidFill>
                      <a:srgbClr val="8FFF00"/>
                    </a:solidFill>
                    <a:latin typeface="Reem Kufi" pitchFamily="2"/>
                  </a:rPr>
                  <a:t>ECO</a:t>
                </a:r>
                <a:r>
                  <a:rPr lang="pt-BR" sz="4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Reem Kufi" pitchFamily="2"/>
                  </a:rPr>
                  <a:t>KNOWLEDGE</a:t>
                </a:r>
              </a:p>
            </p:txBody>
          </p:sp>
          <p:sp>
            <p:nvSpPr>
              <p:cNvPr id="20" name="CaixaDeTexto 19">
                <a:extLst>
                  <a:ext uri="{FF2B5EF4-FFF2-40B4-BE49-F238E27FC236}">
                    <a16:creationId xmlns="" xmlns:a16="http://schemas.microsoft.com/office/drawing/2014/main" id="{37107F96-45D5-46E9-BDB6-DD8D0B573FF2}"/>
                  </a:ext>
                </a:extLst>
              </p:cNvPr>
              <p:cNvSpPr txBox="1"/>
              <p:nvPr/>
            </p:nvSpPr>
            <p:spPr>
              <a:xfrm>
                <a:off x="3235298" y="2558462"/>
                <a:ext cx="342914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400" dirty="0">
                    <a:solidFill>
                      <a:srgbClr val="92D050"/>
                    </a:solidFill>
                    <a:latin typeface="Reem Kufi" pitchFamily="2"/>
                  </a:rPr>
                  <a:t>LEARNING AND SAVING THE FUTURE</a:t>
                </a:r>
              </a:p>
            </p:txBody>
          </p:sp>
        </p:grpSp>
        <p:pic>
          <p:nvPicPr>
            <p:cNvPr id="17" name="Imagem 16">
              <a:extLst>
                <a:ext uri="{FF2B5EF4-FFF2-40B4-BE49-F238E27FC236}">
                  <a16:creationId xmlns="" xmlns:a16="http://schemas.microsoft.com/office/drawing/2014/main" id="{B868C85B-D2F3-4550-BA05-FCA4A03C03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53" t="22613" r="36124" b="20614"/>
            <a:stretch/>
          </p:blipFill>
          <p:spPr>
            <a:xfrm>
              <a:off x="10725935" y="2891068"/>
              <a:ext cx="689513" cy="7747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53344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/>
          <p:cNvGrpSpPr/>
          <p:nvPr/>
        </p:nvGrpSpPr>
        <p:grpSpPr>
          <a:xfrm>
            <a:off x="2416723" y="2376264"/>
            <a:ext cx="7802759" cy="2709233"/>
            <a:chOff x="1221214" y="3157513"/>
            <a:chExt cx="7802759" cy="2709233"/>
          </a:xfrm>
        </p:grpSpPr>
        <p:grpSp>
          <p:nvGrpSpPr>
            <p:cNvPr id="66" name="Agrupar 65">
              <a:extLst>
                <a:ext uri="{FF2B5EF4-FFF2-40B4-BE49-F238E27FC236}">
                  <a16:creationId xmlns="" xmlns:a16="http://schemas.microsoft.com/office/drawing/2014/main" id="{4490A43D-3A84-4D75-BE83-42729F2BF49E}"/>
                </a:ext>
              </a:extLst>
            </p:cNvPr>
            <p:cNvGrpSpPr/>
            <p:nvPr/>
          </p:nvGrpSpPr>
          <p:grpSpPr>
            <a:xfrm>
              <a:off x="1221214" y="3157513"/>
              <a:ext cx="1476452" cy="2115849"/>
              <a:chOff x="2016050" y="1789389"/>
              <a:chExt cx="1485409" cy="2483834"/>
            </a:xfrm>
          </p:grpSpPr>
          <p:sp>
            <p:nvSpPr>
              <p:cNvPr id="48" name="Retângulo 47">
                <a:extLst>
                  <a:ext uri="{FF2B5EF4-FFF2-40B4-BE49-F238E27FC236}">
                    <a16:creationId xmlns="" xmlns:a16="http://schemas.microsoft.com/office/drawing/2014/main" id="{01411FC4-F27D-422E-A5D6-FA5F874C3CE0}"/>
                  </a:ext>
                </a:extLst>
              </p:cNvPr>
              <p:cNvSpPr/>
              <p:nvPr/>
            </p:nvSpPr>
            <p:spPr>
              <a:xfrm>
                <a:off x="2016050" y="1789389"/>
                <a:ext cx="161115" cy="2483834"/>
              </a:xfrm>
              <a:prstGeom prst="rect">
                <a:avLst/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1" name="Fluxograma: Atraso 50">
                <a:extLst>
                  <a:ext uri="{FF2B5EF4-FFF2-40B4-BE49-F238E27FC236}">
                    <a16:creationId xmlns="" xmlns:a16="http://schemas.microsoft.com/office/drawing/2014/main" id="{BC13C218-49F7-4C15-9103-C08855F0A2F6}"/>
                  </a:ext>
                </a:extLst>
              </p:cNvPr>
              <p:cNvSpPr/>
              <p:nvPr/>
            </p:nvSpPr>
            <p:spPr>
              <a:xfrm>
                <a:off x="2177540" y="1789389"/>
                <a:ext cx="1186541" cy="1186540"/>
              </a:xfrm>
              <a:prstGeom prst="flowChartDelay">
                <a:avLst/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2" name="Fluxograma: Atraso 51">
                <a:extLst>
                  <a:ext uri="{FF2B5EF4-FFF2-40B4-BE49-F238E27FC236}">
                    <a16:creationId xmlns="" xmlns:a16="http://schemas.microsoft.com/office/drawing/2014/main" id="{C193DCBA-283F-4FD2-8486-6E3C193C6FF3}"/>
                  </a:ext>
                </a:extLst>
              </p:cNvPr>
              <p:cNvSpPr/>
              <p:nvPr/>
            </p:nvSpPr>
            <p:spPr>
              <a:xfrm>
                <a:off x="2177019" y="2948784"/>
                <a:ext cx="1324440" cy="1324439"/>
              </a:xfrm>
              <a:prstGeom prst="flowChartDelay">
                <a:avLst/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pic>
            <p:nvPicPr>
              <p:cNvPr id="62" name="Gráfico 8" descr="Folha">
                <a:extLst>
                  <a:ext uri="{FF2B5EF4-FFF2-40B4-BE49-F238E27FC236}">
                    <a16:creationId xmlns="" xmlns:a16="http://schemas.microsoft.com/office/drawing/2014/main" id="{5EC7CD3D-A56C-4CAD-B7AA-1BFA33126D1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21192469" flipH="1">
                <a:off x="2125019" y="1805931"/>
                <a:ext cx="1237608" cy="1237607"/>
              </a:xfrm>
              <a:prstGeom prst="rect">
                <a:avLst/>
              </a:prstGeom>
            </p:spPr>
          </p:pic>
          <p:sp>
            <p:nvSpPr>
              <p:cNvPr id="63" name="Elipse 62">
                <a:extLst>
                  <a:ext uri="{FF2B5EF4-FFF2-40B4-BE49-F238E27FC236}">
                    <a16:creationId xmlns="" xmlns:a16="http://schemas.microsoft.com/office/drawing/2014/main" id="{F6BEABF7-B067-4620-AEA8-00FF5B9AB556}"/>
                  </a:ext>
                </a:extLst>
              </p:cNvPr>
              <p:cNvSpPr/>
              <p:nvPr/>
            </p:nvSpPr>
            <p:spPr>
              <a:xfrm>
                <a:off x="2560892" y="2264973"/>
                <a:ext cx="539883" cy="51616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pic>
            <p:nvPicPr>
              <p:cNvPr id="64" name="Gráfico 8" descr="Folha">
                <a:extLst>
                  <a:ext uri="{FF2B5EF4-FFF2-40B4-BE49-F238E27FC236}">
                    <a16:creationId xmlns="" xmlns:a16="http://schemas.microsoft.com/office/drawing/2014/main" id="{AB88A0B6-714C-4B66-927E-A5B75F1F063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21034682" flipH="1">
                <a:off x="2297183" y="1975043"/>
                <a:ext cx="897659" cy="897659"/>
              </a:xfrm>
              <a:prstGeom prst="rect">
                <a:avLst/>
              </a:prstGeom>
            </p:spPr>
          </p:pic>
          <p:sp>
            <p:nvSpPr>
              <p:cNvPr id="65" name="Fluxograma: Atraso 64">
                <a:extLst>
                  <a:ext uri="{FF2B5EF4-FFF2-40B4-BE49-F238E27FC236}">
                    <a16:creationId xmlns="" xmlns:a16="http://schemas.microsoft.com/office/drawing/2014/main" id="{FA4F8283-103E-4C0D-B9EF-F72C95E6AEA1}"/>
                  </a:ext>
                </a:extLst>
              </p:cNvPr>
              <p:cNvSpPr/>
              <p:nvPr/>
            </p:nvSpPr>
            <p:spPr>
              <a:xfrm>
                <a:off x="2372622" y="3187736"/>
                <a:ext cx="786744" cy="786744"/>
              </a:xfrm>
              <a:prstGeom prst="flowChartDelay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7" name="Grupo 6"/>
            <p:cNvGrpSpPr/>
            <p:nvPr/>
          </p:nvGrpSpPr>
          <p:grpSpPr>
            <a:xfrm>
              <a:off x="4893290" y="4030182"/>
              <a:ext cx="1221318" cy="1836564"/>
              <a:chOff x="2317170" y="1766455"/>
              <a:chExt cx="1381992" cy="2078182"/>
            </a:xfrm>
          </p:grpSpPr>
          <p:sp>
            <p:nvSpPr>
              <p:cNvPr id="4" name="Retângulo 3"/>
              <p:cNvSpPr/>
              <p:nvPr/>
            </p:nvSpPr>
            <p:spPr>
              <a:xfrm>
                <a:off x="2317170" y="2462646"/>
                <a:ext cx="363876" cy="1381991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" name="Elipse 4"/>
              <p:cNvSpPr/>
              <p:nvPr/>
            </p:nvSpPr>
            <p:spPr>
              <a:xfrm>
                <a:off x="2317172" y="1766455"/>
                <a:ext cx="1381990" cy="1381991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" name="Elipse 5"/>
              <p:cNvSpPr/>
              <p:nvPr/>
            </p:nvSpPr>
            <p:spPr>
              <a:xfrm>
                <a:off x="2585604" y="2034886"/>
                <a:ext cx="845127" cy="84512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8" name="Retângulo 7"/>
            <p:cNvSpPr/>
            <p:nvPr/>
          </p:nvSpPr>
          <p:spPr>
            <a:xfrm>
              <a:off x="6324337" y="3750782"/>
              <a:ext cx="236335" cy="15389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" name="Agrupar 1">
              <a:extLst>
                <a:ext uri="{FF2B5EF4-FFF2-40B4-BE49-F238E27FC236}">
                  <a16:creationId xmlns="" xmlns:a16="http://schemas.microsoft.com/office/drawing/2014/main" id="{4D77D201-297E-4FDA-86FB-589A97E24683}"/>
                </a:ext>
              </a:extLst>
            </p:cNvPr>
            <p:cNvGrpSpPr/>
            <p:nvPr/>
          </p:nvGrpSpPr>
          <p:grpSpPr>
            <a:xfrm>
              <a:off x="6770401" y="4220682"/>
              <a:ext cx="1035461" cy="1022737"/>
              <a:chOff x="7371304" y="3089875"/>
              <a:chExt cx="1349602" cy="1333035"/>
            </a:xfrm>
          </p:grpSpPr>
          <p:sp>
            <p:nvSpPr>
              <p:cNvPr id="13" name="Elipse 12"/>
              <p:cNvSpPr/>
              <p:nvPr/>
            </p:nvSpPr>
            <p:spPr>
              <a:xfrm>
                <a:off x="7371304" y="3089875"/>
                <a:ext cx="1332315" cy="1332311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" name="Elipse 15"/>
              <p:cNvSpPr/>
              <p:nvPr/>
            </p:nvSpPr>
            <p:spPr>
              <a:xfrm>
                <a:off x="7668333" y="3386905"/>
                <a:ext cx="738252" cy="73824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" name="Retângulo 16"/>
              <p:cNvSpPr/>
              <p:nvPr/>
            </p:nvSpPr>
            <p:spPr>
              <a:xfrm>
                <a:off x="8486593" y="3155481"/>
                <a:ext cx="234313" cy="1266706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" name="Retângulo 27"/>
              <p:cNvSpPr/>
              <p:nvPr/>
            </p:nvSpPr>
            <p:spPr>
              <a:xfrm rot="16200000">
                <a:off x="8430305" y="4158384"/>
                <a:ext cx="220614" cy="308438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83" name="Agrupar 82">
              <a:extLst>
                <a:ext uri="{FF2B5EF4-FFF2-40B4-BE49-F238E27FC236}">
                  <a16:creationId xmlns="" xmlns:a16="http://schemas.microsoft.com/office/drawing/2014/main" id="{EB985B41-2A0F-4F3F-93D4-735E25875ABF}"/>
                </a:ext>
              </a:extLst>
            </p:cNvPr>
            <p:cNvGrpSpPr/>
            <p:nvPr/>
          </p:nvGrpSpPr>
          <p:grpSpPr>
            <a:xfrm>
              <a:off x="8015593" y="4296882"/>
              <a:ext cx="1008380" cy="1558560"/>
              <a:chOff x="8835313" y="3563051"/>
              <a:chExt cx="1008380" cy="1558560"/>
            </a:xfrm>
          </p:grpSpPr>
          <p:grpSp>
            <p:nvGrpSpPr>
              <p:cNvPr id="29" name="Grupo 28"/>
              <p:cNvGrpSpPr/>
              <p:nvPr/>
            </p:nvGrpSpPr>
            <p:grpSpPr>
              <a:xfrm>
                <a:off x="8835313" y="3563051"/>
                <a:ext cx="1000669" cy="1024161"/>
                <a:chOff x="6437471" y="2391677"/>
                <a:chExt cx="1657686" cy="1696602"/>
              </a:xfrm>
            </p:grpSpPr>
            <p:sp>
              <p:nvSpPr>
                <p:cNvPr id="22" name="Elipse 21"/>
                <p:cNvSpPr/>
                <p:nvPr/>
              </p:nvSpPr>
              <p:spPr>
                <a:xfrm>
                  <a:off x="6437471" y="2609500"/>
                  <a:ext cx="1646608" cy="14787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2154" h="1478779">
                      <a:moveTo>
                        <a:pt x="1327086" y="0"/>
                      </a:moveTo>
                      <a:cubicBezTo>
                        <a:pt x="1525543" y="148399"/>
                        <a:pt x="1652154" y="385765"/>
                        <a:pt x="1652154" y="652702"/>
                      </a:cubicBezTo>
                      <a:cubicBezTo>
                        <a:pt x="1652154" y="1108932"/>
                        <a:pt x="1282307" y="1478779"/>
                        <a:pt x="826077" y="1478779"/>
                      </a:cubicBezTo>
                      <a:cubicBezTo>
                        <a:pt x="369847" y="1478779"/>
                        <a:pt x="0" y="1108932"/>
                        <a:pt x="0" y="652702"/>
                      </a:cubicBezTo>
                      <a:cubicBezTo>
                        <a:pt x="0" y="385766"/>
                        <a:pt x="126611" y="148401"/>
                        <a:pt x="325067" y="2"/>
                      </a:cubicBezTo>
                      <a:lnTo>
                        <a:pt x="321439" y="35986"/>
                      </a:lnTo>
                      <a:lnTo>
                        <a:pt x="321439" y="585351"/>
                      </a:lnTo>
                      <a:cubicBezTo>
                        <a:pt x="321439" y="864054"/>
                        <a:pt x="547373" y="1089988"/>
                        <a:pt x="826076" y="1089988"/>
                      </a:cubicBezTo>
                      <a:cubicBezTo>
                        <a:pt x="1104779" y="1089988"/>
                        <a:pt x="1330713" y="864054"/>
                        <a:pt x="1330713" y="585351"/>
                      </a:cubicBezTo>
                      <a:lnTo>
                        <a:pt x="1330713" y="35986"/>
                      </a:lnTo>
                      <a:cubicBezTo>
                        <a:pt x="1330713" y="23830"/>
                        <a:pt x="1330283" y="11774"/>
                        <a:pt x="1327086" y="0"/>
                      </a:cubicBez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6" name="Retângulo de cantos arredondados 25"/>
                <p:cNvSpPr/>
                <p:nvPr/>
              </p:nvSpPr>
              <p:spPr>
                <a:xfrm rot="188833">
                  <a:off x="6456521" y="2391677"/>
                  <a:ext cx="311727" cy="96038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7" name="Retângulo de cantos arredondados 26"/>
                <p:cNvSpPr/>
                <p:nvPr/>
              </p:nvSpPr>
              <p:spPr>
                <a:xfrm rot="21411167" flipH="1">
                  <a:off x="7751745" y="2395464"/>
                  <a:ext cx="343412" cy="96038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9" name="Semicírculo 8">
                <a:extLst>
                  <a:ext uri="{FF2B5EF4-FFF2-40B4-BE49-F238E27FC236}">
                    <a16:creationId xmlns="" xmlns:a16="http://schemas.microsoft.com/office/drawing/2014/main" id="{D5A8603A-DA44-4AE0-A592-43AF674BD922}"/>
                  </a:ext>
                </a:extLst>
              </p:cNvPr>
              <p:cNvSpPr/>
              <p:nvPr/>
            </p:nvSpPr>
            <p:spPr>
              <a:xfrm rot="10800000">
                <a:off x="9026980" y="4284791"/>
                <a:ext cx="816713" cy="836820"/>
              </a:xfrm>
              <a:prstGeom prst="blockArc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Retângulo 45">
                <a:extLst>
                  <a:ext uri="{FF2B5EF4-FFF2-40B4-BE49-F238E27FC236}">
                    <a16:creationId xmlns="" xmlns:a16="http://schemas.microsoft.com/office/drawing/2014/main" id="{DC52BA82-A836-4888-A017-198D1CE68E29}"/>
                  </a:ext>
                </a:extLst>
              </p:cNvPr>
              <p:cNvSpPr/>
              <p:nvPr/>
            </p:nvSpPr>
            <p:spPr>
              <a:xfrm>
                <a:off x="9639217" y="3916045"/>
                <a:ext cx="204476" cy="805625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77" name="Agrupar 76">
              <a:extLst>
                <a:ext uri="{FF2B5EF4-FFF2-40B4-BE49-F238E27FC236}">
                  <a16:creationId xmlns="" xmlns:a16="http://schemas.microsoft.com/office/drawing/2014/main" id="{98A73EF3-2AA6-40F3-95F1-A5EF15BA9310}"/>
                </a:ext>
              </a:extLst>
            </p:cNvPr>
            <p:cNvGrpSpPr/>
            <p:nvPr/>
          </p:nvGrpSpPr>
          <p:grpSpPr>
            <a:xfrm>
              <a:off x="3414872" y="4030182"/>
              <a:ext cx="1268689" cy="1268689"/>
              <a:chOff x="5117133" y="3021210"/>
              <a:chExt cx="1268689" cy="1268689"/>
            </a:xfrm>
          </p:grpSpPr>
          <p:sp>
            <p:nvSpPr>
              <p:cNvPr id="72" name="Elipse 71">
                <a:extLst>
                  <a:ext uri="{FF2B5EF4-FFF2-40B4-BE49-F238E27FC236}">
                    <a16:creationId xmlns="" xmlns:a16="http://schemas.microsoft.com/office/drawing/2014/main" id="{98156F28-7FBA-4951-A558-2341E8F94238}"/>
                  </a:ext>
                </a:extLst>
              </p:cNvPr>
              <p:cNvSpPr/>
              <p:nvPr/>
            </p:nvSpPr>
            <p:spPr>
              <a:xfrm>
                <a:off x="5117133" y="3021210"/>
                <a:ext cx="1268689" cy="1268689"/>
              </a:xfrm>
              <a:prstGeom prst="ellipse">
                <a:avLst/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3" name="Elipse 72">
                <a:extLst>
                  <a:ext uri="{FF2B5EF4-FFF2-40B4-BE49-F238E27FC236}">
                    <a16:creationId xmlns="" xmlns:a16="http://schemas.microsoft.com/office/drawing/2014/main" id="{5586FC0B-64B7-4E6A-AA99-1041022AB575}"/>
                  </a:ext>
                </a:extLst>
              </p:cNvPr>
              <p:cNvSpPr/>
              <p:nvPr/>
            </p:nvSpPr>
            <p:spPr>
              <a:xfrm>
                <a:off x="5353468" y="3253021"/>
                <a:ext cx="798098" cy="79809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76" name="Agrupar 75">
              <a:extLst>
                <a:ext uri="{FF2B5EF4-FFF2-40B4-BE49-F238E27FC236}">
                  <a16:creationId xmlns="" xmlns:a16="http://schemas.microsoft.com/office/drawing/2014/main" id="{C9DEF383-3376-4000-9368-E23F145BC337}"/>
                </a:ext>
              </a:extLst>
            </p:cNvPr>
            <p:cNvGrpSpPr/>
            <p:nvPr/>
          </p:nvGrpSpPr>
          <p:grpSpPr>
            <a:xfrm>
              <a:off x="2901548" y="3738082"/>
              <a:ext cx="303595" cy="1476046"/>
              <a:chOff x="4610100" y="2719150"/>
              <a:chExt cx="303595" cy="1476046"/>
            </a:xfrm>
          </p:grpSpPr>
          <p:sp>
            <p:nvSpPr>
              <p:cNvPr id="71" name="Retângulo: Cantos Arredondados 70">
                <a:extLst>
                  <a:ext uri="{FF2B5EF4-FFF2-40B4-BE49-F238E27FC236}">
                    <a16:creationId xmlns="" xmlns:a16="http://schemas.microsoft.com/office/drawing/2014/main" id="{23291737-AEF3-4EA8-A877-A2492613A3F2}"/>
                  </a:ext>
                </a:extLst>
              </p:cNvPr>
              <p:cNvSpPr/>
              <p:nvPr/>
            </p:nvSpPr>
            <p:spPr>
              <a:xfrm>
                <a:off x="4610100" y="3161741"/>
                <a:ext cx="303595" cy="1033455"/>
              </a:xfrm>
              <a:prstGeom prst="roundRect">
                <a:avLst>
                  <a:gd name="adj" fmla="val 48985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5" name="Retângulo: Cantos Arredondados 74">
                <a:extLst>
                  <a:ext uri="{FF2B5EF4-FFF2-40B4-BE49-F238E27FC236}">
                    <a16:creationId xmlns="" xmlns:a16="http://schemas.microsoft.com/office/drawing/2014/main" id="{C4E266A7-CC22-4418-A8D7-DD8B9289A6F7}"/>
                  </a:ext>
                </a:extLst>
              </p:cNvPr>
              <p:cNvSpPr/>
              <p:nvPr/>
            </p:nvSpPr>
            <p:spPr>
              <a:xfrm>
                <a:off x="4610100" y="2719150"/>
                <a:ext cx="303595" cy="302060"/>
              </a:xfrm>
              <a:prstGeom prst="roundRect">
                <a:avLst>
                  <a:gd name="adj" fmla="val 33179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82" name="Agrupar 81">
            <a:extLst>
              <a:ext uri="{FF2B5EF4-FFF2-40B4-BE49-F238E27FC236}">
                <a16:creationId xmlns="" xmlns:a16="http://schemas.microsoft.com/office/drawing/2014/main" id="{6C40EE21-606E-4695-A60C-F64297100814}"/>
              </a:ext>
            </a:extLst>
          </p:cNvPr>
          <p:cNvGrpSpPr/>
          <p:nvPr/>
        </p:nvGrpSpPr>
        <p:grpSpPr>
          <a:xfrm>
            <a:off x="7524512" y="-624268"/>
            <a:ext cx="1268689" cy="2051917"/>
            <a:chOff x="4482788" y="3939782"/>
            <a:chExt cx="1268689" cy="2051917"/>
          </a:xfrm>
        </p:grpSpPr>
        <p:grpSp>
          <p:nvGrpSpPr>
            <p:cNvPr id="78" name="Agrupar 77">
              <a:extLst>
                <a:ext uri="{FF2B5EF4-FFF2-40B4-BE49-F238E27FC236}">
                  <a16:creationId xmlns="" xmlns:a16="http://schemas.microsoft.com/office/drawing/2014/main" id="{1A08D8FF-E738-4EBB-960C-9A800E022547}"/>
                </a:ext>
              </a:extLst>
            </p:cNvPr>
            <p:cNvGrpSpPr/>
            <p:nvPr/>
          </p:nvGrpSpPr>
          <p:grpSpPr>
            <a:xfrm>
              <a:off x="4482788" y="4723010"/>
              <a:ext cx="1268689" cy="1268689"/>
              <a:chOff x="5117133" y="3021210"/>
              <a:chExt cx="1268689" cy="1268689"/>
            </a:xfrm>
          </p:grpSpPr>
          <p:sp>
            <p:nvSpPr>
              <p:cNvPr id="79" name="Elipse 78">
                <a:extLst>
                  <a:ext uri="{FF2B5EF4-FFF2-40B4-BE49-F238E27FC236}">
                    <a16:creationId xmlns="" xmlns:a16="http://schemas.microsoft.com/office/drawing/2014/main" id="{B609E758-A27A-41FF-B173-0601B90CE8BB}"/>
                  </a:ext>
                </a:extLst>
              </p:cNvPr>
              <p:cNvSpPr/>
              <p:nvPr/>
            </p:nvSpPr>
            <p:spPr>
              <a:xfrm>
                <a:off x="5117133" y="3021210"/>
                <a:ext cx="1268689" cy="1268689"/>
              </a:xfrm>
              <a:prstGeom prst="ellipse">
                <a:avLst/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0" name="Elipse 79">
                <a:extLst>
                  <a:ext uri="{FF2B5EF4-FFF2-40B4-BE49-F238E27FC236}">
                    <a16:creationId xmlns="" xmlns:a16="http://schemas.microsoft.com/office/drawing/2014/main" id="{B077B586-B366-48CB-B1C4-91686D013544}"/>
                  </a:ext>
                </a:extLst>
              </p:cNvPr>
              <p:cNvSpPr/>
              <p:nvPr/>
            </p:nvSpPr>
            <p:spPr>
              <a:xfrm>
                <a:off x="5353468" y="3253021"/>
                <a:ext cx="798098" cy="79809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81" name="Retângulo: Cantos Arredondados 80">
              <a:extLst>
                <a:ext uri="{FF2B5EF4-FFF2-40B4-BE49-F238E27FC236}">
                  <a16:creationId xmlns="" xmlns:a16="http://schemas.microsoft.com/office/drawing/2014/main" id="{4BC0DC4F-1D84-49DE-88A9-773C079627A4}"/>
                </a:ext>
              </a:extLst>
            </p:cNvPr>
            <p:cNvSpPr/>
            <p:nvPr/>
          </p:nvSpPr>
          <p:spPr>
            <a:xfrm>
              <a:off x="4482788" y="3939782"/>
              <a:ext cx="236335" cy="1595146"/>
            </a:xfrm>
            <a:prstGeom prst="roundRect">
              <a:avLst>
                <a:gd name="adj" fmla="val 48985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1987232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="" xmlns:a16="http://schemas.microsoft.com/office/drawing/2014/main" id="{FDF182AD-5AD5-4041-8445-53B2FF5F2B81}"/>
              </a:ext>
            </a:extLst>
          </p:cNvPr>
          <p:cNvSpPr/>
          <p:nvPr/>
        </p:nvSpPr>
        <p:spPr>
          <a:xfrm>
            <a:off x="915378" y="-10490"/>
            <a:ext cx="3975652" cy="186178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14" name="Grupo 13"/>
          <p:cNvGrpSpPr/>
          <p:nvPr/>
        </p:nvGrpSpPr>
        <p:grpSpPr>
          <a:xfrm>
            <a:off x="915378" y="740269"/>
            <a:ext cx="3979487" cy="3997985"/>
            <a:chOff x="915378" y="740269"/>
            <a:chExt cx="3979487" cy="3997985"/>
          </a:xfrm>
        </p:grpSpPr>
        <p:grpSp>
          <p:nvGrpSpPr>
            <p:cNvPr id="81" name="Agrupar 3">
              <a:extLst>
                <a:ext uri="{FF2B5EF4-FFF2-40B4-BE49-F238E27FC236}">
                  <a16:creationId xmlns="" xmlns:a16="http://schemas.microsoft.com/office/drawing/2014/main" id="{7A0BEA82-81F2-4DC6-9703-24323F76BD70}"/>
                </a:ext>
              </a:extLst>
            </p:cNvPr>
            <p:cNvGrpSpPr/>
            <p:nvPr/>
          </p:nvGrpSpPr>
          <p:grpSpPr>
            <a:xfrm>
              <a:off x="915378" y="745642"/>
              <a:ext cx="3971852" cy="2873858"/>
              <a:chOff x="0" y="0"/>
              <a:chExt cx="12192000" cy="6858000"/>
            </a:xfrm>
          </p:grpSpPr>
          <p:pic>
            <p:nvPicPr>
              <p:cNvPr id="82" name="Imagem 81">
                <a:extLst>
                  <a:ext uri="{FF2B5EF4-FFF2-40B4-BE49-F238E27FC236}">
                    <a16:creationId xmlns="" xmlns:a16="http://schemas.microsoft.com/office/drawing/2014/main" id="{A374D35C-79C2-4BE1-B5E3-7BBE740BAC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  <p:sp>
            <p:nvSpPr>
              <p:cNvPr id="83" name="Retângulo 82">
                <a:extLst>
                  <a:ext uri="{FF2B5EF4-FFF2-40B4-BE49-F238E27FC236}">
                    <a16:creationId xmlns="" xmlns:a16="http://schemas.microsoft.com/office/drawing/2014/main" id="{17367B6C-B169-434D-9167-BF43E8F434DD}"/>
                  </a:ext>
                </a:extLst>
              </p:cNvPr>
              <p:cNvSpPr/>
              <p:nvPr/>
            </p:nvSpPr>
            <p:spPr>
              <a:xfrm>
                <a:off x="3561258" y="2075109"/>
                <a:ext cx="1671403" cy="544351"/>
              </a:xfrm>
              <a:prstGeom prst="rect">
                <a:avLst/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5" name="Retângulo 84">
                <a:extLst>
                  <a:ext uri="{FF2B5EF4-FFF2-40B4-BE49-F238E27FC236}">
                    <a16:creationId xmlns="" xmlns:a16="http://schemas.microsoft.com/office/drawing/2014/main" id="{67691A62-7A0D-4CA6-8E39-AF3E47CC3DAC}"/>
                  </a:ext>
                </a:extLst>
              </p:cNvPr>
              <p:cNvSpPr/>
              <p:nvPr/>
            </p:nvSpPr>
            <p:spPr>
              <a:xfrm>
                <a:off x="3561258" y="1471012"/>
                <a:ext cx="1671403" cy="666055"/>
              </a:xfrm>
              <a:prstGeom prst="rect">
                <a:avLst/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7" name="Retângulo: Cantos Arredondados 7">
                <a:extLst>
                  <a:ext uri="{FF2B5EF4-FFF2-40B4-BE49-F238E27FC236}">
                    <a16:creationId xmlns="" xmlns:a16="http://schemas.microsoft.com/office/drawing/2014/main" id="{1EC2D829-1444-4B51-94D4-5FC424591A1E}"/>
                  </a:ext>
                </a:extLst>
              </p:cNvPr>
              <p:cNvSpPr/>
              <p:nvPr/>
            </p:nvSpPr>
            <p:spPr>
              <a:xfrm>
                <a:off x="3800241" y="1909149"/>
                <a:ext cx="238983" cy="666055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1" name="Retângulo: Cantos Arredondados 8">
                <a:extLst>
                  <a:ext uri="{FF2B5EF4-FFF2-40B4-BE49-F238E27FC236}">
                    <a16:creationId xmlns="" xmlns:a16="http://schemas.microsoft.com/office/drawing/2014/main" id="{CE7FE56C-F94C-480E-B5E9-FC44366B20E6}"/>
                  </a:ext>
                </a:extLst>
              </p:cNvPr>
              <p:cNvSpPr/>
              <p:nvPr/>
            </p:nvSpPr>
            <p:spPr>
              <a:xfrm>
                <a:off x="4034799" y="1471012"/>
                <a:ext cx="238983" cy="756781"/>
              </a:xfrm>
              <a:prstGeom prst="roundRect">
                <a:avLst>
                  <a:gd name="adj" fmla="val 50000"/>
                </a:avLst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6" name="Retângulo: Cantos Arredondados 9">
                <a:extLst>
                  <a:ext uri="{FF2B5EF4-FFF2-40B4-BE49-F238E27FC236}">
                    <a16:creationId xmlns="" xmlns:a16="http://schemas.microsoft.com/office/drawing/2014/main" id="{1733A493-6849-4AB6-98A5-4E0343443990}"/>
                  </a:ext>
                </a:extLst>
              </p:cNvPr>
              <p:cNvSpPr/>
              <p:nvPr/>
            </p:nvSpPr>
            <p:spPr>
              <a:xfrm>
                <a:off x="3561258" y="1471012"/>
                <a:ext cx="238983" cy="756781"/>
              </a:xfrm>
              <a:prstGeom prst="roundRect">
                <a:avLst>
                  <a:gd name="adj" fmla="val 50000"/>
                </a:avLst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7" name="Retângulo: Cantos Arredondados 10">
                <a:extLst>
                  <a:ext uri="{FF2B5EF4-FFF2-40B4-BE49-F238E27FC236}">
                    <a16:creationId xmlns="" xmlns:a16="http://schemas.microsoft.com/office/drawing/2014/main" id="{0D827E3E-714A-4DBF-A768-1054A5A64814}"/>
                  </a:ext>
                </a:extLst>
              </p:cNvPr>
              <p:cNvSpPr/>
              <p:nvPr/>
            </p:nvSpPr>
            <p:spPr>
              <a:xfrm>
                <a:off x="4269356" y="1909149"/>
                <a:ext cx="238983" cy="666056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7" name="Retângulo: Cantos Arredondados 11">
                <a:extLst>
                  <a:ext uri="{FF2B5EF4-FFF2-40B4-BE49-F238E27FC236}">
                    <a16:creationId xmlns="" xmlns:a16="http://schemas.microsoft.com/office/drawing/2014/main" id="{CA399434-E035-4C16-AC99-A1C89C0D2FC9}"/>
                  </a:ext>
                </a:extLst>
              </p:cNvPr>
              <p:cNvSpPr/>
              <p:nvPr/>
            </p:nvSpPr>
            <p:spPr>
              <a:xfrm>
                <a:off x="4508340" y="1471012"/>
                <a:ext cx="238983" cy="756781"/>
              </a:xfrm>
              <a:prstGeom prst="roundRect">
                <a:avLst>
                  <a:gd name="adj" fmla="val 50000"/>
                </a:avLst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8" name="Retângulo: Cantos Arredondados 12">
                <a:extLst>
                  <a:ext uri="{FF2B5EF4-FFF2-40B4-BE49-F238E27FC236}">
                    <a16:creationId xmlns="" xmlns:a16="http://schemas.microsoft.com/office/drawing/2014/main" id="{369CFC93-7024-4F33-8324-58E20C17F76F}"/>
                  </a:ext>
                </a:extLst>
              </p:cNvPr>
              <p:cNvSpPr/>
              <p:nvPr/>
            </p:nvSpPr>
            <p:spPr>
              <a:xfrm>
                <a:off x="4754694" y="1909149"/>
                <a:ext cx="238983" cy="666056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9" name="Retângulo: Cantos Arredondados 13">
                <a:extLst>
                  <a:ext uri="{FF2B5EF4-FFF2-40B4-BE49-F238E27FC236}">
                    <a16:creationId xmlns="" xmlns:a16="http://schemas.microsoft.com/office/drawing/2014/main" id="{CDCFB0C7-1954-4258-BF34-9E62ACE2B1E7}"/>
                  </a:ext>
                </a:extLst>
              </p:cNvPr>
              <p:cNvSpPr/>
              <p:nvPr/>
            </p:nvSpPr>
            <p:spPr>
              <a:xfrm>
                <a:off x="4993677" y="1471012"/>
                <a:ext cx="238983" cy="756781"/>
              </a:xfrm>
              <a:prstGeom prst="roundRect">
                <a:avLst>
                  <a:gd name="adj" fmla="val 50000"/>
                </a:avLst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20" name="Retângulo 119">
                <a:extLst>
                  <a:ext uri="{FF2B5EF4-FFF2-40B4-BE49-F238E27FC236}">
                    <a16:creationId xmlns="" xmlns:a16="http://schemas.microsoft.com/office/drawing/2014/main" id="{1FF35A1B-144A-4D18-8688-C3F45642CEAF}"/>
                  </a:ext>
                </a:extLst>
              </p:cNvPr>
              <p:cNvSpPr/>
              <p:nvPr/>
            </p:nvSpPr>
            <p:spPr>
              <a:xfrm>
                <a:off x="3561258" y="2557498"/>
                <a:ext cx="1671403" cy="3367052"/>
              </a:xfrm>
              <a:prstGeom prst="rect">
                <a:avLst/>
              </a:prstGeom>
              <a:solidFill>
                <a:srgbClr val="C0DD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1" name="Retângulo: Cantos Arredondados 15">
                <a:extLst>
                  <a:ext uri="{FF2B5EF4-FFF2-40B4-BE49-F238E27FC236}">
                    <a16:creationId xmlns="" xmlns:a16="http://schemas.microsoft.com/office/drawing/2014/main" id="{73E2C0AE-8120-494E-BC48-C609028EE423}"/>
                  </a:ext>
                </a:extLst>
              </p:cNvPr>
              <p:cNvSpPr/>
              <p:nvPr/>
            </p:nvSpPr>
            <p:spPr>
              <a:xfrm>
                <a:off x="3800241" y="2391538"/>
                <a:ext cx="238983" cy="666056"/>
              </a:xfrm>
              <a:prstGeom prst="roundRect">
                <a:avLst>
                  <a:gd name="adj" fmla="val 50000"/>
                </a:avLst>
              </a:prstGeom>
              <a:solidFill>
                <a:srgbClr val="C0DD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2" name="Retângulo: Cantos Arredondados 16">
                <a:extLst>
                  <a:ext uri="{FF2B5EF4-FFF2-40B4-BE49-F238E27FC236}">
                    <a16:creationId xmlns="" xmlns:a16="http://schemas.microsoft.com/office/drawing/2014/main" id="{069D37E2-88B1-442E-A331-C632E23647B7}"/>
                  </a:ext>
                </a:extLst>
              </p:cNvPr>
              <p:cNvSpPr/>
              <p:nvPr/>
            </p:nvSpPr>
            <p:spPr>
              <a:xfrm>
                <a:off x="4034799" y="2347284"/>
                <a:ext cx="238983" cy="362899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3" name="Retângulo: Cantos Arredondados 17">
                <a:extLst>
                  <a:ext uri="{FF2B5EF4-FFF2-40B4-BE49-F238E27FC236}">
                    <a16:creationId xmlns="" xmlns:a16="http://schemas.microsoft.com/office/drawing/2014/main" id="{876E75A0-2424-43CE-A298-3B9B9F32FCA9}"/>
                  </a:ext>
                </a:extLst>
              </p:cNvPr>
              <p:cNvSpPr/>
              <p:nvPr/>
            </p:nvSpPr>
            <p:spPr>
              <a:xfrm>
                <a:off x="3561258" y="2347284"/>
                <a:ext cx="238983" cy="362899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4" name="Retângulo: Cantos Arredondados 18">
                <a:extLst>
                  <a:ext uri="{FF2B5EF4-FFF2-40B4-BE49-F238E27FC236}">
                    <a16:creationId xmlns="" xmlns:a16="http://schemas.microsoft.com/office/drawing/2014/main" id="{EB5261E4-9799-4D39-82D5-8CEB4218CAF5}"/>
                  </a:ext>
                </a:extLst>
              </p:cNvPr>
              <p:cNvSpPr/>
              <p:nvPr/>
            </p:nvSpPr>
            <p:spPr>
              <a:xfrm>
                <a:off x="4269356" y="2391538"/>
                <a:ext cx="238983" cy="666056"/>
              </a:xfrm>
              <a:prstGeom prst="roundRect">
                <a:avLst>
                  <a:gd name="adj" fmla="val 50000"/>
                </a:avLst>
              </a:prstGeom>
              <a:solidFill>
                <a:srgbClr val="C0DD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5" name="Retângulo: Cantos Arredondados 19">
                <a:extLst>
                  <a:ext uri="{FF2B5EF4-FFF2-40B4-BE49-F238E27FC236}">
                    <a16:creationId xmlns="" xmlns:a16="http://schemas.microsoft.com/office/drawing/2014/main" id="{803712BB-A721-4436-B20C-DDC9E4D20C14}"/>
                  </a:ext>
                </a:extLst>
              </p:cNvPr>
              <p:cNvSpPr/>
              <p:nvPr/>
            </p:nvSpPr>
            <p:spPr>
              <a:xfrm>
                <a:off x="4508340" y="2347284"/>
                <a:ext cx="238983" cy="362899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6" name="Retângulo: Cantos Arredondados 20">
                <a:extLst>
                  <a:ext uri="{FF2B5EF4-FFF2-40B4-BE49-F238E27FC236}">
                    <a16:creationId xmlns="" xmlns:a16="http://schemas.microsoft.com/office/drawing/2014/main" id="{5A8E8967-D549-46AC-9DF4-03B0075FC350}"/>
                  </a:ext>
                </a:extLst>
              </p:cNvPr>
              <p:cNvSpPr/>
              <p:nvPr/>
            </p:nvSpPr>
            <p:spPr>
              <a:xfrm>
                <a:off x="4754694" y="2391538"/>
                <a:ext cx="238983" cy="666056"/>
              </a:xfrm>
              <a:prstGeom prst="roundRect">
                <a:avLst>
                  <a:gd name="adj" fmla="val 50000"/>
                </a:avLst>
              </a:prstGeom>
              <a:solidFill>
                <a:srgbClr val="C0DD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7" name="Retângulo: Cantos Arredondados 21">
                <a:extLst>
                  <a:ext uri="{FF2B5EF4-FFF2-40B4-BE49-F238E27FC236}">
                    <a16:creationId xmlns="" xmlns:a16="http://schemas.microsoft.com/office/drawing/2014/main" id="{8DB1C960-33A1-4AAB-9219-8512DF09BF95}"/>
                  </a:ext>
                </a:extLst>
              </p:cNvPr>
              <p:cNvSpPr/>
              <p:nvPr/>
            </p:nvSpPr>
            <p:spPr>
              <a:xfrm>
                <a:off x="4993678" y="2347284"/>
                <a:ext cx="238983" cy="362899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28" name="Retângulo: Cantos Arredondados 22">
                <a:extLst>
                  <a:ext uri="{FF2B5EF4-FFF2-40B4-BE49-F238E27FC236}">
                    <a16:creationId xmlns="" xmlns:a16="http://schemas.microsoft.com/office/drawing/2014/main" id="{5BBCCE7E-593D-490C-9FE8-E1C029AEDBF6}"/>
                  </a:ext>
                </a:extLst>
              </p:cNvPr>
              <p:cNvSpPr/>
              <p:nvPr/>
            </p:nvSpPr>
            <p:spPr>
              <a:xfrm>
                <a:off x="3377786" y="1317277"/>
                <a:ext cx="2038349" cy="316413"/>
              </a:xfrm>
              <a:prstGeom prst="roundRect">
                <a:avLst>
                  <a:gd name="adj" fmla="val 50000"/>
                </a:avLst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9" name="Forma Livre: Forma 23">
                <a:extLst>
                  <a:ext uri="{FF2B5EF4-FFF2-40B4-BE49-F238E27FC236}">
                    <a16:creationId xmlns="" xmlns:a16="http://schemas.microsoft.com/office/drawing/2014/main" id="{25BAAE87-DE53-4C17-A946-1C7646D44DE1}"/>
                  </a:ext>
                </a:extLst>
              </p:cNvPr>
              <p:cNvSpPr/>
              <p:nvPr/>
            </p:nvSpPr>
            <p:spPr>
              <a:xfrm rot="246212">
                <a:off x="3356392" y="5371012"/>
                <a:ext cx="2081134" cy="1061650"/>
              </a:xfrm>
              <a:custGeom>
                <a:avLst/>
                <a:gdLst>
                  <a:gd name="connsiteX0" fmla="*/ 530825 w 2081134"/>
                  <a:gd name="connsiteY0" fmla="*/ 0 h 1061650"/>
                  <a:gd name="connsiteX1" fmla="*/ 827614 w 2081134"/>
                  <a:gd name="connsiteY1" fmla="*/ 90657 h 1061650"/>
                  <a:gd name="connsiteX2" fmla="*/ 837259 w 2081134"/>
                  <a:gd name="connsiteY2" fmla="*/ 98615 h 1061650"/>
                  <a:gd name="connsiteX3" fmla="*/ 924481 w 2081134"/>
                  <a:gd name="connsiteY3" fmla="*/ 71539 h 1061650"/>
                  <a:gd name="connsiteX4" fmla="*/ 1019484 w 2081134"/>
                  <a:gd name="connsiteY4" fmla="*/ 61962 h 1061650"/>
                  <a:gd name="connsiteX5" fmla="*/ 1283046 w 2081134"/>
                  <a:gd name="connsiteY5" fmla="*/ 142469 h 1061650"/>
                  <a:gd name="connsiteX6" fmla="*/ 1313077 w 2081134"/>
                  <a:gd name="connsiteY6" fmla="*/ 167248 h 1061650"/>
                  <a:gd name="connsiteX7" fmla="*/ 1346178 w 2081134"/>
                  <a:gd name="connsiteY7" fmla="*/ 139937 h 1061650"/>
                  <a:gd name="connsiteX8" fmla="*/ 1609739 w 2081134"/>
                  <a:gd name="connsiteY8" fmla="*/ 59430 h 1061650"/>
                  <a:gd name="connsiteX9" fmla="*/ 2081134 w 2081134"/>
                  <a:gd name="connsiteY9" fmla="*/ 530825 h 1061650"/>
                  <a:gd name="connsiteX10" fmla="*/ 1609739 w 2081134"/>
                  <a:gd name="connsiteY10" fmla="*/ 1002220 h 1061650"/>
                  <a:gd name="connsiteX11" fmla="*/ 1346178 w 2081134"/>
                  <a:gd name="connsiteY11" fmla="*/ 921713 h 1061650"/>
                  <a:gd name="connsiteX12" fmla="*/ 1316146 w 2081134"/>
                  <a:gd name="connsiteY12" fmla="*/ 896935 h 1061650"/>
                  <a:gd name="connsiteX13" fmla="*/ 1283046 w 2081134"/>
                  <a:gd name="connsiteY13" fmla="*/ 924245 h 1061650"/>
                  <a:gd name="connsiteX14" fmla="*/ 1019484 w 2081134"/>
                  <a:gd name="connsiteY14" fmla="*/ 1004752 h 1061650"/>
                  <a:gd name="connsiteX15" fmla="*/ 835996 w 2081134"/>
                  <a:gd name="connsiteY15" fmla="*/ 967708 h 1061650"/>
                  <a:gd name="connsiteX16" fmla="*/ 833343 w 2081134"/>
                  <a:gd name="connsiteY16" fmla="*/ 966268 h 1061650"/>
                  <a:gd name="connsiteX17" fmla="*/ 827614 w 2081134"/>
                  <a:gd name="connsiteY17" fmla="*/ 970994 h 1061650"/>
                  <a:gd name="connsiteX18" fmla="*/ 530825 w 2081134"/>
                  <a:gd name="connsiteY18" fmla="*/ 1061650 h 1061650"/>
                  <a:gd name="connsiteX19" fmla="*/ 0 w 2081134"/>
                  <a:gd name="connsiteY19" fmla="*/ 530825 h 1061650"/>
                  <a:gd name="connsiteX20" fmla="*/ 530825 w 2081134"/>
                  <a:gd name="connsiteY20" fmla="*/ 0 h 1061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081134" h="1061650">
                    <a:moveTo>
                      <a:pt x="530825" y="0"/>
                    </a:moveTo>
                    <a:cubicBezTo>
                      <a:pt x="640763" y="0"/>
                      <a:pt x="742894" y="33420"/>
                      <a:pt x="827614" y="90657"/>
                    </a:cubicBezTo>
                    <a:lnTo>
                      <a:pt x="837259" y="98615"/>
                    </a:lnTo>
                    <a:lnTo>
                      <a:pt x="924481" y="71539"/>
                    </a:lnTo>
                    <a:cubicBezTo>
                      <a:pt x="955168" y="65260"/>
                      <a:pt x="986941" y="61962"/>
                      <a:pt x="1019484" y="61962"/>
                    </a:cubicBezTo>
                    <a:cubicBezTo>
                      <a:pt x="1117113" y="61962"/>
                      <a:pt x="1207810" y="91641"/>
                      <a:pt x="1283046" y="142469"/>
                    </a:cubicBezTo>
                    <a:lnTo>
                      <a:pt x="1313077" y="167248"/>
                    </a:lnTo>
                    <a:lnTo>
                      <a:pt x="1346178" y="139937"/>
                    </a:lnTo>
                    <a:cubicBezTo>
                      <a:pt x="1421413" y="89109"/>
                      <a:pt x="1512110" y="59430"/>
                      <a:pt x="1609739" y="59430"/>
                    </a:cubicBezTo>
                    <a:cubicBezTo>
                      <a:pt x="1870083" y="59430"/>
                      <a:pt x="2081134" y="270481"/>
                      <a:pt x="2081134" y="530825"/>
                    </a:cubicBezTo>
                    <a:cubicBezTo>
                      <a:pt x="2081134" y="791169"/>
                      <a:pt x="1870083" y="1002220"/>
                      <a:pt x="1609739" y="1002220"/>
                    </a:cubicBezTo>
                    <a:cubicBezTo>
                      <a:pt x="1512110" y="1002220"/>
                      <a:pt x="1421413" y="972541"/>
                      <a:pt x="1346178" y="921713"/>
                    </a:cubicBezTo>
                    <a:lnTo>
                      <a:pt x="1316146" y="896935"/>
                    </a:lnTo>
                    <a:lnTo>
                      <a:pt x="1283046" y="924245"/>
                    </a:lnTo>
                    <a:cubicBezTo>
                      <a:pt x="1207810" y="975073"/>
                      <a:pt x="1117113" y="1004752"/>
                      <a:pt x="1019484" y="1004752"/>
                    </a:cubicBezTo>
                    <a:cubicBezTo>
                      <a:pt x="954398" y="1004752"/>
                      <a:pt x="892393" y="991562"/>
                      <a:pt x="835996" y="967708"/>
                    </a:cubicBezTo>
                    <a:lnTo>
                      <a:pt x="833343" y="966268"/>
                    </a:lnTo>
                    <a:lnTo>
                      <a:pt x="827614" y="970994"/>
                    </a:lnTo>
                    <a:cubicBezTo>
                      <a:pt x="742894" y="1028230"/>
                      <a:pt x="640763" y="1061650"/>
                      <a:pt x="530825" y="1061650"/>
                    </a:cubicBezTo>
                    <a:cubicBezTo>
                      <a:pt x="237658" y="1061650"/>
                      <a:pt x="0" y="823992"/>
                      <a:pt x="0" y="530825"/>
                    </a:cubicBezTo>
                    <a:cubicBezTo>
                      <a:pt x="0" y="237658"/>
                      <a:pt x="237658" y="0"/>
                      <a:pt x="530825" y="0"/>
                    </a:cubicBezTo>
                    <a:close/>
                  </a:path>
                </a:pathLst>
              </a:custGeom>
              <a:solidFill>
                <a:srgbClr val="E3F0A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0" name="Triângulo isósceles 129">
                <a:extLst>
                  <a:ext uri="{FF2B5EF4-FFF2-40B4-BE49-F238E27FC236}">
                    <a16:creationId xmlns="" xmlns:a16="http://schemas.microsoft.com/office/drawing/2014/main" id="{163984BA-50CB-4029-8FFD-C695D7623F69}"/>
                  </a:ext>
                </a:extLst>
              </p:cNvPr>
              <p:cNvSpPr/>
              <p:nvPr/>
            </p:nvSpPr>
            <p:spPr>
              <a:xfrm>
                <a:off x="1219613" y="236633"/>
                <a:ext cx="1122033" cy="1694393"/>
              </a:xfrm>
              <a:prstGeom prst="triangle">
                <a:avLst/>
              </a:prstGeom>
              <a:solidFill>
                <a:srgbClr val="8EC1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1" name="Triângulo isósceles 130">
                <a:extLst>
                  <a:ext uri="{FF2B5EF4-FFF2-40B4-BE49-F238E27FC236}">
                    <a16:creationId xmlns="" xmlns:a16="http://schemas.microsoft.com/office/drawing/2014/main" id="{517F8A4E-6C06-4E18-A7D4-2C5882845D4D}"/>
                  </a:ext>
                </a:extLst>
              </p:cNvPr>
              <p:cNvSpPr/>
              <p:nvPr/>
            </p:nvSpPr>
            <p:spPr>
              <a:xfrm>
                <a:off x="1989161" y="695052"/>
                <a:ext cx="803979" cy="1214097"/>
              </a:xfrm>
              <a:prstGeom prst="triangle">
                <a:avLst/>
              </a:prstGeom>
              <a:solidFill>
                <a:srgbClr val="8EC1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2" name="Elipse 131">
                <a:extLst>
                  <a:ext uri="{FF2B5EF4-FFF2-40B4-BE49-F238E27FC236}">
                    <a16:creationId xmlns="" xmlns:a16="http://schemas.microsoft.com/office/drawing/2014/main" id="{48580B81-6B43-4210-8BC1-1F66FA567DCC}"/>
                  </a:ext>
                </a:extLst>
              </p:cNvPr>
              <p:cNvSpPr/>
              <p:nvPr/>
            </p:nvSpPr>
            <p:spPr>
              <a:xfrm>
                <a:off x="7361499" y="389564"/>
                <a:ext cx="1432420" cy="1432420"/>
              </a:xfrm>
              <a:prstGeom prst="ellipse">
                <a:avLst/>
              </a:prstGeom>
              <a:solidFill>
                <a:srgbClr val="F4F9D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3" name="Forma Livre: Forma 27">
                <a:extLst>
                  <a:ext uri="{FF2B5EF4-FFF2-40B4-BE49-F238E27FC236}">
                    <a16:creationId xmlns="" xmlns:a16="http://schemas.microsoft.com/office/drawing/2014/main" id="{03EA3C0E-7031-402A-A2B3-2B2688B8DAB1}"/>
                  </a:ext>
                </a:extLst>
              </p:cNvPr>
              <p:cNvSpPr/>
              <p:nvPr/>
            </p:nvSpPr>
            <p:spPr>
              <a:xfrm rot="167182">
                <a:off x="298786" y="4282135"/>
                <a:ext cx="1711324" cy="820254"/>
              </a:xfrm>
              <a:custGeom>
                <a:avLst/>
                <a:gdLst>
                  <a:gd name="connsiteX0" fmla="*/ 360317 w 2161654"/>
                  <a:gd name="connsiteY0" fmla="*/ 1 h 1088238"/>
                  <a:gd name="connsiteX1" fmla="*/ 707494 w 2161654"/>
                  <a:gd name="connsiteY1" fmla="*/ 1048551 h 1088238"/>
                  <a:gd name="connsiteX2" fmla="*/ 1054670 w 2161654"/>
                  <a:gd name="connsiteY2" fmla="*/ 1 h 1088238"/>
                  <a:gd name="connsiteX3" fmla="*/ 1414987 w 2161654"/>
                  <a:gd name="connsiteY3" fmla="*/ 1088238 h 1088238"/>
                  <a:gd name="connsiteX4" fmla="*/ 720634 w 2161654"/>
                  <a:gd name="connsiteY4" fmla="*/ 1088238 h 1088238"/>
                  <a:gd name="connsiteX5" fmla="*/ 694353 w 2161654"/>
                  <a:gd name="connsiteY5" fmla="*/ 1088238 h 1088238"/>
                  <a:gd name="connsiteX6" fmla="*/ 0 w 2161654"/>
                  <a:gd name="connsiteY6" fmla="*/ 1088238 h 1088238"/>
                  <a:gd name="connsiteX7" fmla="*/ 1801337 w 2161654"/>
                  <a:gd name="connsiteY7" fmla="*/ 0 h 1088238"/>
                  <a:gd name="connsiteX8" fmla="*/ 2161654 w 2161654"/>
                  <a:gd name="connsiteY8" fmla="*/ 1088237 h 1088238"/>
                  <a:gd name="connsiteX9" fmla="*/ 1441020 w 2161654"/>
                  <a:gd name="connsiteY9" fmla="*/ 1088237 h 10882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161654" h="1088238">
                    <a:moveTo>
                      <a:pt x="360317" y="1"/>
                    </a:moveTo>
                    <a:lnTo>
                      <a:pt x="707494" y="1048551"/>
                    </a:lnTo>
                    <a:lnTo>
                      <a:pt x="1054670" y="1"/>
                    </a:lnTo>
                    <a:lnTo>
                      <a:pt x="1414987" y="1088238"/>
                    </a:lnTo>
                    <a:lnTo>
                      <a:pt x="720634" y="1088238"/>
                    </a:lnTo>
                    <a:lnTo>
                      <a:pt x="694353" y="1088238"/>
                    </a:lnTo>
                    <a:lnTo>
                      <a:pt x="0" y="1088238"/>
                    </a:lnTo>
                    <a:close/>
                    <a:moveTo>
                      <a:pt x="1801337" y="0"/>
                    </a:moveTo>
                    <a:lnTo>
                      <a:pt x="2161654" y="1088237"/>
                    </a:lnTo>
                    <a:lnTo>
                      <a:pt x="1441020" y="1088237"/>
                    </a:lnTo>
                    <a:close/>
                  </a:path>
                </a:pathLst>
              </a:cu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4" name="Elipse 133">
                <a:extLst>
                  <a:ext uri="{FF2B5EF4-FFF2-40B4-BE49-F238E27FC236}">
                    <a16:creationId xmlns="" xmlns:a16="http://schemas.microsoft.com/office/drawing/2014/main" id="{2A4EA84F-A054-4BCD-A6AA-9C40881E6517}"/>
                  </a:ext>
                </a:extLst>
              </p:cNvPr>
              <p:cNvSpPr/>
              <p:nvPr/>
            </p:nvSpPr>
            <p:spPr>
              <a:xfrm>
                <a:off x="6882400" y="5924550"/>
                <a:ext cx="628650" cy="409764"/>
              </a:xfrm>
              <a:prstGeom prst="ellipse">
                <a:avLst/>
              </a:pr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5" name="Triângulo isósceles 134">
                <a:extLst>
                  <a:ext uri="{FF2B5EF4-FFF2-40B4-BE49-F238E27FC236}">
                    <a16:creationId xmlns="" xmlns:a16="http://schemas.microsoft.com/office/drawing/2014/main" id="{F62AEFB1-EC56-4DA6-8999-F760DA89069D}"/>
                  </a:ext>
                </a:extLst>
              </p:cNvPr>
              <p:cNvSpPr/>
              <p:nvPr/>
            </p:nvSpPr>
            <p:spPr>
              <a:xfrm>
                <a:off x="7763383" y="5572842"/>
                <a:ext cx="628651" cy="657989"/>
              </a:xfrm>
              <a:prstGeom prst="triangle">
                <a:avLst/>
              </a:pr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6" name="Forma Livre: Forma 30">
                <a:extLst>
                  <a:ext uri="{FF2B5EF4-FFF2-40B4-BE49-F238E27FC236}">
                    <a16:creationId xmlns="" xmlns:a16="http://schemas.microsoft.com/office/drawing/2014/main" id="{9ADF2AFA-220D-4B4F-A6B9-689F91B9FE48}"/>
                  </a:ext>
                </a:extLst>
              </p:cNvPr>
              <p:cNvSpPr/>
              <p:nvPr/>
            </p:nvSpPr>
            <p:spPr>
              <a:xfrm>
                <a:off x="9039668" y="2194217"/>
                <a:ext cx="1902696" cy="3484961"/>
              </a:xfrm>
              <a:custGeom>
                <a:avLst/>
                <a:gdLst>
                  <a:gd name="connsiteX0" fmla="*/ 952686 w 1902696"/>
                  <a:gd name="connsiteY0" fmla="*/ 0 h 3484961"/>
                  <a:gd name="connsiteX1" fmla="*/ 1902696 w 1902696"/>
                  <a:gd name="connsiteY1" fmla="*/ 1274104 h 3484961"/>
                  <a:gd name="connsiteX2" fmla="*/ 1441952 w 1902696"/>
                  <a:gd name="connsiteY2" fmla="*/ 1274104 h 3484961"/>
                  <a:gd name="connsiteX3" fmla="*/ 1900021 w 1902696"/>
                  <a:gd name="connsiteY3" fmla="*/ 1888442 h 3484961"/>
                  <a:gd name="connsiteX4" fmla="*/ 1425016 w 1902696"/>
                  <a:gd name="connsiteY4" fmla="*/ 1888442 h 3484961"/>
                  <a:gd name="connsiteX5" fmla="*/ 1900021 w 1902696"/>
                  <a:gd name="connsiteY5" fmla="*/ 2525494 h 3484961"/>
                  <a:gd name="connsiteX6" fmla="*/ 1102411 w 1902696"/>
                  <a:gd name="connsiteY6" fmla="*/ 2525494 h 3484961"/>
                  <a:gd name="connsiteX7" fmla="*/ 1102411 w 1902696"/>
                  <a:gd name="connsiteY7" fmla="*/ 3484961 h 3484961"/>
                  <a:gd name="connsiteX8" fmla="*/ 797611 w 1902696"/>
                  <a:gd name="connsiteY8" fmla="*/ 3484961 h 3484961"/>
                  <a:gd name="connsiteX9" fmla="*/ 797611 w 1902696"/>
                  <a:gd name="connsiteY9" fmla="*/ 2525494 h 3484961"/>
                  <a:gd name="connsiteX10" fmla="*/ 0 w 1902696"/>
                  <a:gd name="connsiteY10" fmla="*/ 2525494 h 3484961"/>
                  <a:gd name="connsiteX11" fmla="*/ 475005 w 1902696"/>
                  <a:gd name="connsiteY11" fmla="*/ 1888442 h 3484961"/>
                  <a:gd name="connsiteX12" fmla="*/ 0 w 1902696"/>
                  <a:gd name="connsiteY12" fmla="*/ 1888442 h 3484961"/>
                  <a:gd name="connsiteX13" fmla="*/ 458069 w 1902696"/>
                  <a:gd name="connsiteY13" fmla="*/ 1274104 h 3484961"/>
                  <a:gd name="connsiteX14" fmla="*/ 2675 w 1902696"/>
                  <a:gd name="connsiteY14" fmla="*/ 1274104 h 34849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902696" h="3484961">
                    <a:moveTo>
                      <a:pt x="952686" y="0"/>
                    </a:moveTo>
                    <a:lnTo>
                      <a:pt x="1902696" y="1274104"/>
                    </a:lnTo>
                    <a:lnTo>
                      <a:pt x="1441952" y="1274104"/>
                    </a:lnTo>
                    <a:lnTo>
                      <a:pt x="1900021" y="1888442"/>
                    </a:lnTo>
                    <a:lnTo>
                      <a:pt x="1425016" y="1888442"/>
                    </a:lnTo>
                    <a:lnTo>
                      <a:pt x="1900021" y="2525494"/>
                    </a:lnTo>
                    <a:lnTo>
                      <a:pt x="1102411" y="2525494"/>
                    </a:lnTo>
                    <a:lnTo>
                      <a:pt x="1102411" y="3484961"/>
                    </a:lnTo>
                    <a:lnTo>
                      <a:pt x="797611" y="3484961"/>
                    </a:lnTo>
                    <a:lnTo>
                      <a:pt x="797611" y="2525494"/>
                    </a:lnTo>
                    <a:lnTo>
                      <a:pt x="0" y="2525494"/>
                    </a:lnTo>
                    <a:lnTo>
                      <a:pt x="475005" y="1888442"/>
                    </a:lnTo>
                    <a:lnTo>
                      <a:pt x="0" y="1888442"/>
                    </a:lnTo>
                    <a:lnTo>
                      <a:pt x="458069" y="1274104"/>
                    </a:lnTo>
                    <a:lnTo>
                      <a:pt x="2675" y="1274104"/>
                    </a:lnTo>
                    <a:close/>
                  </a:path>
                </a:pathLst>
              </a:cu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7" name="Elipse 136">
                <a:extLst>
                  <a:ext uri="{FF2B5EF4-FFF2-40B4-BE49-F238E27FC236}">
                    <a16:creationId xmlns="" xmlns:a16="http://schemas.microsoft.com/office/drawing/2014/main" id="{E81C21CE-BFC4-4FB9-AA02-04B4ED409744}"/>
                  </a:ext>
                </a:extLst>
              </p:cNvPr>
              <p:cNvSpPr/>
              <p:nvPr/>
            </p:nvSpPr>
            <p:spPr>
              <a:xfrm>
                <a:off x="11282323" y="4692262"/>
                <a:ext cx="628650" cy="409764"/>
              </a:xfrm>
              <a:prstGeom prst="ellipse">
                <a:avLst/>
              </a:pr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8" name="Triângulo isósceles 137">
                <a:extLst>
                  <a:ext uri="{FF2B5EF4-FFF2-40B4-BE49-F238E27FC236}">
                    <a16:creationId xmlns="" xmlns:a16="http://schemas.microsoft.com/office/drawing/2014/main" id="{A6DDE910-AA69-4B7D-9855-5ADB01F1AD73}"/>
                  </a:ext>
                </a:extLst>
              </p:cNvPr>
              <p:cNvSpPr/>
              <p:nvPr/>
            </p:nvSpPr>
            <p:spPr>
              <a:xfrm>
                <a:off x="6971963" y="2888142"/>
                <a:ext cx="1122033" cy="1081716"/>
              </a:xfrm>
              <a:prstGeom prst="triangle">
                <a:avLst/>
              </a:prstGeom>
              <a:solidFill>
                <a:srgbClr val="1E7C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9" name="Triângulo isósceles 138">
                <a:extLst>
                  <a:ext uri="{FF2B5EF4-FFF2-40B4-BE49-F238E27FC236}">
                    <a16:creationId xmlns="" xmlns:a16="http://schemas.microsoft.com/office/drawing/2014/main" id="{18A575D9-E655-47FA-8304-E96120FB8E62}"/>
                  </a:ext>
                </a:extLst>
              </p:cNvPr>
              <p:cNvSpPr/>
              <p:nvPr/>
            </p:nvSpPr>
            <p:spPr>
              <a:xfrm>
                <a:off x="593431" y="3371218"/>
                <a:ext cx="1122033" cy="1694393"/>
              </a:xfrm>
              <a:prstGeom prst="triangle">
                <a:avLst/>
              </a:pr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0" name="Triângulo isósceles 139">
                <a:extLst>
                  <a:ext uri="{FF2B5EF4-FFF2-40B4-BE49-F238E27FC236}">
                    <a16:creationId xmlns="" xmlns:a16="http://schemas.microsoft.com/office/drawing/2014/main" id="{5C1DF663-1E26-4B53-9E6B-7AB470CF106B}"/>
                  </a:ext>
                </a:extLst>
              </p:cNvPr>
              <p:cNvSpPr/>
              <p:nvPr/>
            </p:nvSpPr>
            <p:spPr>
              <a:xfrm>
                <a:off x="7635834" y="2677072"/>
                <a:ext cx="1122033" cy="1081716"/>
              </a:xfrm>
              <a:prstGeom prst="triangle">
                <a:avLst/>
              </a:prstGeom>
              <a:solidFill>
                <a:srgbClr val="1E7C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1" name="Forma Livre: Forma 35">
                <a:extLst>
                  <a:ext uri="{FF2B5EF4-FFF2-40B4-BE49-F238E27FC236}">
                    <a16:creationId xmlns="" xmlns:a16="http://schemas.microsoft.com/office/drawing/2014/main" id="{D413FBB0-E5D9-4AD0-B5BD-EFDA61C99604}"/>
                  </a:ext>
                </a:extLst>
              </p:cNvPr>
              <p:cNvSpPr/>
              <p:nvPr/>
            </p:nvSpPr>
            <p:spPr>
              <a:xfrm>
                <a:off x="10207693" y="861697"/>
                <a:ext cx="615856" cy="942342"/>
              </a:xfrm>
              <a:custGeom>
                <a:avLst/>
                <a:gdLst>
                  <a:gd name="connsiteX0" fmla="*/ 444651 w 894248"/>
                  <a:gd name="connsiteY0" fmla="*/ 0 h 1368318"/>
                  <a:gd name="connsiteX1" fmla="*/ 638399 w 894248"/>
                  <a:gd name="connsiteY1" fmla="*/ 193748 h 1368318"/>
                  <a:gd name="connsiteX2" fmla="*/ 636269 w 894248"/>
                  <a:gd name="connsiteY2" fmla="*/ 214881 h 1368318"/>
                  <a:gd name="connsiteX3" fmla="*/ 700500 w 894248"/>
                  <a:gd name="connsiteY3" fmla="*/ 201913 h 1368318"/>
                  <a:gd name="connsiteX4" fmla="*/ 894248 w 894248"/>
                  <a:gd name="connsiteY4" fmla="*/ 395661 h 1368318"/>
                  <a:gd name="connsiteX5" fmla="*/ 775915 w 894248"/>
                  <a:gd name="connsiteY5" fmla="*/ 574183 h 1368318"/>
                  <a:gd name="connsiteX6" fmla="*/ 742432 w 894248"/>
                  <a:gd name="connsiteY6" fmla="*/ 580943 h 1368318"/>
                  <a:gd name="connsiteX7" fmla="*/ 753891 w 894248"/>
                  <a:gd name="connsiteY7" fmla="*/ 604781 h 1368318"/>
                  <a:gd name="connsiteX8" fmla="*/ 762602 w 894248"/>
                  <a:gd name="connsiteY8" fmla="*/ 662396 h 1368318"/>
                  <a:gd name="connsiteX9" fmla="*/ 568854 w 894248"/>
                  <a:gd name="connsiteY9" fmla="*/ 856144 h 1368318"/>
                  <a:gd name="connsiteX10" fmla="*/ 501975 w 894248"/>
                  <a:gd name="connsiteY10" fmla="*/ 842642 h 1368318"/>
                  <a:gd name="connsiteX11" fmla="*/ 501975 w 894248"/>
                  <a:gd name="connsiteY11" fmla="*/ 1368318 h 1368318"/>
                  <a:gd name="connsiteX12" fmla="*/ 353532 w 894248"/>
                  <a:gd name="connsiteY12" fmla="*/ 1368318 h 1368318"/>
                  <a:gd name="connsiteX13" fmla="*/ 353532 w 894248"/>
                  <a:gd name="connsiteY13" fmla="*/ 824366 h 1368318"/>
                  <a:gd name="connsiteX14" fmla="*/ 344241 w 894248"/>
                  <a:gd name="connsiteY14" fmla="*/ 830630 h 1368318"/>
                  <a:gd name="connsiteX15" fmla="*/ 268826 w 894248"/>
                  <a:gd name="connsiteY15" fmla="*/ 845856 h 1368318"/>
                  <a:gd name="connsiteX16" fmla="*/ 75078 w 894248"/>
                  <a:gd name="connsiteY16" fmla="*/ 652108 h 1368318"/>
                  <a:gd name="connsiteX17" fmla="*/ 83789 w 894248"/>
                  <a:gd name="connsiteY17" fmla="*/ 594493 h 1368318"/>
                  <a:gd name="connsiteX18" fmla="*/ 104904 w 894248"/>
                  <a:gd name="connsiteY18" fmla="*/ 550570 h 1368318"/>
                  <a:gd name="connsiteX19" fmla="*/ 56748 w 894248"/>
                  <a:gd name="connsiteY19" fmla="*/ 518103 h 1368318"/>
                  <a:gd name="connsiteX20" fmla="*/ 0 w 894248"/>
                  <a:gd name="connsiteY20" fmla="*/ 381102 h 1368318"/>
                  <a:gd name="connsiteX21" fmla="*/ 193748 w 894248"/>
                  <a:gd name="connsiteY21" fmla="*/ 187354 h 1368318"/>
                  <a:gd name="connsiteX22" fmla="*/ 251432 w 894248"/>
                  <a:gd name="connsiteY22" fmla="*/ 199000 h 1368318"/>
                  <a:gd name="connsiteX23" fmla="*/ 250903 w 894248"/>
                  <a:gd name="connsiteY23" fmla="*/ 193748 h 1368318"/>
                  <a:gd name="connsiteX24" fmla="*/ 444651 w 894248"/>
                  <a:gd name="connsiteY24" fmla="*/ 0 h 13683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894248" h="1368318">
                    <a:moveTo>
                      <a:pt x="444651" y="0"/>
                    </a:moveTo>
                    <a:cubicBezTo>
                      <a:pt x="551655" y="0"/>
                      <a:pt x="638399" y="86744"/>
                      <a:pt x="638399" y="193748"/>
                    </a:cubicBezTo>
                    <a:lnTo>
                      <a:pt x="636269" y="214881"/>
                    </a:lnTo>
                    <a:lnTo>
                      <a:pt x="700500" y="201913"/>
                    </a:lnTo>
                    <a:cubicBezTo>
                      <a:pt x="807504" y="201913"/>
                      <a:pt x="894248" y="288657"/>
                      <a:pt x="894248" y="395661"/>
                    </a:cubicBezTo>
                    <a:cubicBezTo>
                      <a:pt x="894248" y="475914"/>
                      <a:pt x="845454" y="544771"/>
                      <a:pt x="775915" y="574183"/>
                    </a:cubicBezTo>
                    <a:lnTo>
                      <a:pt x="742432" y="580943"/>
                    </a:lnTo>
                    <a:lnTo>
                      <a:pt x="753891" y="604781"/>
                    </a:lnTo>
                    <a:cubicBezTo>
                      <a:pt x="759552" y="622982"/>
                      <a:pt x="762602" y="642333"/>
                      <a:pt x="762602" y="662396"/>
                    </a:cubicBezTo>
                    <a:cubicBezTo>
                      <a:pt x="762602" y="769400"/>
                      <a:pt x="675858" y="856144"/>
                      <a:pt x="568854" y="856144"/>
                    </a:cubicBezTo>
                    <a:lnTo>
                      <a:pt x="501975" y="842642"/>
                    </a:lnTo>
                    <a:lnTo>
                      <a:pt x="501975" y="1368318"/>
                    </a:lnTo>
                    <a:lnTo>
                      <a:pt x="353532" y="1368318"/>
                    </a:lnTo>
                    <a:lnTo>
                      <a:pt x="353532" y="824366"/>
                    </a:lnTo>
                    <a:lnTo>
                      <a:pt x="344241" y="830630"/>
                    </a:lnTo>
                    <a:cubicBezTo>
                      <a:pt x="321062" y="840435"/>
                      <a:pt x="295577" y="845856"/>
                      <a:pt x="268826" y="845856"/>
                    </a:cubicBezTo>
                    <a:cubicBezTo>
                      <a:pt x="161822" y="845856"/>
                      <a:pt x="75078" y="759112"/>
                      <a:pt x="75078" y="652108"/>
                    </a:cubicBezTo>
                    <a:cubicBezTo>
                      <a:pt x="75078" y="632045"/>
                      <a:pt x="78128" y="612694"/>
                      <a:pt x="83789" y="594493"/>
                    </a:cubicBezTo>
                    <a:lnTo>
                      <a:pt x="104904" y="550570"/>
                    </a:lnTo>
                    <a:lnTo>
                      <a:pt x="56748" y="518103"/>
                    </a:lnTo>
                    <a:cubicBezTo>
                      <a:pt x="21686" y="483041"/>
                      <a:pt x="0" y="434604"/>
                      <a:pt x="0" y="381102"/>
                    </a:cubicBezTo>
                    <a:cubicBezTo>
                      <a:pt x="0" y="274098"/>
                      <a:pt x="86744" y="187354"/>
                      <a:pt x="193748" y="187354"/>
                    </a:cubicBezTo>
                    <a:lnTo>
                      <a:pt x="251432" y="199000"/>
                    </a:lnTo>
                    <a:lnTo>
                      <a:pt x="250903" y="193748"/>
                    </a:lnTo>
                    <a:cubicBezTo>
                      <a:pt x="250903" y="86744"/>
                      <a:pt x="337647" y="0"/>
                      <a:pt x="444651" y="0"/>
                    </a:cubicBezTo>
                    <a:close/>
                  </a:path>
                </a:pathLst>
              </a:custGeom>
              <a:solidFill>
                <a:srgbClr val="1E7C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2" name="Forma Livre: Forma 36">
                <a:extLst>
                  <a:ext uri="{FF2B5EF4-FFF2-40B4-BE49-F238E27FC236}">
                    <a16:creationId xmlns="" xmlns:a16="http://schemas.microsoft.com/office/drawing/2014/main" id="{145467B6-6D7D-442C-B29F-419E9C37191A}"/>
                  </a:ext>
                </a:extLst>
              </p:cNvPr>
              <p:cNvSpPr/>
              <p:nvPr/>
            </p:nvSpPr>
            <p:spPr>
              <a:xfrm rot="10800000">
                <a:off x="10942364" y="37117"/>
                <a:ext cx="894249" cy="1657069"/>
              </a:xfrm>
              <a:custGeom>
                <a:avLst/>
                <a:gdLst>
                  <a:gd name="connsiteX0" fmla="*/ 1260019 w 2520038"/>
                  <a:gd name="connsiteY0" fmla="*/ 4669705 h 4669705"/>
                  <a:gd name="connsiteX1" fmla="*/ 0 w 2520038"/>
                  <a:gd name="connsiteY1" fmla="*/ 1473519 h 4669705"/>
                  <a:gd name="connsiteX2" fmla="*/ 1001808 w 2520038"/>
                  <a:gd name="connsiteY2" fmla="*/ 1473519 h 4669705"/>
                  <a:gd name="connsiteX3" fmla="*/ 1001808 w 2520038"/>
                  <a:gd name="connsiteY3" fmla="*/ 1089449 h 4669705"/>
                  <a:gd name="connsiteX4" fmla="*/ 958273 w 2520038"/>
                  <a:gd name="connsiteY4" fmla="*/ 1065819 h 4669705"/>
                  <a:gd name="connsiteX5" fmla="*/ 838410 w 2520038"/>
                  <a:gd name="connsiteY5" fmla="*/ 1041620 h 4669705"/>
                  <a:gd name="connsiteX6" fmla="*/ 530471 w 2520038"/>
                  <a:gd name="connsiteY6" fmla="*/ 1349559 h 4669705"/>
                  <a:gd name="connsiteX7" fmla="*/ 222533 w 2520038"/>
                  <a:gd name="connsiteY7" fmla="*/ 1349559 h 4669705"/>
                  <a:gd name="connsiteX8" fmla="*/ 838411 w 2520038"/>
                  <a:gd name="connsiteY8" fmla="*/ 733681 h 4669705"/>
                  <a:gd name="connsiteX9" fmla="*/ 962532 w 2520038"/>
                  <a:gd name="connsiteY9" fmla="*/ 746194 h 4669705"/>
                  <a:gd name="connsiteX10" fmla="*/ 1001808 w 2520038"/>
                  <a:gd name="connsiteY10" fmla="*/ 758386 h 4669705"/>
                  <a:gd name="connsiteX11" fmla="*/ 1001808 w 2520038"/>
                  <a:gd name="connsiteY11" fmla="*/ 0 h 4669705"/>
                  <a:gd name="connsiteX12" fmla="*/ 1518230 w 2520038"/>
                  <a:gd name="connsiteY12" fmla="*/ 0 h 4669705"/>
                  <a:gd name="connsiteX13" fmla="*/ 1518230 w 2520038"/>
                  <a:gd name="connsiteY13" fmla="*/ 1473519 h 4669705"/>
                  <a:gd name="connsiteX14" fmla="*/ 2520038 w 2520038"/>
                  <a:gd name="connsiteY14" fmla="*/ 1473519 h 4669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520038" h="4669705">
                    <a:moveTo>
                      <a:pt x="1260019" y="4669705"/>
                    </a:moveTo>
                    <a:lnTo>
                      <a:pt x="0" y="1473519"/>
                    </a:lnTo>
                    <a:lnTo>
                      <a:pt x="1001808" y="1473519"/>
                    </a:lnTo>
                    <a:lnTo>
                      <a:pt x="1001808" y="1089449"/>
                    </a:lnTo>
                    <a:lnTo>
                      <a:pt x="958273" y="1065819"/>
                    </a:lnTo>
                    <a:cubicBezTo>
                      <a:pt x="921432" y="1050237"/>
                      <a:pt x="880927" y="1041620"/>
                      <a:pt x="838410" y="1041620"/>
                    </a:cubicBezTo>
                    <a:cubicBezTo>
                      <a:pt x="668340" y="1041620"/>
                      <a:pt x="530471" y="1179489"/>
                      <a:pt x="530471" y="1349559"/>
                    </a:cubicBezTo>
                    <a:lnTo>
                      <a:pt x="222533" y="1349559"/>
                    </a:lnTo>
                    <a:cubicBezTo>
                      <a:pt x="222533" y="1009419"/>
                      <a:pt x="498271" y="733681"/>
                      <a:pt x="838411" y="733681"/>
                    </a:cubicBezTo>
                    <a:cubicBezTo>
                      <a:pt x="880929" y="733681"/>
                      <a:pt x="922440" y="737990"/>
                      <a:pt x="962532" y="746194"/>
                    </a:cubicBezTo>
                    <a:lnTo>
                      <a:pt x="1001808" y="758386"/>
                    </a:lnTo>
                    <a:lnTo>
                      <a:pt x="1001808" y="0"/>
                    </a:lnTo>
                    <a:lnTo>
                      <a:pt x="1518230" y="0"/>
                    </a:lnTo>
                    <a:lnTo>
                      <a:pt x="1518230" y="1473519"/>
                    </a:lnTo>
                    <a:lnTo>
                      <a:pt x="2520038" y="1473519"/>
                    </a:lnTo>
                    <a:close/>
                  </a:path>
                </a:pathLst>
              </a:custGeom>
              <a:solidFill>
                <a:srgbClr val="1E7C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143" name="Forma Livre: Forma 37">
                <a:extLst>
                  <a:ext uri="{FF2B5EF4-FFF2-40B4-BE49-F238E27FC236}">
                    <a16:creationId xmlns="" xmlns:a16="http://schemas.microsoft.com/office/drawing/2014/main" id="{E215F598-F511-4E55-B631-05E8304CCF45}"/>
                  </a:ext>
                </a:extLst>
              </p:cNvPr>
              <p:cNvSpPr/>
              <p:nvPr/>
            </p:nvSpPr>
            <p:spPr>
              <a:xfrm>
                <a:off x="250650" y="974186"/>
                <a:ext cx="850148" cy="1557123"/>
              </a:xfrm>
              <a:custGeom>
                <a:avLst/>
                <a:gdLst>
                  <a:gd name="connsiteX0" fmla="*/ 952686 w 1902696"/>
                  <a:gd name="connsiteY0" fmla="*/ 0 h 3484961"/>
                  <a:gd name="connsiteX1" fmla="*/ 1902696 w 1902696"/>
                  <a:gd name="connsiteY1" fmla="*/ 1274104 h 3484961"/>
                  <a:gd name="connsiteX2" fmla="*/ 1441952 w 1902696"/>
                  <a:gd name="connsiteY2" fmla="*/ 1274104 h 3484961"/>
                  <a:gd name="connsiteX3" fmla="*/ 1900021 w 1902696"/>
                  <a:gd name="connsiteY3" fmla="*/ 1888442 h 3484961"/>
                  <a:gd name="connsiteX4" fmla="*/ 1425016 w 1902696"/>
                  <a:gd name="connsiteY4" fmla="*/ 1888442 h 3484961"/>
                  <a:gd name="connsiteX5" fmla="*/ 1900021 w 1902696"/>
                  <a:gd name="connsiteY5" fmla="*/ 2525494 h 3484961"/>
                  <a:gd name="connsiteX6" fmla="*/ 1102411 w 1902696"/>
                  <a:gd name="connsiteY6" fmla="*/ 2525494 h 3484961"/>
                  <a:gd name="connsiteX7" fmla="*/ 1102411 w 1902696"/>
                  <a:gd name="connsiteY7" fmla="*/ 3484961 h 3484961"/>
                  <a:gd name="connsiteX8" fmla="*/ 797611 w 1902696"/>
                  <a:gd name="connsiteY8" fmla="*/ 3484961 h 3484961"/>
                  <a:gd name="connsiteX9" fmla="*/ 797611 w 1902696"/>
                  <a:gd name="connsiteY9" fmla="*/ 2525494 h 3484961"/>
                  <a:gd name="connsiteX10" fmla="*/ 0 w 1902696"/>
                  <a:gd name="connsiteY10" fmla="*/ 2525494 h 3484961"/>
                  <a:gd name="connsiteX11" fmla="*/ 475005 w 1902696"/>
                  <a:gd name="connsiteY11" fmla="*/ 1888442 h 3484961"/>
                  <a:gd name="connsiteX12" fmla="*/ 0 w 1902696"/>
                  <a:gd name="connsiteY12" fmla="*/ 1888442 h 3484961"/>
                  <a:gd name="connsiteX13" fmla="*/ 458069 w 1902696"/>
                  <a:gd name="connsiteY13" fmla="*/ 1274104 h 3484961"/>
                  <a:gd name="connsiteX14" fmla="*/ 2675 w 1902696"/>
                  <a:gd name="connsiteY14" fmla="*/ 1274104 h 34849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902696" h="3484961">
                    <a:moveTo>
                      <a:pt x="952686" y="0"/>
                    </a:moveTo>
                    <a:lnTo>
                      <a:pt x="1902696" y="1274104"/>
                    </a:lnTo>
                    <a:lnTo>
                      <a:pt x="1441952" y="1274104"/>
                    </a:lnTo>
                    <a:lnTo>
                      <a:pt x="1900021" y="1888442"/>
                    </a:lnTo>
                    <a:lnTo>
                      <a:pt x="1425016" y="1888442"/>
                    </a:lnTo>
                    <a:lnTo>
                      <a:pt x="1900021" y="2525494"/>
                    </a:lnTo>
                    <a:lnTo>
                      <a:pt x="1102411" y="2525494"/>
                    </a:lnTo>
                    <a:lnTo>
                      <a:pt x="1102411" y="3484961"/>
                    </a:lnTo>
                    <a:lnTo>
                      <a:pt x="797611" y="3484961"/>
                    </a:lnTo>
                    <a:lnTo>
                      <a:pt x="797611" y="2525494"/>
                    </a:lnTo>
                    <a:lnTo>
                      <a:pt x="0" y="2525494"/>
                    </a:lnTo>
                    <a:lnTo>
                      <a:pt x="475005" y="1888442"/>
                    </a:lnTo>
                    <a:lnTo>
                      <a:pt x="0" y="1888442"/>
                    </a:lnTo>
                    <a:lnTo>
                      <a:pt x="458069" y="1274104"/>
                    </a:lnTo>
                    <a:lnTo>
                      <a:pt x="2675" y="1274104"/>
                    </a:lnTo>
                    <a:close/>
                  </a:path>
                </a:pathLst>
              </a:cu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4" name="Forma Livre: Forma 38">
                <a:extLst>
                  <a:ext uri="{FF2B5EF4-FFF2-40B4-BE49-F238E27FC236}">
                    <a16:creationId xmlns="" xmlns:a16="http://schemas.microsoft.com/office/drawing/2014/main" id="{A3F1A29A-214E-434E-A887-97158F98B48B}"/>
                  </a:ext>
                </a:extLst>
              </p:cNvPr>
              <p:cNvSpPr/>
              <p:nvPr/>
            </p:nvSpPr>
            <p:spPr>
              <a:xfrm rot="10800000">
                <a:off x="5637660" y="3644315"/>
                <a:ext cx="1425259" cy="2641046"/>
              </a:xfrm>
              <a:custGeom>
                <a:avLst/>
                <a:gdLst>
                  <a:gd name="connsiteX0" fmla="*/ 1260019 w 2520038"/>
                  <a:gd name="connsiteY0" fmla="*/ 4669705 h 4669705"/>
                  <a:gd name="connsiteX1" fmla="*/ 0 w 2520038"/>
                  <a:gd name="connsiteY1" fmla="*/ 1473519 h 4669705"/>
                  <a:gd name="connsiteX2" fmla="*/ 1001808 w 2520038"/>
                  <a:gd name="connsiteY2" fmla="*/ 1473519 h 4669705"/>
                  <a:gd name="connsiteX3" fmla="*/ 1001808 w 2520038"/>
                  <a:gd name="connsiteY3" fmla="*/ 1089449 h 4669705"/>
                  <a:gd name="connsiteX4" fmla="*/ 958273 w 2520038"/>
                  <a:gd name="connsiteY4" fmla="*/ 1065819 h 4669705"/>
                  <a:gd name="connsiteX5" fmla="*/ 838410 w 2520038"/>
                  <a:gd name="connsiteY5" fmla="*/ 1041620 h 4669705"/>
                  <a:gd name="connsiteX6" fmla="*/ 530471 w 2520038"/>
                  <a:gd name="connsiteY6" fmla="*/ 1349559 h 4669705"/>
                  <a:gd name="connsiteX7" fmla="*/ 222533 w 2520038"/>
                  <a:gd name="connsiteY7" fmla="*/ 1349559 h 4669705"/>
                  <a:gd name="connsiteX8" fmla="*/ 838411 w 2520038"/>
                  <a:gd name="connsiteY8" fmla="*/ 733681 h 4669705"/>
                  <a:gd name="connsiteX9" fmla="*/ 962532 w 2520038"/>
                  <a:gd name="connsiteY9" fmla="*/ 746194 h 4669705"/>
                  <a:gd name="connsiteX10" fmla="*/ 1001808 w 2520038"/>
                  <a:gd name="connsiteY10" fmla="*/ 758386 h 4669705"/>
                  <a:gd name="connsiteX11" fmla="*/ 1001808 w 2520038"/>
                  <a:gd name="connsiteY11" fmla="*/ 0 h 4669705"/>
                  <a:gd name="connsiteX12" fmla="*/ 1518230 w 2520038"/>
                  <a:gd name="connsiteY12" fmla="*/ 0 h 4669705"/>
                  <a:gd name="connsiteX13" fmla="*/ 1518230 w 2520038"/>
                  <a:gd name="connsiteY13" fmla="*/ 1473519 h 4669705"/>
                  <a:gd name="connsiteX14" fmla="*/ 2520038 w 2520038"/>
                  <a:gd name="connsiteY14" fmla="*/ 1473519 h 4669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520038" h="4669705">
                    <a:moveTo>
                      <a:pt x="1260019" y="4669705"/>
                    </a:moveTo>
                    <a:lnTo>
                      <a:pt x="0" y="1473519"/>
                    </a:lnTo>
                    <a:lnTo>
                      <a:pt x="1001808" y="1473519"/>
                    </a:lnTo>
                    <a:lnTo>
                      <a:pt x="1001808" y="1089449"/>
                    </a:lnTo>
                    <a:lnTo>
                      <a:pt x="958273" y="1065819"/>
                    </a:lnTo>
                    <a:cubicBezTo>
                      <a:pt x="921432" y="1050237"/>
                      <a:pt x="880927" y="1041620"/>
                      <a:pt x="838410" y="1041620"/>
                    </a:cubicBezTo>
                    <a:cubicBezTo>
                      <a:pt x="668340" y="1041620"/>
                      <a:pt x="530471" y="1179489"/>
                      <a:pt x="530471" y="1349559"/>
                    </a:cubicBezTo>
                    <a:lnTo>
                      <a:pt x="222533" y="1349559"/>
                    </a:lnTo>
                    <a:cubicBezTo>
                      <a:pt x="222533" y="1009419"/>
                      <a:pt x="498271" y="733681"/>
                      <a:pt x="838411" y="733681"/>
                    </a:cubicBezTo>
                    <a:cubicBezTo>
                      <a:pt x="880929" y="733681"/>
                      <a:pt x="922440" y="737990"/>
                      <a:pt x="962532" y="746194"/>
                    </a:cubicBezTo>
                    <a:lnTo>
                      <a:pt x="1001808" y="758386"/>
                    </a:lnTo>
                    <a:lnTo>
                      <a:pt x="1001808" y="0"/>
                    </a:lnTo>
                    <a:lnTo>
                      <a:pt x="1518230" y="0"/>
                    </a:lnTo>
                    <a:lnTo>
                      <a:pt x="1518230" y="1473519"/>
                    </a:lnTo>
                    <a:lnTo>
                      <a:pt x="2520038" y="1473519"/>
                    </a:lnTo>
                    <a:close/>
                  </a:path>
                </a:pathLst>
              </a:cu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145" name="Forma Livre: Forma 39">
                <a:extLst>
                  <a:ext uri="{FF2B5EF4-FFF2-40B4-BE49-F238E27FC236}">
                    <a16:creationId xmlns="" xmlns:a16="http://schemas.microsoft.com/office/drawing/2014/main" id="{8E710EF9-7E6B-4AE1-880E-A5B42682F4D4}"/>
                  </a:ext>
                </a:extLst>
              </p:cNvPr>
              <p:cNvSpPr/>
              <p:nvPr/>
            </p:nvSpPr>
            <p:spPr>
              <a:xfrm>
                <a:off x="5351475" y="288023"/>
                <a:ext cx="982565" cy="1503456"/>
              </a:xfrm>
              <a:custGeom>
                <a:avLst/>
                <a:gdLst>
                  <a:gd name="connsiteX0" fmla="*/ 444651 w 894248"/>
                  <a:gd name="connsiteY0" fmla="*/ 0 h 1368318"/>
                  <a:gd name="connsiteX1" fmla="*/ 638399 w 894248"/>
                  <a:gd name="connsiteY1" fmla="*/ 193748 h 1368318"/>
                  <a:gd name="connsiteX2" fmla="*/ 636269 w 894248"/>
                  <a:gd name="connsiteY2" fmla="*/ 214881 h 1368318"/>
                  <a:gd name="connsiteX3" fmla="*/ 700500 w 894248"/>
                  <a:gd name="connsiteY3" fmla="*/ 201913 h 1368318"/>
                  <a:gd name="connsiteX4" fmla="*/ 894248 w 894248"/>
                  <a:gd name="connsiteY4" fmla="*/ 395661 h 1368318"/>
                  <a:gd name="connsiteX5" fmla="*/ 775915 w 894248"/>
                  <a:gd name="connsiteY5" fmla="*/ 574183 h 1368318"/>
                  <a:gd name="connsiteX6" fmla="*/ 742432 w 894248"/>
                  <a:gd name="connsiteY6" fmla="*/ 580943 h 1368318"/>
                  <a:gd name="connsiteX7" fmla="*/ 753891 w 894248"/>
                  <a:gd name="connsiteY7" fmla="*/ 604781 h 1368318"/>
                  <a:gd name="connsiteX8" fmla="*/ 762602 w 894248"/>
                  <a:gd name="connsiteY8" fmla="*/ 662396 h 1368318"/>
                  <a:gd name="connsiteX9" fmla="*/ 568854 w 894248"/>
                  <a:gd name="connsiteY9" fmla="*/ 856144 h 1368318"/>
                  <a:gd name="connsiteX10" fmla="*/ 501975 w 894248"/>
                  <a:gd name="connsiteY10" fmla="*/ 842642 h 1368318"/>
                  <a:gd name="connsiteX11" fmla="*/ 501975 w 894248"/>
                  <a:gd name="connsiteY11" fmla="*/ 1368318 h 1368318"/>
                  <a:gd name="connsiteX12" fmla="*/ 353532 w 894248"/>
                  <a:gd name="connsiteY12" fmla="*/ 1368318 h 1368318"/>
                  <a:gd name="connsiteX13" fmla="*/ 353532 w 894248"/>
                  <a:gd name="connsiteY13" fmla="*/ 824366 h 1368318"/>
                  <a:gd name="connsiteX14" fmla="*/ 344241 w 894248"/>
                  <a:gd name="connsiteY14" fmla="*/ 830630 h 1368318"/>
                  <a:gd name="connsiteX15" fmla="*/ 268826 w 894248"/>
                  <a:gd name="connsiteY15" fmla="*/ 845856 h 1368318"/>
                  <a:gd name="connsiteX16" fmla="*/ 75078 w 894248"/>
                  <a:gd name="connsiteY16" fmla="*/ 652108 h 1368318"/>
                  <a:gd name="connsiteX17" fmla="*/ 83789 w 894248"/>
                  <a:gd name="connsiteY17" fmla="*/ 594493 h 1368318"/>
                  <a:gd name="connsiteX18" fmla="*/ 104904 w 894248"/>
                  <a:gd name="connsiteY18" fmla="*/ 550570 h 1368318"/>
                  <a:gd name="connsiteX19" fmla="*/ 56748 w 894248"/>
                  <a:gd name="connsiteY19" fmla="*/ 518103 h 1368318"/>
                  <a:gd name="connsiteX20" fmla="*/ 0 w 894248"/>
                  <a:gd name="connsiteY20" fmla="*/ 381102 h 1368318"/>
                  <a:gd name="connsiteX21" fmla="*/ 193748 w 894248"/>
                  <a:gd name="connsiteY21" fmla="*/ 187354 h 1368318"/>
                  <a:gd name="connsiteX22" fmla="*/ 251432 w 894248"/>
                  <a:gd name="connsiteY22" fmla="*/ 199000 h 1368318"/>
                  <a:gd name="connsiteX23" fmla="*/ 250903 w 894248"/>
                  <a:gd name="connsiteY23" fmla="*/ 193748 h 1368318"/>
                  <a:gd name="connsiteX24" fmla="*/ 444651 w 894248"/>
                  <a:gd name="connsiteY24" fmla="*/ 0 h 13683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894248" h="1368318">
                    <a:moveTo>
                      <a:pt x="444651" y="0"/>
                    </a:moveTo>
                    <a:cubicBezTo>
                      <a:pt x="551655" y="0"/>
                      <a:pt x="638399" y="86744"/>
                      <a:pt x="638399" y="193748"/>
                    </a:cubicBezTo>
                    <a:lnTo>
                      <a:pt x="636269" y="214881"/>
                    </a:lnTo>
                    <a:lnTo>
                      <a:pt x="700500" y="201913"/>
                    </a:lnTo>
                    <a:cubicBezTo>
                      <a:pt x="807504" y="201913"/>
                      <a:pt x="894248" y="288657"/>
                      <a:pt x="894248" y="395661"/>
                    </a:cubicBezTo>
                    <a:cubicBezTo>
                      <a:pt x="894248" y="475914"/>
                      <a:pt x="845454" y="544771"/>
                      <a:pt x="775915" y="574183"/>
                    </a:cubicBezTo>
                    <a:lnTo>
                      <a:pt x="742432" y="580943"/>
                    </a:lnTo>
                    <a:lnTo>
                      <a:pt x="753891" y="604781"/>
                    </a:lnTo>
                    <a:cubicBezTo>
                      <a:pt x="759552" y="622982"/>
                      <a:pt x="762602" y="642333"/>
                      <a:pt x="762602" y="662396"/>
                    </a:cubicBezTo>
                    <a:cubicBezTo>
                      <a:pt x="762602" y="769400"/>
                      <a:pt x="675858" y="856144"/>
                      <a:pt x="568854" y="856144"/>
                    </a:cubicBezTo>
                    <a:lnTo>
                      <a:pt x="501975" y="842642"/>
                    </a:lnTo>
                    <a:lnTo>
                      <a:pt x="501975" y="1368318"/>
                    </a:lnTo>
                    <a:lnTo>
                      <a:pt x="353532" y="1368318"/>
                    </a:lnTo>
                    <a:lnTo>
                      <a:pt x="353532" y="824366"/>
                    </a:lnTo>
                    <a:lnTo>
                      <a:pt x="344241" y="830630"/>
                    </a:lnTo>
                    <a:cubicBezTo>
                      <a:pt x="321062" y="840435"/>
                      <a:pt x="295577" y="845856"/>
                      <a:pt x="268826" y="845856"/>
                    </a:cubicBezTo>
                    <a:cubicBezTo>
                      <a:pt x="161822" y="845856"/>
                      <a:pt x="75078" y="759112"/>
                      <a:pt x="75078" y="652108"/>
                    </a:cubicBezTo>
                    <a:cubicBezTo>
                      <a:pt x="75078" y="632045"/>
                      <a:pt x="78128" y="612694"/>
                      <a:pt x="83789" y="594493"/>
                    </a:cubicBezTo>
                    <a:lnTo>
                      <a:pt x="104904" y="550570"/>
                    </a:lnTo>
                    <a:lnTo>
                      <a:pt x="56748" y="518103"/>
                    </a:lnTo>
                    <a:cubicBezTo>
                      <a:pt x="21686" y="483041"/>
                      <a:pt x="0" y="434604"/>
                      <a:pt x="0" y="381102"/>
                    </a:cubicBezTo>
                    <a:cubicBezTo>
                      <a:pt x="0" y="274098"/>
                      <a:pt x="86744" y="187354"/>
                      <a:pt x="193748" y="187354"/>
                    </a:cubicBezTo>
                    <a:lnTo>
                      <a:pt x="251432" y="199000"/>
                    </a:lnTo>
                    <a:lnTo>
                      <a:pt x="250903" y="193748"/>
                    </a:lnTo>
                    <a:cubicBezTo>
                      <a:pt x="250903" y="86744"/>
                      <a:pt x="337647" y="0"/>
                      <a:pt x="444651" y="0"/>
                    </a:cubicBezTo>
                    <a:close/>
                  </a:path>
                </a:pathLst>
              </a:custGeom>
              <a:solidFill>
                <a:srgbClr val="8EC1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46" name="Agrupar 40">
                <a:extLst>
                  <a:ext uri="{FF2B5EF4-FFF2-40B4-BE49-F238E27FC236}">
                    <a16:creationId xmlns="" xmlns:a16="http://schemas.microsoft.com/office/drawing/2014/main" id="{8F9CB902-89D2-402E-AB26-96AB78997AFC}"/>
                  </a:ext>
                </a:extLst>
              </p:cNvPr>
              <p:cNvGrpSpPr/>
              <p:nvPr/>
            </p:nvGrpSpPr>
            <p:grpSpPr>
              <a:xfrm>
                <a:off x="7449269" y="4096137"/>
                <a:ext cx="628651" cy="703245"/>
                <a:chOff x="2807314" y="603244"/>
                <a:chExt cx="5421095" cy="6064345"/>
              </a:xfrm>
            </p:grpSpPr>
            <p:sp>
              <p:nvSpPr>
                <p:cNvPr id="180" name="Retângulo: Cantos Arredondados 74">
                  <a:extLst>
                    <a:ext uri="{FF2B5EF4-FFF2-40B4-BE49-F238E27FC236}">
                      <a16:creationId xmlns="" xmlns:a16="http://schemas.microsoft.com/office/drawing/2014/main" id="{75E768A2-5404-4204-8CD2-F0C2C2A25147}"/>
                    </a:ext>
                  </a:extLst>
                </p:cNvPr>
                <p:cNvSpPr/>
                <p:nvPr/>
              </p:nvSpPr>
              <p:spPr>
                <a:xfrm>
                  <a:off x="3519488" y="3219449"/>
                  <a:ext cx="4271963" cy="1924051"/>
                </a:xfrm>
                <a:prstGeom prst="roundRect">
                  <a:avLst>
                    <a:gd name="adj" fmla="val 38119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1" name="Retângulo: Cantos Arredondados 75">
                  <a:extLst>
                    <a:ext uri="{FF2B5EF4-FFF2-40B4-BE49-F238E27FC236}">
                      <a16:creationId xmlns="" xmlns:a16="http://schemas.microsoft.com/office/drawing/2014/main" id="{5BF887CE-05F5-4FB0-A952-38049AFA5DC8}"/>
                    </a:ext>
                  </a:extLst>
                </p:cNvPr>
                <p:cNvSpPr/>
                <p:nvPr/>
              </p:nvSpPr>
              <p:spPr>
                <a:xfrm rot="16200000">
                  <a:off x="2538413" y="2238375"/>
                  <a:ext cx="3619499" cy="16573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2" name="Retângulo: Cantos Arredondados 76">
                  <a:extLst>
                    <a:ext uri="{FF2B5EF4-FFF2-40B4-BE49-F238E27FC236}">
                      <a16:creationId xmlns="" xmlns:a16="http://schemas.microsoft.com/office/drawing/2014/main" id="{2246167B-24CB-4792-94AC-3D4A33E10137}"/>
                    </a:ext>
                  </a:extLst>
                </p:cNvPr>
                <p:cNvSpPr/>
                <p:nvPr/>
              </p:nvSpPr>
              <p:spPr>
                <a:xfrm rot="5400000">
                  <a:off x="2207973" y="4814381"/>
                  <a:ext cx="3162298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3" name="Elipse 182">
                  <a:extLst>
                    <a:ext uri="{FF2B5EF4-FFF2-40B4-BE49-F238E27FC236}">
                      <a16:creationId xmlns="" xmlns:a16="http://schemas.microsoft.com/office/drawing/2014/main" id="{02D841EB-C09A-49E1-97D0-29449C481FA8}"/>
                    </a:ext>
                  </a:extLst>
                </p:cNvPr>
                <p:cNvSpPr/>
                <p:nvPr/>
              </p:nvSpPr>
              <p:spPr>
                <a:xfrm rot="21161793">
                  <a:off x="3445469" y="2552469"/>
                  <a:ext cx="1113370" cy="2572578"/>
                </a:xfrm>
                <a:prstGeom prst="ellipse">
                  <a:avLst/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5" name="Retângulo: Cantos Arredondados 78">
                  <a:extLst>
                    <a:ext uri="{FF2B5EF4-FFF2-40B4-BE49-F238E27FC236}">
                      <a16:creationId xmlns="" xmlns:a16="http://schemas.microsoft.com/office/drawing/2014/main" id="{FB9ED3D4-FC4D-4F86-836B-3ADA2571C505}"/>
                    </a:ext>
                  </a:extLst>
                </p:cNvPr>
                <p:cNvSpPr/>
                <p:nvPr/>
              </p:nvSpPr>
              <p:spPr>
                <a:xfrm rot="5400000">
                  <a:off x="4790831" y="4909587"/>
                  <a:ext cx="2971887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6" name="Retângulo: Cantos Arredondados 79">
                  <a:extLst>
                    <a:ext uri="{FF2B5EF4-FFF2-40B4-BE49-F238E27FC236}">
                      <a16:creationId xmlns="" xmlns:a16="http://schemas.microsoft.com/office/drawing/2014/main" id="{7C62D037-B12B-499C-9828-8624F59F2377}"/>
                    </a:ext>
                  </a:extLst>
                </p:cNvPr>
                <p:cNvSpPr/>
                <p:nvPr/>
              </p:nvSpPr>
              <p:spPr>
                <a:xfrm rot="5400000">
                  <a:off x="6033449" y="4909588"/>
                  <a:ext cx="2971884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7" name="Retângulo: Cantos Arredondados 80">
                  <a:extLst>
                    <a:ext uri="{FF2B5EF4-FFF2-40B4-BE49-F238E27FC236}">
                      <a16:creationId xmlns="" xmlns:a16="http://schemas.microsoft.com/office/drawing/2014/main" id="{F80FF3CA-27A3-4A17-BDEB-70885D8CB40C}"/>
                    </a:ext>
                  </a:extLst>
                </p:cNvPr>
                <p:cNvSpPr/>
                <p:nvPr/>
              </p:nvSpPr>
              <p:spPr>
                <a:xfrm>
                  <a:off x="3804843" y="2838629"/>
                  <a:ext cx="827876" cy="21907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8" name="Retângulo: Cantos Arredondados 81">
                  <a:extLst>
                    <a:ext uri="{FF2B5EF4-FFF2-40B4-BE49-F238E27FC236}">
                      <a16:creationId xmlns="" xmlns:a16="http://schemas.microsoft.com/office/drawing/2014/main" id="{D5DAE3A1-6D48-4F4D-80FD-6BEA534820AE}"/>
                    </a:ext>
                  </a:extLst>
                </p:cNvPr>
                <p:cNvSpPr/>
                <p:nvPr/>
              </p:nvSpPr>
              <p:spPr>
                <a:xfrm rot="21163522">
                  <a:off x="7316393" y="3007498"/>
                  <a:ext cx="912016" cy="652135"/>
                </a:xfrm>
                <a:prstGeom prst="roundRect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9" name="Retângulo: Cantos Arredondados 82">
                  <a:extLst>
                    <a:ext uri="{FF2B5EF4-FFF2-40B4-BE49-F238E27FC236}">
                      <a16:creationId xmlns="" xmlns:a16="http://schemas.microsoft.com/office/drawing/2014/main" id="{B36EDDC0-29CD-47FC-85CE-33E9DB111C29}"/>
                    </a:ext>
                  </a:extLst>
                </p:cNvPr>
                <p:cNvSpPr/>
                <p:nvPr/>
              </p:nvSpPr>
              <p:spPr>
                <a:xfrm rot="16200000">
                  <a:off x="5040313" y="2936481"/>
                  <a:ext cx="971550" cy="3442488"/>
                </a:xfrm>
                <a:prstGeom prst="roundRect">
                  <a:avLst>
                    <a:gd name="adj" fmla="val 32822"/>
                  </a:avLst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0" name="Elipse 189">
                  <a:extLst>
                    <a:ext uri="{FF2B5EF4-FFF2-40B4-BE49-F238E27FC236}">
                      <a16:creationId xmlns="" xmlns:a16="http://schemas.microsoft.com/office/drawing/2014/main" id="{5E6BC96D-9A23-48CE-91D6-6E9A49AC0BE6}"/>
                    </a:ext>
                  </a:extLst>
                </p:cNvPr>
                <p:cNvSpPr/>
                <p:nvPr/>
              </p:nvSpPr>
              <p:spPr>
                <a:xfrm>
                  <a:off x="6396427" y="3981820"/>
                  <a:ext cx="1395023" cy="1161680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1" name="Elipse 190">
                  <a:extLst>
                    <a:ext uri="{FF2B5EF4-FFF2-40B4-BE49-F238E27FC236}">
                      <a16:creationId xmlns="" xmlns:a16="http://schemas.microsoft.com/office/drawing/2014/main" id="{3334FD53-F035-4D83-B5C9-71DA7818A7EB}"/>
                    </a:ext>
                  </a:extLst>
                </p:cNvPr>
                <p:cNvSpPr/>
                <p:nvPr/>
              </p:nvSpPr>
              <p:spPr>
                <a:xfrm>
                  <a:off x="6004715" y="3429000"/>
                  <a:ext cx="1675415" cy="1714500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2" name="Elipse 191">
                  <a:extLst>
                    <a:ext uri="{FF2B5EF4-FFF2-40B4-BE49-F238E27FC236}">
                      <a16:creationId xmlns="" xmlns:a16="http://schemas.microsoft.com/office/drawing/2014/main" id="{7C150CE6-1031-4E2E-8EFC-DEF078A99D2C}"/>
                    </a:ext>
                  </a:extLst>
                </p:cNvPr>
                <p:cNvSpPr/>
                <p:nvPr/>
              </p:nvSpPr>
              <p:spPr>
                <a:xfrm>
                  <a:off x="3429602" y="1295218"/>
                  <a:ext cx="1747236" cy="2095498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3" name="Retângulo: Cantos Arredondados 86">
                  <a:extLst>
                    <a:ext uri="{FF2B5EF4-FFF2-40B4-BE49-F238E27FC236}">
                      <a16:creationId xmlns="" xmlns:a16="http://schemas.microsoft.com/office/drawing/2014/main" id="{7A4DFA67-CFA7-4AE3-8F29-F64A46F3F60D}"/>
                    </a:ext>
                  </a:extLst>
                </p:cNvPr>
                <p:cNvSpPr/>
                <p:nvPr/>
              </p:nvSpPr>
              <p:spPr>
                <a:xfrm>
                  <a:off x="2885484" y="2457446"/>
                  <a:ext cx="1747236" cy="93363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4" name="Retângulo: Cantos Arredondados 87">
                  <a:extLst>
                    <a:ext uri="{FF2B5EF4-FFF2-40B4-BE49-F238E27FC236}">
                      <a16:creationId xmlns="" xmlns:a16="http://schemas.microsoft.com/office/drawing/2014/main" id="{0492F2FA-AE60-4FFE-B4EF-CA16ADFC8D78}"/>
                    </a:ext>
                  </a:extLst>
                </p:cNvPr>
                <p:cNvSpPr/>
                <p:nvPr/>
              </p:nvSpPr>
              <p:spPr>
                <a:xfrm rot="5400000">
                  <a:off x="3256864" y="4747615"/>
                  <a:ext cx="3295831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5" name="Forma Livre: Forma 88">
                  <a:extLst>
                    <a:ext uri="{FF2B5EF4-FFF2-40B4-BE49-F238E27FC236}">
                      <a16:creationId xmlns="" xmlns:a16="http://schemas.microsoft.com/office/drawing/2014/main" id="{9DAE4789-B3C4-4661-9413-5A79ECBA0F1E}"/>
                    </a:ext>
                  </a:extLst>
                </p:cNvPr>
                <p:cNvSpPr/>
                <p:nvPr/>
              </p:nvSpPr>
              <p:spPr>
                <a:xfrm rot="16038304">
                  <a:off x="4396099" y="884189"/>
                  <a:ext cx="1521050" cy="1081026"/>
                </a:xfrm>
                <a:custGeom>
                  <a:avLst/>
                  <a:gdLst>
                    <a:gd name="connsiteX0" fmla="*/ 1497868 w 1521050"/>
                    <a:gd name="connsiteY0" fmla="*/ 667020 h 1081026"/>
                    <a:gd name="connsiteX1" fmla="*/ 1521050 w 1521050"/>
                    <a:gd name="connsiteY1" fmla="*/ 781847 h 1081026"/>
                    <a:gd name="connsiteX2" fmla="*/ 1226052 w 1521050"/>
                    <a:gd name="connsiteY2" fmla="*/ 1076845 h 1081026"/>
                    <a:gd name="connsiteX3" fmla="*/ 905218 w 1521050"/>
                    <a:gd name="connsiteY3" fmla="*/ 1076845 h 1081026"/>
                    <a:gd name="connsiteX4" fmla="*/ 856098 w 1521050"/>
                    <a:gd name="connsiteY4" fmla="*/ 1071893 h 1081026"/>
                    <a:gd name="connsiteX5" fmla="*/ 838116 w 1521050"/>
                    <a:gd name="connsiteY5" fmla="*/ 1076784 h 1081026"/>
                    <a:gd name="connsiteX6" fmla="*/ 667064 w 1521050"/>
                    <a:gd name="connsiteY6" fmla="*/ 1054796 h 1081026"/>
                    <a:gd name="connsiteX7" fmla="*/ 374679 w 1521050"/>
                    <a:gd name="connsiteY7" fmla="*/ 922714 h 1081026"/>
                    <a:gd name="connsiteX8" fmla="*/ 245109 w 1521050"/>
                    <a:gd name="connsiteY8" fmla="*/ 808899 h 1081026"/>
                    <a:gd name="connsiteX9" fmla="*/ 234808 w 1521050"/>
                    <a:gd name="connsiteY9" fmla="*/ 787932 h 1081026"/>
                    <a:gd name="connsiteX10" fmla="*/ 212778 w 1521050"/>
                    <a:gd name="connsiteY10" fmla="*/ 765560 h 1081026"/>
                    <a:gd name="connsiteX11" fmla="*/ 180172 w 1521050"/>
                    <a:gd name="connsiteY11" fmla="*/ 715486 h 1081026"/>
                    <a:gd name="connsiteX12" fmla="*/ 32952 w 1521050"/>
                    <a:gd name="connsiteY12" fmla="*/ 430424 h 1081026"/>
                    <a:gd name="connsiteX13" fmla="*/ 159695 w 1521050"/>
                    <a:gd name="connsiteY13" fmla="*/ 32952 h 1081026"/>
                    <a:gd name="connsiteX14" fmla="*/ 557167 w 1521050"/>
                    <a:gd name="connsiteY14" fmla="*/ 159694 h 1081026"/>
                    <a:gd name="connsiteX15" fmla="*/ 690575 w 1521050"/>
                    <a:gd name="connsiteY15" fmla="*/ 418014 h 1081026"/>
                    <a:gd name="connsiteX16" fmla="*/ 854313 w 1521050"/>
                    <a:gd name="connsiteY16" fmla="*/ 491981 h 1081026"/>
                    <a:gd name="connsiteX17" fmla="*/ 905218 w 1521050"/>
                    <a:gd name="connsiteY17" fmla="*/ 486849 h 1081026"/>
                    <a:gd name="connsiteX18" fmla="*/ 1226052 w 1521050"/>
                    <a:gd name="connsiteY18" fmla="*/ 486849 h 1081026"/>
                    <a:gd name="connsiteX19" fmla="*/ 1497868 w 1521050"/>
                    <a:gd name="connsiteY19" fmla="*/ 667020 h 1081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521050" h="1081026">
                      <a:moveTo>
                        <a:pt x="1497868" y="667020"/>
                      </a:moveTo>
                      <a:cubicBezTo>
                        <a:pt x="1512795" y="702314"/>
                        <a:pt x="1521050" y="741116"/>
                        <a:pt x="1521050" y="781847"/>
                      </a:cubicBezTo>
                      <a:cubicBezTo>
                        <a:pt x="1521050" y="944770"/>
                        <a:pt x="1388975" y="1076845"/>
                        <a:pt x="1226052" y="1076845"/>
                      </a:cubicBezTo>
                      <a:lnTo>
                        <a:pt x="905218" y="1076845"/>
                      </a:lnTo>
                      <a:lnTo>
                        <a:pt x="856098" y="1071893"/>
                      </a:lnTo>
                      <a:lnTo>
                        <a:pt x="838116" y="1076784"/>
                      </a:lnTo>
                      <a:cubicBezTo>
                        <a:pt x="782114" y="1086388"/>
                        <a:pt x="722743" y="1079948"/>
                        <a:pt x="667064" y="1054796"/>
                      </a:cubicBezTo>
                      <a:lnTo>
                        <a:pt x="374679" y="922714"/>
                      </a:lnTo>
                      <a:cubicBezTo>
                        <a:pt x="319000" y="897562"/>
                        <a:pt x="274922" y="857270"/>
                        <a:pt x="245109" y="808899"/>
                      </a:cubicBezTo>
                      <a:lnTo>
                        <a:pt x="234808" y="787932"/>
                      </a:lnTo>
                      <a:lnTo>
                        <a:pt x="212778" y="765560"/>
                      </a:lnTo>
                      <a:cubicBezTo>
                        <a:pt x="200474" y="750301"/>
                        <a:pt x="189517" y="733581"/>
                        <a:pt x="180172" y="715486"/>
                      </a:cubicBezTo>
                      <a:lnTo>
                        <a:pt x="32952" y="430424"/>
                      </a:lnTo>
                      <a:cubicBezTo>
                        <a:pt x="-41808" y="285666"/>
                        <a:pt x="14937" y="107712"/>
                        <a:pt x="159695" y="32952"/>
                      </a:cubicBezTo>
                      <a:cubicBezTo>
                        <a:pt x="304452" y="-41808"/>
                        <a:pt x="482407" y="14936"/>
                        <a:pt x="557167" y="159694"/>
                      </a:cubicBezTo>
                      <a:lnTo>
                        <a:pt x="690575" y="418014"/>
                      </a:lnTo>
                      <a:lnTo>
                        <a:pt x="854313" y="491981"/>
                      </a:lnTo>
                      <a:lnTo>
                        <a:pt x="905218" y="486849"/>
                      </a:lnTo>
                      <a:lnTo>
                        <a:pt x="1226052" y="486849"/>
                      </a:lnTo>
                      <a:cubicBezTo>
                        <a:pt x="1348244" y="486849"/>
                        <a:pt x="1453084" y="561141"/>
                        <a:pt x="1497868" y="667020"/>
                      </a:cubicBezTo>
                      <a:close/>
                    </a:path>
                  </a:pathLst>
                </a:cu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6" name="Forma Livre: Forma 89">
                  <a:extLst>
                    <a:ext uri="{FF2B5EF4-FFF2-40B4-BE49-F238E27FC236}">
                      <a16:creationId xmlns="" xmlns:a16="http://schemas.microsoft.com/office/drawing/2014/main" id="{9B16FF24-EAA1-4998-8332-1142C3AFB7F7}"/>
                    </a:ext>
                  </a:extLst>
                </p:cNvPr>
                <p:cNvSpPr/>
                <p:nvPr/>
              </p:nvSpPr>
              <p:spPr>
                <a:xfrm rot="5561696" flipH="1">
                  <a:off x="2669076" y="823256"/>
                  <a:ext cx="1521050" cy="1081026"/>
                </a:xfrm>
                <a:custGeom>
                  <a:avLst/>
                  <a:gdLst>
                    <a:gd name="connsiteX0" fmla="*/ 1497868 w 1521050"/>
                    <a:gd name="connsiteY0" fmla="*/ 667020 h 1081026"/>
                    <a:gd name="connsiteX1" fmla="*/ 1521050 w 1521050"/>
                    <a:gd name="connsiteY1" fmla="*/ 781847 h 1081026"/>
                    <a:gd name="connsiteX2" fmla="*/ 1226052 w 1521050"/>
                    <a:gd name="connsiteY2" fmla="*/ 1076845 h 1081026"/>
                    <a:gd name="connsiteX3" fmla="*/ 905218 w 1521050"/>
                    <a:gd name="connsiteY3" fmla="*/ 1076845 h 1081026"/>
                    <a:gd name="connsiteX4" fmla="*/ 856098 w 1521050"/>
                    <a:gd name="connsiteY4" fmla="*/ 1071893 h 1081026"/>
                    <a:gd name="connsiteX5" fmla="*/ 838116 w 1521050"/>
                    <a:gd name="connsiteY5" fmla="*/ 1076784 h 1081026"/>
                    <a:gd name="connsiteX6" fmla="*/ 667064 w 1521050"/>
                    <a:gd name="connsiteY6" fmla="*/ 1054796 h 1081026"/>
                    <a:gd name="connsiteX7" fmla="*/ 374679 w 1521050"/>
                    <a:gd name="connsiteY7" fmla="*/ 922714 h 1081026"/>
                    <a:gd name="connsiteX8" fmla="*/ 245109 w 1521050"/>
                    <a:gd name="connsiteY8" fmla="*/ 808899 h 1081026"/>
                    <a:gd name="connsiteX9" fmla="*/ 234808 w 1521050"/>
                    <a:gd name="connsiteY9" fmla="*/ 787932 h 1081026"/>
                    <a:gd name="connsiteX10" fmla="*/ 212778 w 1521050"/>
                    <a:gd name="connsiteY10" fmla="*/ 765560 h 1081026"/>
                    <a:gd name="connsiteX11" fmla="*/ 180172 w 1521050"/>
                    <a:gd name="connsiteY11" fmla="*/ 715486 h 1081026"/>
                    <a:gd name="connsiteX12" fmla="*/ 32952 w 1521050"/>
                    <a:gd name="connsiteY12" fmla="*/ 430424 h 1081026"/>
                    <a:gd name="connsiteX13" fmla="*/ 159695 w 1521050"/>
                    <a:gd name="connsiteY13" fmla="*/ 32952 h 1081026"/>
                    <a:gd name="connsiteX14" fmla="*/ 557167 w 1521050"/>
                    <a:gd name="connsiteY14" fmla="*/ 159694 h 1081026"/>
                    <a:gd name="connsiteX15" fmla="*/ 690575 w 1521050"/>
                    <a:gd name="connsiteY15" fmla="*/ 418014 h 1081026"/>
                    <a:gd name="connsiteX16" fmla="*/ 854313 w 1521050"/>
                    <a:gd name="connsiteY16" fmla="*/ 491981 h 1081026"/>
                    <a:gd name="connsiteX17" fmla="*/ 905218 w 1521050"/>
                    <a:gd name="connsiteY17" fmla="*/ 486849 h 1081026"/>
                    <a:gd name="connsiteX18" fmla="*/ 1226052 w 1521050"/>
                    <a:gd name="connsiteY18" fmla="*/ 486849 h 1081026"/>
                    <a:gd name="connsiteX19" fmla="*/ 1497868 w 1521050"/>
                    <a:gd name="connsiteY19" fmla="*/ 667020 h 1081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521050" h="1081026">
                      <a:moveTo>
                        <a:pt x="1497868" y="667020"/>
                      </a:moveTo>
                      <a:cubicBezTo>
                        <a:pt x="1512795" y="702314"/>
                        <a:pt x="1521050" y="741116"/>
                        <a:pt x="1521050" y="781847"/>
                      </a:cubicBezTo>
                      <a:cubicBezTo>
                        <a:pt x="1521050" y="944770"/>
                        <a:pt x="1388975" y="1076845"/>
                        <a:pt x="1226052" y="1076845"/>
                      </a:cubicBezTo>
                      <a:lnTo>
                        <a:pt x="905218" y="1076845"/>
                      </a:lnTo>
                      <a:lnTo>
                        <a:pt x="856098" y="1071893"/>
                      </a:lnTo>
                      <a:lnTo>
                        <a:pt x="838116" y="1076784"/>
                      </a:lnTo>
                      <a:cubicBezTo>
                        <a:pt x="782114" y="1086388"/>
                        <a:pt x="722743" y="1079948"/>
                        <a:pt x="667064" y="1054796"/>
                      </a:cubicBezTo>
                      <a:lnTo>
                        <a:pt x="374679" y="922714"/>
                      </a:lnTo>
                      <a:cubicBezTo>
                        <a:pt x="319000" y="897562"/>
                        <a:pt x="274922" y="857270"/>
                        <a:pt x="245109" y="808899"/>
                      </a:cubicBezTo>
                      <a:lnTo>
                        <a:pt x="234808" y="787932"/>
                      </a:lnTo>
                      <a:lnTo>
                        <a:pt x="212778" y="765560"/>
                      </a:lnTo>
                      <a:cubicBezTo>
                        <a:pt x="200474" y="750301"/>
                        <a:pt x="189517" y="733581"/>
                        <a:pt x="180172" y="715486"/>
                      </a:cubicBezTo>
                      <a:lnTo>
                        <a:pt x="32952" y="430424"/>
                      </a:lnTo>
                      <a:cubicBezTo>
                        <a:pt x="-41808" y="285666"/>
                        <a:pt x="14937" y="107712"/>
                        <a:pt x="159695" y="32952"/>
                      </a:cubicBezTo>
                      <a:cubicBezTo>
                        <a:pt x="304452" y="-41808"/>
                        <a:pt x="482407" y="14936"/>
                        <a:pt x="557167" y="159694"/>
                      </a:cubicBezTo>
                      <a:lnTo>
                        <a:pt x="690575" y="418014"/>
                      </a:lnTo>
                      <a:lnTo>
                        <a:pt x="854313" y="491981"/>
                      </a:lnTo>
                      <a:lnTo>
                        <a:pt x="905218" y="486849"/>
                      </a:lnTo>
                      <a:lnTo>
                        <a:pt x="1226052" y="486849"/>
                      </a:lnTo>
                      <a:cubicBezTo>
                        <a:pt x="1348244" y="486849"/>
                        <a:pt x="1453084" y="561141"/>
                        <a:pt x="1497868" y="667020"/>
                      </a:cubicBezTo>
                      <a:close/>
                    </a:path>
                  </a:pathLst>
                </a:cu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7" name="Retângulo: Cantos Arredondados 90">
                  <a:extLst>
                    <a:ext uri="{FF2B5EF4-FFF2-40B4-BE49-F238E27FC236}">
                      <a16:creationId xmlns="" xmlns:a16="http://schemas.microsoft.com/office/drawing/2014/main" id="{3855E893-4F8B-4567-B2C2-92081183EE60}"/>
                    </a:ext>
                  </a:extLst>
                </p:cNvPr>
                <p:cNvSpPr/>
                <p:nvPr/>
              </p:nvSpPr>
              <p:spPr>
                <a:xfrm rot="19397512">
                  <a:off x="2807314" y="2198912"/>
                  <a:ext cx="1747236" cy="93363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47" name="Agrupar 41">
                <a:extLst>
                  <a:ext uri="{FF2B5EF4-FFF2-40B4-BE49-F238E27FC236}">
                    <a16:creationId xmlns="" xmlns:a16="http://schemas.microsoft.com/office/drawing/2014/main" id="{77A8A280-2F1E-4D99-9C8E-74FADB8CA4FF}"/>
                  </a:ext>
                </a:extLst>
              </p:cNvPr>
              <p:cNvGrpSpPr/>
              <p:nvPr/>
            </p:nvGrpSpPr>
            <p:grpSpPr>
              <a:xfrm>
                <a:off x="8197585" y="4275374"/>
                <a:ext cx="406210" cy="454410"/>
                <a:chOff x="2807314" y="603244"/>
                <a:chExt cx="5421095" cy="6064345"/>
              </a:xfrm>
            </p:grpSpPr>
            <p:sp>
              <p:nvSpPr>
                <p:cNvPr id="163" name="Retângulo: Cantos Arredondados 57">
                  <a:extLst>
                    <a:ext uri="{FF2B5EF4-FFF2-40B4-BE49-F238E27FC236}">
                      <a16:creationId xmlns="" xmlns:a16="http://schemas.microsoft.com/office/drawing/2014/main" id="{43189BFA-1DA9-466E-96EB-EFE6AECBB793}"/>
                    </a:ext>
                  </a:extLst>
                </p:cNvPr>
                <p:cNvSpPr/>
                <p:nvPr/>
              </p:nvSpPr>
              <p:spPr>
                <a:xfrm>
                  <a:off x="3519488" y="3219449"/>
                  <a:ext cx="4271963" cy="1924051"/>
                </a:xfrm>
                <a:prstGeom prst="roundRect">
                  <a:avLst>
                    <a:gd name="adj" fmla="val 38119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4" name="Retângulo: Cantos Arredondados 58">
                  <a:extLst>
                    <a:ext uri="{FF2B5EF4-FFF2-40B4-BE49-F238E27FC236}">
                      <a16:creationId xmlns="" xmlns:a16="http://schemas.microsoft.com/office/drawing/2014/main" id="{B02D6D8E-A600-498B-827C-BAC59FA5BBF5}"/>
                    </a:ext>
                  </a:extLst>
                </p:cNvPr>
                <p:cNvSpPr/>
                <p:nvPr/>
              </p:nvSpPr>
              <p:spPr>
                <a:xfrm rot="16200000">
                  <a:off x="2538413" y="2238375"/>
                  <a:ext cx="3619499" cy="16573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5" name="Retângulo: Cantos Arredondados 59">
                  <a:extLst>
                    <a:ext uri="{FF2B5EF4-FFF2-40B4-BE49-F238E27FC236}">
                      <a16:creationId xmlns="" xmlns:a16="http://schemas.microsoft.com/office/drawing/2014/main" id="{BAC29E46-6A11-4129-9F19-DA203FF9F205}"/>
                    </a:ext>
                  </a:extLst>
                </p:cNvPr>
                <p:cNvSpPr/>
                <p:nvPr/>
              </p:nvSpPr>
              <p:spPr>
                <a:xfrm rot="5400000">
                  <a:off x="2207973" y="4814381"/>
                  <a:ext cx="3162298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6" name="Elipse 165">
                  <a:extLst>
                    <a:ext uri="{FF2B5EF4-FFF2-40B4-BE49-F238E27FC236}">
                      <a16:creationId xmlns="" xmlns:a16="http://schemas.microsoft.com/office/drawing/2014/main" id="{AE2C3E70-7F93-403A-A4B8-6694CF96073E}"/>
                    </a:ext>
                  </a:extLst>
                </p:cNvPr>
                <p:cNvSpPr/>
                <p:nvPr/>
              </p:nvSpPr>
              <p:spPr>
                <a:xfrm rot="21161793">
                  <a:off x="3445469" y="2552469"/>
                  <a:ext cx="1113370" cy="2572578"/>
                </a:xfrm>
                <a:prstGeom prst="ellipse">
                  <a:avLst/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7" name="Retângulo: Cantos Arredondados 61">
                  <a:extLst>
                    <a:ext uri="{FF2B5EF4-FFF2-40B4-BE49-F238E27FC236}">
                      <a16:creationId xmlns="" xmlns:a16="http://schemas.microsoft.com/office/drawing/2014/main" id="{59F67AF1-F375-4780-A7AD-0681FC60F12C}"/>
                    </a:ext>
                  </a:extLst>
                </p:cNvPr>
                <p:cNvSpPr/>
                <p:nvPr/>
              </p:nvSpPr>
              <p:spPr>
                <a:xfrm rot="5400000">
                  <a:off x="4790831" y="4909587"/>
                  <a:ext cx="2971887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8" name="Retângulo: Cantos Arredondados 62">
                  <a:extLst>
                    <a:ext uri="{FF2B5EF4-FFF2-40B4-BE49-F238E27FC236}">
                      <a16:creationId xmlns="" xmlns:a16="http://schemas.microsoft.com/office/drawing/2014/main" id="{7E0F7C8D-5B64-4C67-94A1-F849F3DA45B7}"/>
                    </a:ext>
                  </a:extLst>
                </p:cNvPr>
                <p:cNvSpPr/>
                <p:nvPr/>
              </p:nvSpPr>
              <p:spPr>
                <a:xfrm rot="5400000">
                  <a:off x="6033449" y="4909588"/>
                  <a:ext cx="2971884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9" name="Retângulo: Cantos Arredondados 63">
                  <a:extLst>
                    <a:ext uri="{FF2B5EF4-FFF2-40B4-BE49-F238E27FC236}">
                      <a16:creationId xmlns="" xmlns:a16="http://schemas.microsoft.com/office/drawing/2014/main" id="{2B04925D-62DC-4D65-ACF2-A6AE99145149}"/>
                    </a:ext>
                  </a:extLst>
                </p:cNvPr>
                <p:cNvSpPr/>
                <p:nvPr/>
              </p:nvSpPr>
              <p:spPr>
                <a:xfrm>
                  <a:off x="3804843" y="2838629"/>
                  <a:ext cx="827876" cy="21907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0" name="Retângulo: Cantos Arredondados 64">
                  <a:extLst>
                    <a:ext uri="{FF2B5EF4-FFF2-40B4-BE49-F238E27FC236}">
                      <a16:creationId xmlns="" xmlns:a16="http://schemas.microsoft.com/office/drawing/2014/main" id="{CE557FD3-06CC-426F-BAEF-1C3FD359B45E}"/>
                    </a:ext>
                  </a:extLst>
                </p:cNvPr>
                <p:cNvSpPr/>
                <p:nvPr/>
              </p:nvSpPr>
              <p:spPr>
                <a:xfrm rot="21163522">
                  <a:off x="7316393" y="3007498"/>
                  <a:ext cx="912016" cy="652135"/>
                </a:xfrm>
                <a:prstGeom prst="roundRect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1" name="Retângulo: Cantos Arredondados 65">
                  <a:extLst>
                    <a:ext uri="{FF2B5EF4-FFF2-40B4-BE49-F238E27FC236}">
                      <a16:creationId xmlns="" xmlns:a16="http://schemas.microsoft.com/office/drawing/2014/main" id="{3B0D055B-C429-4E90-AAD9-1E9E42031116}"/>
                    </a:ext>
                  </a:extLst>
                </p:cNvPr>
                <p:cNvSpPr/>
                <p:nvPr/>
              </p:nvSpPr>
              <p:spPr>
                <a:xfrm rot="16200000">
                  <a:off x="5040313" y="2936481"/>
                  <a:ext cx="971550" cy="3442488"/>
                </a:xfrm>
                <a:prstGeom prst="roundRect">
                  <a:avLst>
                    <a:gd name="adj" fmla="val 32822"/>
                  </a:avLst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2" name="Elipse 171">
                  <a:extLst>
                    <a:ext uri="{FF2B5EF4-FFF2-40B4-BE49-F238E27FC236}">
                      <a16:creationId xmlns="" xmlns:a16="http://schemas.microsoft.com/office/drawing/2014/main" id="{0089EAA5-4325-4448-BCAF-530D13E27B0B}"/>
                    </a:ext>
                  </a:extLst>
                </p:cNvPr>
                <p:cNvSpPr/>
                <p:nvPr/>
              </p:nvSpPr>
              <p:spPr>
                <a:xfrm>
                  <a:off x="6396427" y="3981820"/>
                  <a:ext cx="1395023" cy="1161680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3" name="Elipse 172">
                  <a:extLst>
                    <a:ext uri="{FF2B5EF4-FFF2-40B4-BE49-F238E27FC236}">
                      <a16:creationId xmlns="" xmlns:a16="http://schemas.microsoft.com/office/drawing/2014/main" id="{3ACA0075-A723-4FED-9384-61EBD13C1365}"/>
                    </a:ext>
                  </a:extLst>
                </p:cNvPr>
                <p:cNvSpPr/>
                <p:nvPr/>
              </p:nvSpPr>
              <p:spPr>
                <a:xfrm>
                  <a:off x="6004715" y="3429000"/>
                  <a:ext cx="1675415" cy="1714500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4" name="Elipse 173">
                  <a:extLst>
                    <a:ext uri="{FF2B5EF4-FFF2-40B4-BE49-F238E27FC236}">
                      <a16:creationId xmlns="" xmlns:a16="http://schemas.microsoft.com/office/drawing/2014/main" id="{909AA42F-9801-4868-9A56-FD10810BD72C}"/>
                    </a:ext>
                  </a:extLst>
                </p:cNvPr>
                <p:cNvSpPr/>
                <p:nvPr/>
              </p:nvSpPr>
              <p:spPr>
                <a:xfrm>
                  <a:off x="3429602" y="1295218"/>
                  <a:ext cx="1747236" cy="2095498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5" name="Retângulo: Cantos Arredondados 69">
                  <a:extLst>
                    <a:ext uri="{FF2B5EF4-FFF2-40B4-BE49-F238E27FC236}">
                      <a16:creationId xmlns="" xmlns:a16="http://schemas.microsoft.com/office/drawing/2014/main" id="{073124AE-0B4E-49FA-BB96-DE89CF7C7D97}"/>
                    </a:ext>
                  </a:extLst>
                </p:cNvPr>
                <p:cNvSpPr/>
                <p:nvPr/>
              </p:nvSpPr>
              <p:spPr>
                <a:xfrm>
                  <a:off x="2885484" y="2457446"/>
                  <a:ext cx="1747236" cy="93363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6" name="Retângulo: Cantos Arredondados 70">
                  <a:extLst>
                    <a:ext uri="{FF2B5EF4-FFF2-40B4-BE49-F238E27FC236}">
                      <a16:creationId xmlns="" xmlns:a16="http://schemas.microsoft.com/office/drawing/2014/main" id="{C1720B08-5C21-490A-B377-E74B4EB91D11}"/>
                    </a:ext>
                  </a:extLst>
                </p:cNvPr>
                <p:cNvSpPr/>
                <p:nvPr/>
              </p:nvSpPr>
              <p:spPr>
                <a:xfrm rot="5400000">
                  <a:off x="3256864" y="4747615"/>
                  <a:ext cx="3295831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7" name="Forma Livre: Forma 71">
                  <a:extLst>
                    <a:ext uri="{FF2B5EF4-FFF2-40B4-BE49-F238E27FC236}">
                      <a16:creationId xmlns="" xmlns:a16="http://schemas.microsoft.com/office/drawing/2014/main" id="{5CD293B4-6ED2-4491-A087-7EE847483A76}"/>
                    </a:ext>
                  </a:extLst>
                </p:cNvPr>
                <p:cNvSpPr/>
                <p:nvPr/>
              </p:nvSpPr>
              <p:spPr>
                <a:xfrm rot="16038304">
                  <a:off x="4396099" y="884189"/>
                  <a:ext cx="1521050" cy="1081026"/>
                </a:xfrm>
                <a:custGeom>
                  <a:avLst/>
                  <a:gdLst>
                    <a:gd name="connsiteX0" fmla="*/ 1497868 w 1521050"/>
                    <a:gd name="connsiteY0" fmla="*/ 667020 h 1081026"/>
                    <a:gd name="connsiteX1" fmla="*/ 1521050 w 1521050"/>
                    <a:gd name="connsiteY1" fmla="*/ 781847 h 1081026"/>
                    <a:gd name="connsiteX2" fmla="*/ 1226052 w 1521050"/>
                    <a:gd name="connsiteY2" fmla="*/ 1076845 h 1081026"/>
                    <a:gd name="connsiteX3" fmla="*/ 905218 w 1521050"/>
                    <a:gd name="connsiteY3" fmla="*/ 1076845 h 1081026"/>
                    <a:gd name="connsiteX4" fmla="*/ 856098 w 1521050"/>
                    <a:gd name="connsiteY4" fmla="*/ 1071893 h 1081026"/>
                    <a:gd name="connsiteX5" fmla="*/ 838116 w 1521050"/>
                    <a:gd name="connsiteY5" fmla="*/ 1076784 h 1081026"/>
                    <a:gd name="connsiteX6" fmla="*/ 667064 w 1521050"/>
                    <a:gd name="connsiteY6" fmla="*/ 1054796 h 1081026"/>
                    <a:gd name="connsiteX7" fmla="*/ 374679 w 1521050"/>
                    <a:gd name="connsiteY7" fmla="*/ 922714 h 1081026"/>
                    <a:gd name="connsiteX8" fmla="*/ 245109 w 1521050"/>
                    <a:gd name="connsiteY8" fmla="*/ 808899 h 1081026"/>
                    <a:gd name="connsiteX9" fmla="*/ 234808 w 1521050"/>
                    <a:gd name="connsiteY9" fmla="*/ 787932 h 1081026"/>
                    <a:gd name="connsiteX10" fmla="*/ 212778 w 1521050"/>
                    <a:gd name="connsiteY10" fmla="*/ 765560 h 1081026"/>
                    <a:gd name="connsiteX11" fmla="*/ 180172 w 1521050"/>
                    <a:gd name="connsiteY11" fmla="*/ 715486 h 1081026"/>
                    <a:gd name="connsiteX12" fmla="*/ 32952 w 1521050"/>
                    <a:gd name="connsiteY12" fmla="*/ 430424 h 1081026"/>
                    <a:gd name="connsiteX13" fmla="*/ 159695 w 1521050"/>
                    <a:gd name="connsiteY13" fmla="*/ 32952 h 1081026"/>
                    <a:gd name="connsiteX14" fmla="*/ 557167 w 1521050"/>
                    <a:gd name="connsiteY14" fmla="*/ 159694 h 1081026"/>
                    <a:gd name="connsiteX15" fmla="*/ 690575 w 1521050"/>
                    <a:gd name="connsiteY15" fmla="*/ 418014 h 1081026"/>
                    <a:gd name="connsiteX16" fmla="*/ 854313 w 1521050"/>
                    <a:gd name="connsiteY16" fmla="*/ 491981 h 1081026"/>
                    <a:gd name="connsiteX17" fmla="*/ 905218 w 1521050"/>
                    <a:gd name="connsiteY17" fmla="*/ 486849 h 1081026"/>
                    <a:gd name="connsiteX18" fmla="*/ 1226052 w 1521050"/>
                    <a:gd name="connsiteY18" fmla="*/ 486849 h 1081026"/>
                    <a:gd name="connsiteX19" fmla="*/ 1497868 w 1521050"/>
                    <a:gd name="connsiteY19" fmla="*/ 667020 h 1081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521050" h="1081026">
                      <a:moveTo>
                        <a:pt x="1497868" y="667020"/>
                      </a:moveTo>
                      <a:cubicBezTo>
                        <a:pt x="1512795" y="702314"/>
                        <a:pt x="1521050" y="741116"/>
                        <a:pt x="1521050" y="781847"/>
                      </a:cubicBezTo>
                      <a:cubicBezTo>
                        <a:pt x="1521050" y="944770"/>
                        <a:pt x="1388975" y="1076845"/>
                        <a:pt x="1226052" y="1076845"/>
                      </a:cubicBezTo>
                      <a:lnTo>
                        <a:pt x="905218" y="1076845"/>
                      </a:lnTo>
                      <a:lnTo>
                        <a:pt x="856098" y="1071893"/>
                      </a:lnTo>
                      <a:lnTo>
                        <a:pt x="838116" y="1076784"/>
                      </a:lnTo>
                      <a:cubicBezTo>
                        <a:pt x="782114" y="1086388"/>
                        <a:pt x="722743" y="1079948"/>
                        <a:pt x="667064" y="1054796"/>
                      </a:cubicBezTo>
                      <a:lnTo>
                        <a:pt x="374679" y="922714"/>
                      </a:lnTo>
                      <a:cubicBezTo>
                        <a:pt x="319000" y="897562"/>
                        <a:pt x="274922" y="857270"/>
                        <a:pt x="245109" y="808899"/>
                      </a:cubicBezTo>
                      <a:lnTo>
                        <a:pt x="234808" y="787932"/>
                      </a:lnTo>
                      <a:lnTo>
                        <a:pt x="212778" y="765560"/>
                      </a:lnTo>
                      <a:cubicBezTo>
                        <a:pt x="200474" y="750301"/>
                        <a:pt x="189517" y="733581"/>
                        <a:pt x="180172" y="715486"/>
                      </a:cubicBezTo>
                      <a:lnTo>
                        <a:pt x="32952" y="430424"/>
                      </a:lnTo>
                      <a:cubicBezTo>
                        <a:pt x="-41808" y="285666"/>
                        <a:pt x="14937" y="107712"/>
                        <a:pt x="159695" y="32952"/>
                      </a:cubicBezTo>
                      <a:cubicBezTo>
                        <a:pt x="304452" y="-41808"/>
                        <a:pt x="482407" y="14936"/>
                        <a:pt x="557167" y="159694"/>
                      </a:cubicBezTo>
                      <a:lnTo>
                        <a:pt x="690575" y="418014"/>
                      </a:lnTo>
                      <a:lnTo>
                        <a:pt x="854313" y="491981"/>
                      </a:lnTo>
                      <a:lnTo>
                        <a:pt x="905218" y="486849"/>
                      </a:lnTo>
                      <a:lnTo>
                        <a:pt x="1226052" y="486849"/>
                      </a:lnTo>
                      <a:cubicBezTo>
                        <a:pt x="1348244" y="486849"/>
                        <a:pt x="1453084" y="561141"/>
                        <a:pt x="1497868" y="667020"/>
                      </a:cubicBezTo>
                      <a:close/>
                    </a:path>
                  </a:pathLst>
                </a:cu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8" name="Forma Livre: Forma 72">
                  <a:extLst>
                    <a:ext uri="{FF2B5EF4-FFF2-40B4-BE49-F238E27FC236}">
                      <a16:creationId xmlns="" xmlns:a16="http://schemas.microsoft.com/office/drawing/2014/main" id="{18D77990-CB9C-42DB-A580-AD5B084D9390}"/>
                    </a:ext>
                  </a:extLst>
                </p:cNvPr>
                <p:cNvSpPr/>
                <p:nvPr/>
              </p:nvSpPr>
              <p:spPr>
                <a:xfrm rot="5561696" flipH="1">
                  <a:off x="2669076" y="823256"/>
                  <a:ext cx="1521050" cy="1081026"/>
                </a:xfrm>
                <a:custGeom>
                  <a:avLst/>
                  <a:gdLst>
                    <a:gd name="connsiteX0" fmla="*/ 1497868 w 1521050"/>
                    <a:gd name="connsiteY0" fmla="*/ 667020 h 1081026"/>
                    <a:gd name="connsiteX1" fmla="*/ 1521050 w 1521050"/>
                    <a:gd name="connsiteY1" fmla="*/ 781847 h 1081026"/>
                    <a:gd name="connsiteX2" fmla="*/ 1226052 w 1521050"/>
                    <a:gd name="connsiteY2" fmla="*/ 1076845 h 1081026"/>
                    <a:gd name="connsiteX3" fmla="*/ 905218 w 1521050"/>
                    <a:gd name="connsiteY3" fmla="*/ 1076845 h 1081026"/>
                    <a:gd name="connsiteX4" fmla="*/ 856098 w 1521050"/>
                    <a:gd name="connsiteY4" fmla="*/ 1071893 h 1081026"/>
                    <a:gd name="connsiteX5" fmla="*/ 838116 w 1521050"/>
                    <a:gd name="connsiteY5" fmla="*/ 1076784 h 1081026"/>
                    <a:gd name="connsiteX6" fmla="*/ 667064 w 1521050"/>
                    <a:gd name="connsiteY6" fmla="*/ 1054796 h 1081026"/>
                    <a:gd name="connsiteX7" fmla="*/ 374679 w 1521050"/>
                    <a:gd name="connsiteY7" fmla="*/ 922714 h 1081026"/>
                    <a:gd name="connsiteX8" fmla="*/ 245109 w 1521050"/>
                    <a:gd name="connsiteY8" fmla="*/ 808899 h 1081026"/>
                    <a:gd name="connsiteX9" fmla="*/ 234808 w 1521050"/>
                    <a:gd name="connsiteY9" fmla="*/ 787932 h 1081026"/>
                    <a:gd name="connsiteX10" fmla="*/ 212778 w 1521050"/>
                    <a:gd name="connsiteY10" fmla="*/ 765560 h 1081026"/>
                    <a:gd name="connsiteX11" fmla="*/ 180172 w 1521050"/>
                    <a:gd name="connsiteY11" fmla="*/ 715486 h 1081026"/>
                    <a:gd name="connsiteX12" fmla="*/ 32952 w 1521050"/>
                    <a:gd name="connsiteY12" fmla="*/ 430424 h 1081026"/>
                    <a:gd name="connsiteX13" fmla="*/ 159695 w 1521050"/>
                    <a:gd name="connsiteY13" fmla="*/ 32952 h 1081026"/>
                    <a:gd name="connsiteX14" fmla="*/ 557167 w 1521050"/>
                    <a:gd name="connsiteY14" fmla="*/ 159694 h 1081026"/>
                    <a:gd name="connsiteX15" fmla="*/ 690575 w 1521050"/>
                    <a:gd name="connsiteY15" fmla="*/ 418014 h 1081026"/>
                    <a:gd name="connsiteX16" fmla="*/ 854313 w 1521050"/>
                    <a:gd name="connsiteY16" fmla="*/ 491981 h 1081026"/>
                    <a:gd name="connsiteX17" fmla="*/ 905218 w 1521050"/>
                    <a:gd name="connsiteY17" fmla="*/ 486849 h 1081026"/>
                    <a:gd name="connsiteX18" fmla="*/ 1226052 w 1521050"/>
                    <a:gd name="connsiteY18" fmla="*/ 486849 h 1081026"/>
                    <a:gd name="connsiteX19" fmla="*/ 1497868 w 1521050"/>
                    <a:gd name="connsiteY19" fmla="*/ 667020 h 1081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521050" h="1081026">
                      <a:moveTo>
                        <a:pt x="1497868" y="667020"/>
                      </a:moveTo>
                      <a:cubicBezTo>
                        <a:pt x="1512795" y="702314"/>
                        <a:pt x="1521050" y="741116"/>
                        <a:pt x="1521050" y="781847"/>
                      </a:cubicBezTo>
                      <a:cubicBezTo>
                        <a:pt x="1521050" y="944770"/>
                        <a:pt x="1388975" y="1076845"/>
                        <a:pt x="1226052" y="1076845"/>
                      </a:cubicBezTo>
                      <a:lnTo>
                        <a:pt x="905218" y="1076845"/>
                      </a:lnTo>
                      <a:lnTo>
                        <a:pt x="856098" y="1071893"/>
                      </a:lnTo>
                      <a:lnTo>
                        <a:pt x="838116" y="1076784"/>
                      </a:lnTo>
                      <a:cubicBezTo>
                        <a:pt x="782114" y="1086388"/>
                        <a:pt x="722743" y="1079948"/>
                        <a:pt x="667064" y="1054796"/>
                      </a:cubicBezTo>
                      <a:lnTo>
                        <a:pt x="374679" y="922714"/>
                      </a:lnTo>
                      <a:cubicBezTo>
                        <a:pt x="319000" y="897562"/>
                        <a:pt x="274922" y="857270"/>
                        <a:pt x="245109" y="808899"/>
                      </a:cubicBezTo>
                      <a:lnTo>
                        <a:pt x="234808" y="787932"/>
                      </a:lnTo>
                      <a:lnTo>
                        <a:pt x="212778" y="765560"/>
                      </a:lnTo>
                      <a:cubicBezTo>
                        <a:pt x="200474" y="750301"/>
                        <a:pt x="189517" y="733581"/>
                        <a:pt x="180172" y="715486"/>
                      </a:cubicBezTo>
                      <a:lnTo>
                        <a:pt x="32952" y="430424"/>
                      </a:lnTo>
                      <a:cubicBezTo>
                        <a:pt x="-41808" y="285666"/>
                        <a:pt x="14937" y="107712"/>
                        <a:pt x="159695" y="32952"/>
                      </a:cubicBezTo>
                      <a:cubicBezTo>
                        <a:pt x="304452" y="-41808"/>
                        <a:pt x="482407" y="14936"/>
                        <a:pt x="557167" y="159694"/>
                      </a:cubicBezTo>
                      <a:lnTo>
                        <a:pt x="690575" y="418014"/>
                      </a:lnTo>
                      <a:lnTo>
                        <a:pt x="854313" y="491981"/>
                      </a:lnTo>
                      <a:lnTo>
                        <a:pt x="905218" y="486849"/>
                      </a:lnTo>
                      <a:lnTo>
                        <a:pt x="1226052" y="486849"/>
                      </a:lnTo>
                      <a:cubicBezTo>
                        <a:pt x="1348244" y="486849"/>
                        <a:pt x="1453084" y="561141"/>
                        <a:pt x="1497868" y="667020"/>
                      </a:cubicBezTo>
                      <a:close/>
                    </a:path>
                  </a:pathLst>
                </a:cu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9" name="Retângulo: Cantos Arredondados 73">
                  <a:extLst>
                    <a:ext uri="{FF2B5EF4-FFF2-40B4-BE49-F238E27FC236}">
                      <a16:creationId xmlns="" xmlns:a16="http://schemas.microsoft.com/office/drawing/2014/main" id="{FD8357FD-4F45-4C9B-88ED-FC6E9E8EDC9F}"/>
                    </a:ext>
                  </a:extLst>
                </p:cNvPr>
                <p:cNvSpPr/>
                <p:nvPr/>
              </p:nvSpPr>
              <p:spPr>
                <a:xfrm rot="19397512">
                  <a:off x="2807314" y="2198912"/>
                  <a:ext cx="1747236" cy="93363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48" name="Fluxograma: Decisão 147">
                <a:extLst>
                  <a:ext uri="{FF2B5EF4-FFF2-40B4-BE49-F238E27FC236}">
                    <a16:creationId xmlns="" xmlns:a16="http://schemas.microsoft.com/office/drawing/2014/main" id="{76883A1C-B459-4A6B-BE7E-570669464BFD}"/>
                  </a:ext>
                </a:extLst>
              </p:cNvPr>
              <p:cNvSpPr/>
              <p:nvPr/>
            </p:nvSpPr>
            <p:spPr>
              <a:xfrm>
                <a:off x="11095274" y="2235081"/>
                <a:ext cx="314605" cy="337092"/>
              </a:xfrm>
              <a:prstGeom prst="flowChartDecision">
                <a:avLst/>
              </a:prstGeom>
              <a:solidFill>
                <a:srgbClr val="90C2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9" name="Fluxograma: Decisão 148">
                <a:extLst>
                  <a:ext uri="{FF2B5EF4-FFF2-40B4-BE49-F238E27FC236}">
                    <a16:creationId xmlns="" xmlns:a16="http://schemas.microsoft.com/office/drawing/2014/main" id="{26B869CC-B1A3-4164-86E2-E87AA6646B8C}"/>
                  </a:ext>
                </a:extLst>
              </p:cNvPr>
              <p:cNvSpPr/>
              <p:nvPr/>
            </p:nvSpPr>
            <p:spPr>
              <a:xfrm>
                <a:off x="1204381" y="5756004"/>
                <a:ext cx="314605" cy="337092"/>
              </a:xfrm>
              <a:prstGeom prst="flowChartDecision">
                <a:avLst/>
              </a:prstGeom>
              <a:solidFill>
                <a:srgbClr val="90C2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0" name="Fluxograma: Decisão 149">
                <a:extLst>
                  <a:ext uri="{FF2B5EF4-FFF2-40B4-BE49-F238E27FC236}">
                    <a16:creationId xmlns="" xmlns:a16="http://schemas.microsoft.com/office/drawing/2014/main" id="{C2C3DB6E-D7FB-47E4-9306-86BAB8DC95B5}"/>
                  </a:ext>
                </a:extLst>
              </p:cNvPr>
              <p:cNvSpPr/>
              <p:nvPr/>
            </p:nvSpPr>
            <p:spPr>
              <a:xfrm>
                <a:off x="10666246" y="5235750"/>
                <a:ext cx="314605" cy="337092"/>
              </a:xfrm>
              <a:prstGeom prst="flowChartDecision">
                <a:avLst/>
              </a:prstGeom>
              <a:solidFill>
                <a:srgbClr val="90C2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1" name="Fluxograma: Decisão 150">
                <a:extLst>
                  <a:ext uri="{FF2B5EF4-FFF2-40B4-BE49-F238E27FC236}">
                    <a16:creationId xmlns="" xmlns:a16="http://schemas.microsoft.com/office/drawing/2014/main" id="{60F21178-9CFF-493A-9418-C96D448129B8}"/>
                  </a:ext>
                </a:extLst>
              </p:cNvPr>
              <p:cNvSpPr/>
              <p:nvPr/>
            </p:nvSpPr>
            <p:spPr>
              <a:xfrm>
                <a:off x="11084678" y="5318441"/>
                <a:ext cx="480595" cy="514946"/>
              </a:xfrm>
              <a:prstGeom prst="flowChartDecision">
                <a:avLst/>
              </a:prstGeom>
              <a:solidFill>
                <a:srgbClr val="90C2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2" name="Fluxograma: Decisão 151">
                <a:extLst>
                  <a:ext uri="{FF2B5EF4-FFF2-40B4-BE49-F238E27FC236}">
                    <a16:creationId xmlns="" xmlns:a16="http://schemas.microsoft.com/office/drawing/2014/main" id="{6E2B4359-D99B-4AEB-B4D7-6B53DD720C5C}"/>
                  </a:ext>
                </a:extLst>
              </p:cNvPr>
              <p:cNvSpPr/>
              <p:nvPr/>
            </p:nvSpPr>
            <p:spPr>
              <a:xfrm>
                <a:off x="10431268" y="319247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3" name="Fluxograma: Decisão 152">
                <a:extLst>
                  <a:ext uri="{FF2B5EF4-FFF2-40B4-BE49-F238E27FC236}">
                    <a16:creationId xmlns="" xmlns:a16="http://schemas.microsoft.com/office/drawing/2014/main" id="{88423978-8E2A-43FE-ABA7-055B2EB6F402}"/>
                  </a:ext>
                </a:extLst>
              </p:cNvPr>
              <p:cNvSpPr/>
              <p:nvPr/>
            </p:nvSpPr>
            <p:spPr>
              <a:xfrm>
                <a:off x="6868583" y="1849402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4" name="Fluxograma: Decisão 153">
                <a:extLst>
                  <a:ext uri="{FF2B5EF4-FFF2-40B4-BE49-F238E27FC236}">
                    <a16:creationId xmlns="" xmlns:a16="http://schemas.microsoft.com/office/drawing/2014/main" id="{DE8E7A75-9FEA-41B5-86C2-C22D8CB0A62D}"/>
                  </a:ext>
                </a:extLst>
              </p:cNvPr>
              <p:cNvSpPr/>
              <p:nvPr/>
            </p:nvSpPr>
            <p:spPr>
              <a:xfrm>
                <a:off x="8388109" y="2211548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5" name="Fluxograma: Decisão 154">
                <a:extLst>
                  <a:ext uri="{FF2B5EF4-FFF2-40B4-BE49-F238E27FC236}">
                    <a16:creationId xmlns="" xmlns:a16="http://schemas.microsoft.com/office/drawing/2014/main" id="{9EC93111-E78C-4121-B606-2C21655E29F8}"/>
                  </a:ext>
                </a:extLst>
              </p:cNvPr>
              <p:cNvSpPr/>
              <p:nvPr/>
            </p:nvSpPr>
            <p:spPr>
              <a:xfrm>
                <a:off x="4558251" y="739631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6" name="Fluxograma: Decisão 155">
                <a:extLst>
                  <a:ext uri="{FF2B5EF4-FFF2-40B4-BE49-F238E27FC236}">
                    <a16:creationId xmlns="" xmlns:a16="http://schemas.microsoft.com/office/drawing/2014/main" id="{D3F1CAA2-26FE-46BC-85CE-3479F0E859D5}"/>
                  </a:ext>
                </a:extLst>
              </p:cNvPr>
              <p:cNvSpPr/>
              <p:nvPr/>
            </p:nvSpPr>
            <p:spPr>
              <a:xfrm>
                <a:off x="3139558" y="190778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7" name="Fluxograma: Decisão 156">
                <a:extLst>
                  <a:ext uri="{FF2B5EF4-FFF2-40B4-BE49-F238E27FC236}">
                    <a16:creationId xmlns="" xmlns:a16="http://schemas.microsoft.com/office/drawing/2014/main" id="{BA07A622-232E-405C-A629-F6634E27BE5F}"/>
                  </a:ext>
                </a:extLst>
              </p:cNvPr>
              <p:cNvSpPr/>
              <p:nvPr/>
            </p:nvSpPr>
            <p:spPr>
              <a:xfrm>
                <a:off x="840897" y="361682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8" name="Fluxograma: Decisão 157">
                <a:extLst>
                  <a:ext uri="{FF2B5EF4-FFF2-40B4-BE49-F238E27FC236}">
                    <a16:creationId xmlns="" xmlns:a16="http://schemas.microsoft.com/office/drawing/2014/main" id="{E53432E3-544E-4BA0-A1C0-38E252D0EE35}"/>
                  </a:ext>
                </a:extLst>
              </p:cNvPr>
              <p:cNvSpPr/>
              <p:nvPr/>
            </p:nvSpPr>
            <p:spPr>
              <a:xfrm>
                <a:off x="3295849" y="1008529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9" name="Fluxograma: Decisão 158">
                <a:extLst>
                  <a:ext uri="{FF2B5EF4-FFF2-40B4-BE49-F238E27FC236}">
                    <a16:creationId xmlns="" xmlns:a16="http://schemas.microsoft.com/office/drawing/2014/main" id="{9FCBC3DC-7766-4E35-B4AC-CAD4A88FA9CD}"/>
                  </a:ext>
                </a:extLst>
              </p:cNvPr>
              <p:cNvSpPr/>
              <p:nvPr/>
            </p:nvSpPr>
            <p:spPr>
              <a:xfrm>
                <a:off x="6575495" y="264437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0" name="Fluxograma: Decisão 159">
                <a:extLst>
                  <a:ext uri="{FF2B5EF4-FFF2-40B4-BE49-F238E27FC236}">
                    <a16:creationId xmlns="" xmlns:a16="http://schemas.microsoft.com/office/drawing/2014/main" id="{C0AD6A3A-4C06-4C76-B6F5-C5176B0087BC}"/>
                  </a:ext>
                </a:extLst>
              </p:cNvPr>
              <p:cNvSpPr/>
              <p:nvPr/>
            </p:nvSpPr>
            <p:spPr>
              <a:xfrm>
                <a:off x="6819053" y="2988363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1" name="Fluxograma: Decisão 160">
                <a:extLst>
                  <a:ext uri="{FF2B5EF4-FFF2-40B4-BE49-F238E27FC236}">
                    <a16:creationId xmlns="" xmlns:a16="http://schemas.microsoft.com/office/drawing/2014/main" id="{2854097B-7861-4829-A84C-19A4D4C32698}"/>
                  </a:ext>
                </a:extLst>
              </p:cNvPr>
              <p:cNvSpPr/>
              <p:nvPr/>
            </p:nvSpPr>
            <p:spPr>
              <a:xfrm>
                <a:off x="9761548" y="1538715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2" name="Estrela: 4 Pontas 56">
                <a:extLst>
                  <a:ext uri="{FF2B5EF4-FFF2-40B4-BE49-F238E27FC236}">
                    <a16:creationId xmlns="" xmlns:a16="http://schemas.microsoft.com/office/drawing/2014/main" id="{75F7397A-217E-4FB6-A452-2E53B8CBD97C}"/>
                  </a:ext>
                </a:extLst>
              </p:cNvPr>
              <p:cNvSpPr/>
              <p:nvPr/>
            </p:nvSpPr>
            <p:spPr>
              <a:xfrm>
                <a:off x="9235286" y="341291"/>
                <a:ext cx="485717" cy="516534"/>
              </a:xfrm>
              <a:prstGeom prst="star4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3" name="Retângulo 2"/>
            <p:cNvSpPr/>
            <p:nvPr/>
          </p:nvSpPr>
          <p:spPr>
            <a:xfrm>
              <a:off x="915378" y="740269"/>
              <a:ext cx="3979487" cy="3997985"/>
            </a:xfrm>
            <a:custGeom>
              <a:avLst/>
              <a:gdLst/>
              <a:ahLst/>
              <a:cxnLst/>
              <a:rect l="l" t="t" r="r" b="b"/>
              <a:pathLst>
                <a:path w="3979487" h="3997985">
                  <a:moveTo>
                    <a:pt x="0" y="0"/>
                  </a:moveTo>
                  <a:lnTo>
                    <a:pt x="3979487" y="0"/>
                  </a:lnTo>
                  <a:lnTo>
                    <a:pt x="3979487" y="3997985"/>
                  </a:lnTo>
                  <a:lnTo>
                    <a:pt x="0" y="3997985"/>
                  </a:lnTo>
                  <a:lnTo>
                    <a:pt x="0" y="2285629"/>
                  </a:lnTo>
                  <a:lnTo>
                    <a:pt x="3975654" y="1730923"/>
                  </a:lnTo>
                  <a:lnTo>
                    <a:pt x="3975654" y="621372"/>
                  </a:lnTo>
                  <a:lnTo>
                    <a:pt x="3975400" y="621336"/>
                  </a:lnTo>
                  <a:lnTo>
                    <a:pt x="3975400" y="1249"/>
                  </a:lnTo>
                  <a:lnTo>
                    <a:pt x="0" y="1249"/>
                  </a:lnTo>
                  <a:close/>
                </a:path>
              </a:pathLst>
            </a:custGeom>
            <a:solidFill>
              <a:srgbClr val="B4FF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" name="Retângulo 1"/>
          <p:cNvSpPr/>
          <p:nvPr/>
        </p:nvSpPr>
        <p:spPr>
          <a:xfrm>
            <a:off x="915378" y="-10484"/>
            <a:ext cx="3975652" cy="768232"/>
          </a:xfrm>
          <a:prstGeom prst="rect">
            <a:avLst/>
          </a:prstGeom>
          <a:solidFill>
            <a:srgbClr val="72C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/>
          </a:p>
        </p:txBody>
      </p:sp>
      <p:grpSp>
        <p:nvGrpSpPr>
          <p:cNvPr id="75" name="Agrupar 74">
            <a:extLst>
              <a:ext uri="{FF2B5EF4-FFF2-40B4-BE49-F238E27FC236}">
                <a16:creationId xmlns="" xmlns:a16="http://schemas.microsoft.com/office/drawing/2014/main" id="{0B79FA08-358D-4E8E-AD8C-09EA0538174F}"/>
              </a:ext>
            </a:extLst>
          </p:cNvPr>
          <p:cNvGrpSpPr/>
          <p:nvPr/>
        </p:nvGrpSpPr>
        <p:grpSpPr>
          <a:xfrm>
            <a:off x="4168615" y="291578"/>
            <a:ext cx="446327" cy="282571"/>
            <a:chOff x="7240191" y="330717"/>
            <a:chExt cx="3096038" cy="1960109"/>
          </a:xfrm>
          <a:solidFill>
            <a:schemeClr val="bg1"/>
          </a:solidFill>
        </p:grpSpPr>
        <p:sp>
          <p:nvSpPr>
            <p:cNvPr id="72" name="Retângulo: Cantos Arredondados 71">
              <a:extLst>
                <a:ext uri="{FF2B5EF4-FFF2-40B4-BE49-F238E27FC236}">
                  <a16:creationId xmlns="" xmlns:a16="http://schemas.microsoft.com/office/drawing/2014/main" id="{A1F4465E-4C41-4BF6-95A2-B977D1136E72}"/>
                </a:ext>
              </a:extLst>
            </p:cNvPr>
            <p:cNvSpPr/>
            <p:nvPr/>
          </p:nvSpPr>
          <p:spPr>
            <a:xfrm>
              <a:off x="7240191" y="330717"/>
              <a:ext cx="3096038" cy="48509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3" name="Retângulo: Cantos Arredondados 72">
              <a:extLst>
                <a:ext uri="{FF2B5EF4-FFF2-40B4-BE49-F238E27FC236}">
                  <a16:creationId xmlns="" xmlns:a16="http://schemas.microsoft.com/office/drawing/2014/main" id="{EC0FFBE7-C9D0-4865-98F7-E67BFAC8D246}"/>
                </a:ext>
              </a:extLst>
            </p:cNvPr>
            <p:cNvSpPr/>
            <p:nvPr/>
          </p:nvSpPr>
          <p:spPr>
            <a:xfrm>
              <a:off x="7240191" y="1117421"/>
              <a:ext cx="3096038" cy="45116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4" name="Retângulo: Cantos Arredondados 73">
              <a:extLst>
                <a:ext uri="{FF2B5EF4-FFF2-40B4-BE49-F238E27FC236}">
                  <a16:creationId xmlns="" xmlns:a16="http://schemas.microsoft.com/office/drawing/2014/main" id="{C1C7AA84-DF09-4B7B-909A-A9083FCA79D5}"/>
                </a:ext>
              </a:extLst>
            </p:cNvPr>
            <p:cNvSpPr/>
            <p:nvPr/>
          </p:nvSpPr>
          <p:spPr>
            <a:xfrm>
              <a:off x="7240191" y="1839664"/>
              <a:ext cx="3096038" cy="45116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5" name="Grupo 14"/>
          <p:cNvGrpSpPr/>
          <p:nvPr/>
        </p:nvGrpSpPr>
        <p:grpSpPr>
          <a:xfrm>
            <a:off x="1371843" y="7276685"/>
            <a:ext cx="3093704" cy="1253290"/>
            <a:chOff x="4436234" y="2138276"/>
            <a:chExt cx="3327202" cy="1347882"/>
          </a:xfrm>
        </p:grpSpPr>
        <p:sp>
          <p:nvSpPr>
            <p:cNvPr id="6" name="Retângulo de cantos arredondados 5"/>
            <p:cNvSpPr/>
            <p:nvPr/>
          </p:nvSpPr>
          <p:spPr>
            <a:xfrm>
              <a:off x="4436234" y="2818535"/>
              <a:ext cx="3327202" cy="129886"/>
            </a:xfrm>
            <a:prstGeom prst="roundRect">
              <a:avLst>
                <a:gd name="adj" fmla="val 50000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4" name="Retângulo de cantos arredondados 83"/>
            <p:cNvSpPr/>
            <p:nvPr/>
          </p:nvSpPr>
          <p:spPr>
            <a:xfrm>
              <a:off x="4656779" y="2939763"/>
              <a:ext cx="2868192" cy="129886"/>
            </a:xfrm>
            <a:prstGeom prst="roundRect">
              <a:avLst>
                <a:gd name="adj" fmla="val 50000"/>
              </a:avLst>
            </a:prstGeom>
            <a:solidFill>
              <a:srgbClr val="77D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6" name="Retângulo de cantos arredondados 85"/>
            <p:cNvSpPr/>
            <p:nvPr/>
          </p:nvSpPr>
          <p:spPr>
            <a:xfrm>
              <a:off x="4919086" y="3068786"/>
              <a:ext cx="1250247" cy="129886"/>
            </a:xfrm>
            <a:prstGeom prst="roundRect">
              <a:avLst>
                <a:gd name="adj" fmla="val 50000"/>
              </a:avLst>
            </a:prstGeom>
            <a:solidFill>
              <a:srgbClr val="69B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8" name="Retângulo de cantos arredondados 87"/>
            <p:cNvSpPr/>
            <p:nvPr/>
          </p:nvSpPr>
          <p:spPr>
            <a:xfrm>
              <a:off x="4743776" y="3348475"/>
              <a:ext cx="520907" cy="129886"/>
            </a:xfrm>
            <a:prstGeom prst="roundRect">
              <a:avLst>
                <a:gd name="adj" fmla="val 50000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Retângulo de cantos arredondados 88"/>
            <p:cNvSpPr/>
            <p:nvPr/>
          </p:nvSpPr>
          <p:spPr>
            <a:xfrm>
              <a:off x="6524265" y="3069648"/>
              <a:ext cx="751167" cy="139415"/>
            </a:xfrm>
            <a:prstGeom prst="roundRect">
              <a:avLst>
                <a:gd name="adj" fmla="val 50000"/>
              </a:avLst>
            </a:prstGeom>
            <a:solidFill>
              <a:srgbClr val="69B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0" name="Retângulo de cantos arredondados 89"/>
            <p:cNvSpPr/>
            <p:nvPr/>
          </p:nvSpPr>
          <p:spPr>
            <a:xfrm>
              <a:off x="6191620" y="3356272"/>
              <a:ext cx="260454" cy="129886"/>
            </a:xfrm>
            <a:prstGeom prst="roundRect">
              <a:avLst>
                <a:gd name="adj" fmla="val 50000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2" name="Retângulo de cantos arredondados 91"/>
            <p:cNvSpPr/>
            <p:nvPr/>
          </p:nvSpPr>
          <p:spPr>
            <a:xfrm>
              <a:off x="6816563" y="3226386"/>
              <a:ext cx="625124" cy="129886"/>
            </a:xfrm>
            <a:prstGeom prst="roundRect">
              <a:avLst>
                <a:gd name="adj" fmla="val 50000"/>
              </a:avLst>
            </a:prstGeom>
            <a:solidFill>
              <a:srgbClr val="77D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3" name="Retângulo de cantos arredondados 92"/>
            <p:cNvSpPr/>
            <p:nvPr/>
          </p:nvSpPr>
          <p:spPr>
            <a:xfrm>
              <a:off x="5416493" y="3197807"/>
              <a:ext cx="520907" cy="129886"/>
            </a:xfrm>
            <a:prstGeom prst="roundRect">
              <a:avLst>
                <a:gd name="adj" fmla="val 50000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2" name="Grupo 11"/>
            <p:cNvGrpSpPr/>
            <p:nvPr/>
          </p:nvGrpSpPr>
          <p:grpSpPr>
            <a:xfrm>
              <a:off x="4654983" y="2138276"/>
              <a:ext cx="314809" cy="680260"/>
              <a:chOff x="885987" y="1819141"/>
              <a:chExt cx="1831857" cy="3958396"/>
            </a:xfrm>
          </p:grpSpPr>
          <p:grpSp>
            <p:nvGrpSpPr>
              <p:cNvPr id="8" name="Grupo 7"/>
              <p:cNvGrpSpPr/>
              <p:nvPr/>
            </p:nvGrpSpPr>
            <p:grpSpPr>
              <a:xfrm>
                <a:off x="1637702" y="3927764"/>
                <a:ext cx="354300" cy="1849773"/>
                <a:chOff x="1708294" y="1257107"/>
                <a:chExt cx="484187" cy="4697076"/>
              </a:xfrm>
            </p:grpSpPr>
            <p:sp>
              <p:nvSpPr>
                <p:cNvPr id="7" name="Retângulo 6"/>
                <p:cNvSpPr/>
                <p:nvPr/>
              </p:nvSpPr>
              <p:spPr>
                <a:xfrm>
                  <a:off x="1708294" y="1257107"/>
                  <a:ext cx="224415" cy="4697076"/>
                </a:xfrm>
                <a:prstGeom prst="rect">
                  <a:avLst/>
                </a:prstGeom>
                <a:solidFill>
                  <a:srgbClr val="AD3D1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4" name="Retângulo 93"/>
                <p:cNvSpPr/>
                <p:nvPr/>
              </p:nvSpPr>
              <p:spPr>
                <a:xfrm>
                  <a:off x="1932708" y="1257107"/>
                  <a:ext cx="259773" cy="4691880"/>
                </a:xfrm>
                <a:prstGeom prst="rect">
                  <a:avLst/>
                </a:prstGeom>
                <a:solidFill>
                  <a:srgbClr val="8F321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1" name="Grupo 10"/>
              <p:cNvGrpSpPr/>
              <p:nvPr/>
            </p:nvGrpSpPr>
            <p:grpSpPr>
              <a:xfrm>
                <a:off x="885987" y="3228611"/>
                <a:ext cx="1831857" cy="1402651"/>
                <a:chOff x="885987" y="3228611"/>
                <a:chExt cx="1831857" cy="1402651"/>
              </a:xfrm>
            </p:grpSpPr>
            <p:sp>
              <p:nvSpPr>
                <p:cNvPr id="9" name="Elipse 8"/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5" name="Elipse 8"/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98" name="Grupo 97"/>
              <p:cNvGrpSpPr/>
              <p:nvPr/>
            </p:nvGrpSpPr>
            <p:grpSpPr>
              <a:xfrm>
                <a:off x="1071972" y="2520259"/>
                <a:ext cx="1459888" cy="1117835"/>
                <a:chOff x="885987" y="3228611"/>
                <a:chExt cx="1831857" cy="1402651"/>
              </a:xfrm>
            </p:grpSpPr>
            <p:sp>
              <p:nvSpPr>
                <p:cNvPr id="99" name="Elipse 8"/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0" name="Elipse 8"/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01" name="Grupo 100"/>
              <p:cNvGrpSpPr/>
              <p:nvPr/>
            </p:nvGrpSpPr>
            <p:grpSpPr>
              <a:xfrm>
                <a:off x="1149312" y="1819141"/>
                <a:ext cx="1305205" cy="999394"/>
                <a:chOff x="885987" y="3228611"/>
                <a:chExt cx="1831857" cy="1402651"/>
              </a:xfrm>
            </p:grpSpPr>
            <p:sp>
              <p:nvSpPr>
                <p:cNvPr id="102" name="Elipse 8"/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3" name="Elipse 8"/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104" name="Grupo 103"/>
            <p:cNvGrpSpPr/>
            <p:nvPr/>
          </p:nvGrpSpPr>
          <p:grpSpPr>
            <a:xfrm>
              <a:off x="5048693" y="2349925"/>
              <a:ext cx="215990" cy="466724"/>
              <a:chOff x="885987" y="1819141"/>
              <a:chExt cx="1831857" cy="3958396"/>
            </a:xfrm>
          </p:grpSpPr>
          <p:grpSp>
            <p:nvGrpSpPr>
              <p:cNvPr id="105" name="Grupo 104"/>
              <p:cNvGrpSpPr/>
              <p:nvPr/>
            </p:nvGrpSpPr>
            <p:grpSpPr>
              <a:xfrm>
                <a:off x="1637702" y="3927764"/>
                <a:ext cx="354300" cy="1849773"/>
                <a:chOff x="1708294" y="1257107"/>
                <a:chExt cx="484187" cy="4697076"/>
              </a:xfrm>
            </p:grpSpPr>
            <p:sp>
              <p:nvSpPr>
                <p:cNvPr id="115" name="Retângulo 114"/>
                <p:cNvSpPr/>
                <p:nvPr/>
              </p:nvSpPr>
              <p:spPr>
                <a:xfrm>
                  <a:off x="1708294" y="1257107"/>
                  <a:ext cx="224415" cy="4697076"/>
                </a:xfrm>
                <a:prstGeom prst="rect">
                  <a:avLst/>
                </a:prstGeom>
                <a:solidFill>
                  <a:srgbClr val="AD3D1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6" name="Retângulo 115"/>
                <p:cNvSpPr/>
                <p:nvPr/>
              </p:nvSpPr>
              <p:spPr>
                <a:xfrm>
                  <a:off x="1932708" y="1257107"/>
                  <a:ext cx="259773" cy="4691880"/>
                </a:xfrm>
                <a:prstGeom prst="rect">
                  <a:avLst/>
                </a:prstGeom>
                <a:solidFill>
                  <a:srgbClr val="8F321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06" name="Grupo 105"/>
              <p:cNvGrpSpPr/>
              <p:nvPr/>
            </p:nvGrpSpPr>
            <p:grpSpPr>
              <a:xfrm>
                <a:off x="885987" y="3228611"/>
                <a:ext cx="1831857" cy="1402651"/>
                <a:chOff x="885987" y="3228611"/>
                <a:chExt cx="1831857" cy="1402651"/>
              </a:xfrm>
            </p:grpSpPr>
            <p:sp>
              <p:nvSpPr>
                <p:cNvPr id="113" name="Elipse 8"/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4" name="Elipse 8"/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07" name="Grupo 106"/>
              <p:cNvGrpSpPr/>
              <p:nvPr/>
            </p:nvGrpSpPr>
            <p:grpSpPr>
              <a:xfrm>
                <a:off x="1071972" y="2520259"/>
                <a:ext cx="1459888" cy="1117835"/>
                <a:chOff x="885987" y="3228611"/>
                <a:chExt cx="1831857" cy="1402651"/>
              </a:xfrm>
            </p:grpSpPr>
            <p:sp>
              <p:nvSpPr>
                <p:cNvPr id="111" name="Elipse 8"/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2" name="Elipse 8"/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08" name="Grupo 107"/>
              <p:cNvGrpSpPr/>
              <p:nvPr/>
            </p:nvGrpSpPr>
            <p:grpSpPr>
              <a:xfrm>
                <a:off x="1149312" y="1819141"/>
                <a:ext cx="1305205" cy="999394"/>
                <a:chOff x="885987" y="3228611"/>
                <a:chExt cx="1831857" cy="1402651"/>
              </a:xfrm>
            </p:grpSpPr>
            <p:sp>
              <p:nvSpPr>
                <p:cNvPr id="109" name="Elipse 8"/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0" name="Elipse 8"/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sp>
        <p:nvSpPr>
          <p:cNvPr id="5" name="CaixaDeTexto 4"/>
          <p:cNvSpPr txBox="1"/>
          <p:nvPr/>
        </p:nvSpPr>
        <p:spPr>
          <a:xfrm>
            <a:off x="1619425" y="3429000"/>
            <a:ext cx="25665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LEARNING AND SAVING THE FUTURE</a:t>
            </a:r>
          </a:p>
        </p:txBody>
      </p:sp>
      <p:sp>
        <p:nvSpPr>
          <p:cNvPr id="184" name="Trapezoide 183"/>
          <p:cNvSpPr/>
          <p:nvPr/>
        </p:nvSpPr>
        <p:spPr>
          <a:xfrm rot="5400000">
            <a:off x="14184372" y="1109947"/>
            <a:ext cx="2284450" cy="3976403"/>
          </a:xfrm>
          <a:custGeom>
            <a:avLst/>
            <a:gdLst/>
            <a:ahLst/>
            <a:cxnLst/>
            <a:rect l="l" t="t" r="r" b="b"/>
            <a:pathLst>
              <a:path w="2284450" h="3976403">
                <a:moveTo>
                  <a:pt x="0" y="3976403"/>
                </a:moveTo>
                <a:lnTo>
                  <a:pt x="0" y="254"/>
                </a:lnTo>
                <a:lnTo>
                  <a:pt x="620088" y="254"/>
                </a:lnTo>
                <a:lnTo>
                  <a:pt x="620123" y="0"/>
                </a:lnTo>
                <a:lnTo>
                  <a:pt x="1729674" y="0"/>
                </a:lnTo>
                <a:lnTo>
                  <a:pt x="2284450" y="3976149"/>
                </a:lnTo>
                <a:lnTo>
                  <a:pt x="723141" y="3976149"/>
                </a:lnTo>
                <a:lnTo>
                  <a:pt x="723141" y="3976403"/>
                </a:lnTo>
                <a:close/>
              </a:path>
            </a:pathLst>
          </a:custGeom>
          <a:solidFill>
            <a:srgbClr val="99FF11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98" name="Agrupar 163">
            <a:extLst>
              <a:ext uri="{FF2B5EF4-FFF2-40B4-BE49-F238E27FC236}">
                <a16:creationId xmlns="" xmlns:a16="http://schemas.microsoft.com/office/drawing/2014/main" id="{953B9B05-8E18-4650-8B4C-6266AC0D785F}"/>
              </a:ext>
            </a:extLst>
          </p:cNvPr>
          <p:cNvGrpSpPr/>
          <p:nvPr/>
        </p:nvGrpSpPr>
        <p:grpSpPr>
          <a:xfrm>
            <a:off x="971387" y="-916"/>
            <a:ext cx="2236016" cy="748405"/>
            <a:chOff x="6323543" y="3243924"/>
            <a:chExt cx="5499133" cy="1840585"/>
          </a:xfrm>
        </p:grpSpPr>
        <p:grpSp>
          <p:nvGrpSpPr>
            <p:cNvPr id="199" name="Agrupar 9">
              <a:extLst>
                <a:ext uri="{FF2B5EF4-FFF2-40B4-BE49-F238E27FC236}">
                  <a16:creationId xmlns="" xmlns:a16="http://schemas.microsoft.com/office/drawing/2014/main" id="{CDD05A4A-BFA5-41E6-901C-143744931FC2}"/>
                </a:ext>
              </a:extLst>
            </p:cNvPr>
            <p:cNvGrpSpPr/>
            <p:nvPr/>
          </p:nvGrpSpPr>
          <p:grpSpPr>
            <a:xfrm>
              <a:off x="6323543" y="3243924"/>
              <a:ext cx="1759040" cy="1840585"/>
              <a:chOff x="1895062" y="1738688"/>
              <a:chExt cx="3458817" cy="3619161"/>
            </a:xfrm>
          </p:grpSpPr>
          <p:pic>
            <p:nvPicPr>
              <p:cNvPr id="229" name="Imagem 228" descr="Uma imagem contendo objeto&#10;&#10;Descrição gerada automaticamente">
                <a:extLst>
                  <a:ext uri="{FF2B5EF4-FFF2-40B4-BE49-F238E27FC236}">
                    <a16:creationId xmlns="" xmlns:a16="http://schemas.microsoft.com/office/drawing/2014/main" id="{8FDA2E5E-1938-440A-9C1E-6A9394451FC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10000" b="90000" l="10000" r="90000">
                            <a14:foregroundMark x1="43385" y1="76759" x2="43385" y2="76759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497" r="22745"/>
              <a:stretch/>
            </p:blipFill>
            <p:spPr>
              <a:xfrm>
                <a:off x="1895062" y="1738688"/>
                <a:ext cx="3458817" cy="3619161"/>
              </a:xfrm>
              <a:prstGeom prst="rect">
                <a:avLst/>
              </a:prstGeom>
            </p:spPr>
          </p:pic>
          <p:pic>
            <p:nvPicPr>
              <p:cNvPr id="230" name="Gráfico 8" descr="Folha">
                <a:extLst>
                  <a:ext uri="{FF2B5EF4-FFF2-40B4-BE49-F238E27FC236}">
                    <a16:creationId xmlns="" xmlns:a16="http://schemas.microsoft.com/office/drawing/2014/main" id="{51C70773-09B7-43D8-AEE0-B2675CCED8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3355811" y="2998304"/>
                <a:ext cx="897836" cy="897836"/>
              </a:xfrm>
              <a:prstGeom prst="rect">
                <a:avLst/>
              </a:prstGeom>
            </p:spPr>
          </p:pic>
        </p:grpSp>
        <p:pic>
          <p:nvPicPr>
            <p:cNvPr id="200" name="Imagem 199">
              <a:extLst>
                <a:ext uri="{FF2B5EF4-FFF2-40B4-BE49-F238E27FC236}">
                  <a16:creationId xmlns="" xmlns:a16="http://schemas.microsoft.com/office/drawing/2014/main" id="{1126C96D-A7F6-47B0-B4A3-BA74EBBE9CD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/>
                      </a14:imgEffect>
                      <a14:imgEffect>
                        <a14:colorTemperature colorTemp="11200"/>
                      </a14:imgEffect>
                      <a14:imgEffect>
                        <a14:brightnessContrast bright="20000" contras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53" t="22613" r="36124" b="20614"/>
            <a:stretch/>
          </p:blipFill>
          <p:spPr>
            <a:xfrm>
              <a:off x="11178938" y="4020424"/>
              <a:ext cx="643738" cy="723283"/>
            </a:xfrm>
            <a:prstGeom prst="rect">
              <a:avLst/>
            </a:prstGeom>
          </p:spPr>
        </p:pic>
        <p:grpSp>
          <p:nvGrpSpPr>
            <p:cNvPr id="201" name="Grupo 6">
              <a:extLst>
                <a:ext uri="{FF2B5EF4-FFF2-40B4-BE49-F238E27FC236}">
                  <a16:creationId xmlns="" xmlns:a16="http://schemas.microsoft.com/office/drawing/2014/main" id="{37F9FC34-3EBF-4B85-86EE-8F233D20443B}"/>
                </a:ext>
              </a:extLst>
            </p:cNvPr>
            <p:cNvGrpSpPr/>
            <p:nvPr/>
          </p:nvGrpSpPr>
          <p:grpSpPr>
            <a:xfrm>
              <a:off x="9436269" y="4088958"/>
              <a:ext cx="480985" cy="723283"/>
              <a:chOff x="2317171" y="1766455"/>
              <a:chExt cx="1381993" cy="2078182"/>
            </a:xfrm>
          </p:grpSpPr>
          <p:sp>
            <p:nvSpPr>
              <p:cNvPr id="226" name="Retângulo 225">
                <a:extLst>
                  <a:ext uri="{FF2B5EF4-FFF2-40B4-BE49-F238E27FC236}">
                    <a16:creationId xmlns="" xmlns:a16="http://schemas.microsoft.com/office/drawing/2014/main" id="{6CC1EA85-6357-4DA6-8485-2B4FD87AD7BE}"/>
                  </a:ext>
                </a:extLst>
              </p:cNvPr>
              <p:cNvSpPr/>
              <p:nvPr/>
            </p:nvSpPr>
            <p:spPr>
              <a:xfrm>
                <a:off x="2317171" y="2462646"/>
                <a:ext cx="363876" cy="138199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27" name="Elipse 226">
                <a:extLst>
                  <a:ext uri="{FF2B5EF4-FFF2-40B4-BE49-F238E27FC236}">
                    <a16:creationId xmlns="" xmlns:a16="http://schemas.microsoft.com/office/drawing/2014/main" id="{448564B1-F2AD-4A4C-BA03-6E2FDF517E55}"/>
                  </a:ext>
                </a:extLst>
              </p:cNvPr>
              <p:cNvSpPr/>
              <p:nvPr/>
            </p:nvSpPr>
            <p:spPr>
              <a:xfrm>
                <a:off x="2317173" y="1766455"/>
                <a:ext cx="1381991" cy="138199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8" name="Elipse 227">
                <a:extLst>
                  <a:ext uri="{FF2B5EF4-FFF2-40B4-BE49-F238E27FC236}">
                    <a16:creationId xmlns="" xmlns:a16="http://schemas.microsoft.com/office/drawing/2014/main" id="{D95EDAED-50C9-4A15-A1B3-34DEC40A8BF0}"/>
                  </a:ext>
                </a:extLst>
              </p:cNvPr>
              <p:cNvSpPr/>
              <p:nvPr/>
            </p:nvSpPr>
            <p:spPr>
              <a:xfrm>
                <a:off x="2585604" y="2034886"/>
                <a:ext cx="845127" cy="845127"/>
              </a:xfrm>
              <a:prstGeom prst="ellipse">
                <a:avLst/>
              </a:prstGeom>
              <a:solidFill>
                <a:srgbClr val="72C8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02" name="Retângulo 201">
              <a:extLst>
                <a:ext uri="{FF2B5EF4-FFF2-40B4-BE49-F238E27FC236}">
                  <a16:creationId xmlns="" xmlns:a16="http://schemas.microsoft.com/office/drawing/2014/main" id="{74874B87-6C69-4585-91AA-F4C9B4254229}"/>
                </a:ext>
              </a:extLst>
            </p:cNvPr>
            <p:cNvSpPr/>
            <p:nvPr/>
          </p:nvSpPr>
          <p:spPr>
            <a:xfrm>
              <a:off x="10004952" y="3916585"/>
              <a:ext cx="100546" cy="6547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03" name="Agrupar 168">
              <a:extLst>
                <a:ext uri="{FF2B5EF4-FFF2-40B4-BE49-F238E27FC236}">
                  <a16:creationId xmlns="" xmlns:a16="http://schemas.microsoft.com/office/drawing/2014/main" id="{0D85458B-3F3F-44A0-BDC4-ABD73CF9FBF5}"/>
                </a:ext>
              </a:extLst>
            </p:cNvPr>
            <p:cNvGrpSpPr/>
            <p:nvPr/>
          </p:nvGrpSpPr>
          <p:grpSpPr>
            <a:xfrm>
              <a:off x="10172783" y="4135084"/>
              <a:ext cx="440526" cy="435112"/>
              <a:chOff x="7371298" y="3089878"/>
              <a:chExt cx="1349616" cy="1333032"/>
            </a:xfrm>
          </p:grpSpPr>
          <p:sp>
            <p:nvSpPr>
              <p:cNvPr id="222" name="Elipse 221">
                <a:extLst>
                  <a:ext uri="{FF2B5EF4-FFF2-40B4-BE49-F238E27FC236}">
                    <a16:creationId xmlns="" xmlns:a16="http://schemas.microsoft.com/office/drawing/2014/main" id="{F61B33BE-CA9A-4E73-B76E-E03C632F7DB2}"/>
                  </a:ext>
                </a:extLst>
              </p:cNvPr>
              <p:cNvSpPr/>
              <p:nvPr/>
            </p:nvSpPr>
            <p:spPr>
              <a:xfrm>
                <a:off x="7371298" y="3089878"/>
                <a:ext cx="1332313" cy="133231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3" name="Elipse 222">
                <a:extLst>
                  <a:ext uri="{FF2B5EF4-FFF2-40B4-BE49-F238E27FC236}">
                    <a16:creationId xmlns="" xmlns:a16="http://schemas.microsoft.com/office/drawing/2014/main" id="{492614CE-90F5-475F-8A27-D98949C3C0AA}"/>
                  </a:ext>
                </a:extLst>
              </p:cNvPr>
              <p:cNvSpPr/>
              <p:nvPr/>
            </p:nvSpPr>
            <p:spPr>
              <a:xfrm>
                <a:off x="7668328" y="3386909"/>
                <a:ext cx="738251" cy="738251"/>
              </a:xfrm>
              <a:prstGeom prst="ellipse">
                <a:avLst/>
              </a:prstGeom>
              <a:solidFill>
                <a:srgbClr val="72C8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4" name="Retângulo 223">
                <a:extLst>
                  <a:ext uri="{FF2B5EF4-FFF2-40B4-BE49-F238E27FC236}">
                    <a16:creationId xmlns="" xmlns:a16="http://schemas.microsoft.com/office/drawing/2014/main" id="{BAECA358-D70D-4CB7-A0FF-383FBFD83983}"/>
                  </a:ext>
                </a:extLst>
              </p:cNvPr>
              <p:cNvSpPr/>
              <p:nvPr/>
            </p:nvSpPr>
            <p:spPr>
              <a:xfrm>
                <a:off x="8486601" y="3155483"/>
                <a:ext cx="234313" cy="126670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5" name="Retângulo 224">
                <a:extLst>
                  <a:ext uri="{FF2B5EF4-FFF2-40B4-BE49-F238E27FC236}">
                    <a16:creationId xmlns="" xmlns:a16="http://schemas.microsoft.com/office/drawing/2014/main" id="{17F10CC8-FEC5-460C-AB4C-394F38821068}"/>
                  </a:ext>
                </a:extLst>
              </p:cNvPr>
              <p:cNvSpPr/>
              <p:nvPr/>
            </p:nvSpPr>
            <p:spPr>
              <a:xfrm rot="16200000">
                <a:off x="8430305" y="4158384"/>
                <a:ext cx="220614" cy="30843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204" name="Agrupar 169">
              <a:extLst>
                <a:ext uri="{FF2B5EF4-FFF2-40B4-BE49-F238E27FC236}">
                  <a16:creationId xmlns="" xmlns:a16="http://schemas.microsoft.com/office/drawing/2014/main" id="{CF1179FF-C214-47D8-8FB6-02BED7D6BD47}"/>
                </a:ext>
              </a:extLst>
            </p:cNvPr>
            <p:cNvGrpSpPr/>
            <p:nvPr/>
          </p:nvGrpSpPr>
          <p:grpSpPr>
            <a:xfrm>
              <a:off x="10694223" y="4155133"/>
              <a:ext cx="429005" cy="663072"/>
              <a:chOff x="8835314" y="3563051"/>
              <a:chExt cx="1008379" cy="1558560"/>
            </a:xfrm>
          </p:grpSpPr>
          <p:grpSp>
            <p:nvGrpSpPr>
              <p:cNvPr id="216" name="Grupo 28">
                <a:extLst>
                  <a:ext uri="{FF2B5EF4-FFF2-40B4-BE49-F238E27FC236}">
                    <a16:creationId xmlns="" xmlns:a16="http://schemas.microsoft.com/office/drawing/2014/main" id="{DB0AF2B6-5045-45FC-BB81-AC8F25076ABE}"/>
                  </a:ext>
                </a:extLst>
              </p:cNvPr>
              <p:cNvGrpSpPr/>
              <p:nvPr/>
            </p:nvGrpSpPr>
            <p:grpSpPr>
              <a:xfrm>
                <a:off x="8835314" y="3563051"/>
                <a:ext cx="1008379" cy="1024161"/>
                <a:chOff x="6437471" y="2391677"/>
                <a:chExt cx="1670458" cy="1696602"/>
              </a:xfrm>
            </p:grpSpPr>
            <p:sp>
              <p:nvSpPr>
                <p:cNvPr id="219" name="Elipse 21">
                  <a:extLst>
                    <a:ext uri="{FF2B5EF4-FFF2-40B4-BE49-F238E27FC236}">
                      <a16:creationId xmlns="" xmlns:a16="http://schemas.microsoft.com/office/drawing/2014/main" id="{67D30697-B716-46C2-BD9F-67DAECE57C13}"/>
                    </a:ext>
                  </a:extLst>
                </p:cNvPr>
                <p:cNvSpPr/>
                <p:nvPr/>
              </p:nvSpPr>
              <p:spPr>
                <a:xfrm>
                  <a:off x="6437471" y="2609500"/>
                  <a:ext cx="1646608" cy="14787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2154" h="1478779">
                      <a:moveTo>
                        <a:pt x="1327086" y="0"/>
                      </a:moveTo>
                      <a:cubicBezTo>
                        <a:pt x="1525543" y="148399"/>
                        <a:pt x="1652154" y="385765"/>
                        <a:pt x="1652154" y="652702"/>
                      </a:cubicBezTo>
                      <a:cubicBezTo>
                        <a:pt x="1652154" y="1108932"/>
                        <a:pt x="1282307" y="1478779"/>
                        <a:pt x="826077" y="1478779"/>
                      </a:cubicBezTo>
                      <a:cubicBezTo>
                        <a:pt x="369847" y="1478779"/>
                        <a:pt x="0" y="1108932"/>
                        <a:pt x="0" y="652702"/>
                      </a:cubicBezTo>
                      <a:cubicBezTo>
                        <a:pt x="0" y="385766"/>
                        <a:pt x="126611" y="148401"/>
                        <a:pt x="325067" y="2"/>
                      </a:cubicBezTo>
                      <a:lnTo>
                        <a:pt x="321439" y="35986"/>
                      </a:lnTo>
                      <a:lnTo>
                        <a:pt x="321439" y="585351"/>
                      </a:lnTo>
                      <a:cubicBezTo>
                        <a:pt x="321439" y="864054"/>
                        <a:pt x="547373" y="1089988"/>
                        <a:pt x="826076" y="1089988"/>
                      </a:cubicBezTo>
                      <a:cubicBezTo>
                        <a:pt x="1104779" y="1089988"/>
                        <a:pt x="1330713" y="864054"/>
                        <a:pt x="1330713" y="585351"/>
                      </a:cubicBezTo>
                      <a:lnTo>
                        <a:pt x="1330713" y="35986"/>
                      </a:lnTo>
                      <a:cubicBezTo>
                        <a:pt x="1330713" y="23830"/>
                        <a:pt x="1330283" y="11774"/>
                        <a:pt x="1327086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0" name="Retângulo de cantos arredondados 25">
                  <a:extLst>
                    <a:ext uri="{FF2B5EF4-FFF2-40B4-BE49-F238E27FC236}">
                      <a16:creationId xmlns="" xmlns:a16="http://schemas.microsoft.com/office/drawing/2014/main" id="{4C4B0F8D-9DAA-40BE-8CFA-AEC9A30756F7}"/>
                    </a:ext>
                  </a:extLst>
                </p:cNvPr>
                <p:cNvSpPr/>
                <p:nvPr/>
              </p:nvSpPr>
              <p:spPr>
                <a:xfrm rot="188833">
                  <a:off x="6456521" y="2391677"/>
                  <a:ext cx="311727" cy="96038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1" name="Retângulo de cantos arredondados 26">
                  <a:extLst>
                    <a:ext uri="{FF2B5EF4-FFF2-40B4-BE49-F238E27FC236}">
                      <a16:creationId xmlns="" xmlns:a16="http://schemas.microsoft.com/office/drawing/2014/main" id="{E6B0681F-6C58-4DE8-A109-C4D6EAD34169}"/>
                    </a:ext>
                  </a:extLst>
                </p:cNvPr>
                <p:cNvSpPr/>
                <p:nvPr/>
              </p:nvSpPr>
              <p:spPr>
                <a:xfrm flipH="1">
                  <a:off x="7751574" y="2395462"/>
                  <a:ext cx="356355" cy="122310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217" name="Semicírculo 182">
                <a:extLst>
                  <a:ext uri="{FF2B5EF4-FFF2-40B4-BE49-F238E27FC236}">
                    <a16:creationId xmlns="" xmlns:a16="http://schemas.microsoft.com/office/drawing/2014/main" id="{D2E8C747-0D9A-4ED8-AB0D-AA81584FD0C5}"/>
                  </a:ext>
                </a:extLst>
              </p:cNvPr>
              <p:cNvSpPr/>
              <p:nvPr/>
            </p:nvSpPr>
            <p:spPr>
              <a:xfrm rot="10800000">
                <a:off x="9026980" y="4284791"/>
                <a:ext cx="816713" cy="836820"/>
              </a:xfrm>
              <a:prstGeom prst="blockArc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218" name="Retângulo 217">
                <a:extLst>
                  <a:ext uri="{FF2B5EF4-FFF2-40B4-BE49-F238E27FC236}">
                    <a16:creationId xmlns="" xmlns:a16="http://schemas.microsoft.com/office/drawing/2014/main" id="{C162F442-FEA3-4891-8589-CB3847B769B3}"/>
                  </a:ext>
                </a:extLst>
              </p:cNvPr>
              <p:cNvSpPr/>
              <p:nvPr/>
            </p:nvSpPr>
            <p:spPr>
              <a:xfrm>
                <a:off x="9639217" y="3916045"/>
                <a:ext cx="204476" cy="80562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05" name="Agrupar 170">
              <a:extLst>
                <a:ext uri="{FF2B5EF4-FFF2-40B4-BE49-F238E27FC236}">
                  <a16:creationId xmlns="" xmlns:a16="http://schemas.microsoft.com/office/drawing/2014/main" id="{4E14AD50-78E7-4AC5-AD63-4352CD09D4ED}"/>
                </a:ext>
              </a:extLst>
            </p:cNvPr>
            <p:cNvGrpSpPr/>
            <p:nvPr/>
          </p:nvGrpSpPr>
          <p:grpSpPr>
            <a:xfrm>
              <a:off x="8823947" y="4065596"/>
              <a:ext cx="539750" cy="539750"/>
              <a:chOff x="5117133" y="3021210"/>
              <a:chExt cx="1268689" cy="1268689"/>
            </a:xfrm>
          </p:grpSpPr>
          <p:sp>
            <p:nvSpPr>
              <p:cNvPr id="214" name="Elipse 213">
                <a:extLst>
                  <a:ext uri="{FF2B5EF4-FFF2-40B4-BE49-F238E27FC236}">
                    <a16:creationId xmlns="" xmlns:a16="http://schemas.microsoft.com/office/drawing/2014/main" id="{A8A09F8F-5A74-49F4-829D-3C8B36795A76}"/>
                  </a:ext>
                </a:extLst>
              </p:cNvPr>
              <p:cNvSpPr/>
              <p:nvPr/>
            </p:nvSpPr>
            <p:spPr>
              <a:xfrm>
                <a:off x="5117133" y="3021210"/>
                <a:ext cx="1268689" cy="1268689"/>
              </a:xfrm>
              <a:prstGeom prst="ellipse">
                <a:avLst/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5" name="Elipse 214">
                <a:extLst>
                  <a:ext uri="{FF2B5EF4-FFF2-40B4-BE49-F238E27FC236}">
                    <a16:creationId xmlns="" xmlns:a16="http://schemas.microsoft.com/office/drawing/2014/main" id="{26C64329-4B47-4AC8-BF7A-9E95ED6E6065}"/>
                  </a:ext>
                </a:extLst>
              </p:cNvPr>
              <p:cNvSpPr/>
              <p:nvPr/>
            </p:nvSpPr>
            <p:spPr>
              <a:xfrm>
                <a:off x="5353468" y="3253021"/>
                <a:ext cx="798098" cy="798098"/>
              </a:xfrm>
              <a:prstGeom prst="ellipse">
                <a:avLst/>
              </a:prstGeom>
              <a:solidFill>
                <a:srgbClr val="72C8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06" name="Agrupar 171">
              <a:extLst>
                <a:ext uri="{FF2B5EF4-FFF2-40B4-BE49-F238E27FC236}">
                  <a16:creationId xmlns="" xmlns:a16="http://schemas.microsoft.com/office/drawing/2014/main" id="{576B9953-5A70-40AA-9640-99367FF3D1C3}"/>
                </a:ext>
              </a:extLst>
            </p:cNvPr>
            <p:cNvGrpSpPr/>
            <p:nvPr/>
          </p:nvGrpSpPr>
          <p:grpSpPr>
            <a:xfrm>
              <a:off x="8626513" y="3943834"/>
              <a:ext cx="129161" cy="627967"/>
              <a:chOff x="4610100" y="2719150"/>
              <a:chExt cx="303595" cy="1476046"/>
            </a:xfrm>
          </p:grpSpPr>
          <p:sp>
            <p:nvSpPr>
              <p:cNvPr id="212" name="Retângulo: Cantos Arredondados 177">
                <a:extLst>
                  <a:ext uri="{FF2B5EF4-FFF2-40B4-BE49-F238E27FC236}">
                    <a16:creationId xmlns="" xmlns:a16="http://schemas.microsoft.com/office/drawing/2014/main" id="{F8775A1E-62CD-4D03-B126-17161FADC3F6}"/>
                  </a:ext>
                </a:extLst>
              </p:cNvPr>
              <p:cNvSpPr/>
              <p:nvPr/>
            </p:nvSpPr>
            <p:spPr>
              <a:xfrm>
                <a:off x="4610100" y="3161741"/>
                <a:ext cx="303595" cy="1033455"/>
              </a:xfrm>
              <a:prstGeom prst="roundRect">
                <a:avLst>
                  <a:gd name="adj" fmla="val 48985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3" name="Retângulo: Cantos Arredondados 178">
                <a:extLst>
                  <a:ext uri="{FF2B5EF4-FFF2-40B4-BE49-F238E27FC236}">
                    <a16:creationId xmlns="" xmlns:a16="http://schemas.microsoft.com/office/drawing/2014/main" id="{51D4DE3F-8113-44D2-BDFD-F98BA10D5853}"/>
                  </a:ext>
                </a:extLst>
              </p:cNvPr>
              <p:cNvSpPr/>
              <p:nvPr/>
            </p:nvSpPr>
            <p:spPr>
              <a:xfrm>
                <a:off x="4610100" y="2719150"/>
                <a:ext cx="303595" cy="302060"/>
              </a:xfrm>
              <a:prstGeom prst="roundRect">
                <a:avLst>
                  <a:gd name="adj" fmla="val 33179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07" name="Agrupar 172">
              <a:extLst>
                <a:ext uri="{FF2B5EF4-FFF2-40B4-BE49-F238E27FC236}">
                  <a16:creationId xmlns="" xmlns:a16="http://schemas.microsoft.com/office/drawing/2014/main" id="{E034B95C-6410-4AC9-9850-C986C22A9AD3}"/>
                </a:ext>
              </a:extLst>
            </p:cNvPr>
            <p:cNvGrpSpPr/>
            <p:nvPr/>
          </p:nvGrpSpPr>
          <p:grpSpPr>
            <a:xfrm>
              <a:off x="8029790" y="3719107"/>
              <a:ext cx="539750" cy="872965"/>
              <a:chOff x="4482788" y="3939782"/>
              <a:chExt cx="1268689" cy="2051917"/>
            </a:xfrm>
          </p:grpSpPr>
          <p:grpSp>
            <p:nvGrpSpPr>
              <p:cNvPr id="208" name="Agrupar 173">
                <a:extLst>
                  <a:ext uri="{FF2B5EF4-FFF2-40B4-BE49-F238E27FC236}">
                    <a16:creationId xmlns="" xmlns:a16="http://schemas.microsoft.com/office/drawing/2014/main" id="{CB331BF0-4E16-4801-BB6F-786359EBD926}"/>
                  </a:ext>
                </a:extLst>
              </p:cNvPr>
              <p:cNvGrpSpPr/>
              <p:nvPr/>
            </p:nvGrpSpPr>
            <p:grpSpPr>
              <a:xfrm>
                <a:off x="4482788" y="4723010"/>
                <a:ext cx="1268689" cy="1268689"/>
                <a:chOff x="5117133" y="3021210"/>
                <a:chExt cx="1268689" cy="1268689"/>
              </a:xfrm>
            </p:grpSpPr>
            <p:sp>
              <p:nvSpPr>
                <p:cNvPr id="210" name="Elipse 209">
                  <a:extLst>
                    <a:ext uri="{FF2B5EF4-FFF2-40B4-BE49-F238E27FC236}">
                      <a16:creationId xmlns="" xmlns:a16="http://schemas.microsoft.com/office/drawing/2014/main" id="{D711B944-9967-40BD-AC6F-493E99A17712}"/>
                    </a:ext>
                  </a:extLst>
                </p:cNvPr>
                <p:cNvSpPr/>
                <p:nvPr/>
              </p:nvSpPr>
              <p:spPr>
                <a:xfrm>
                  <a:off x="5117133" y="3021210"/>
                  <a:ext cx="1268689" cy="1268689"/>
                </a:xfrm>
                <a:prstGeom prst="ellipse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1" name="Elipse 210">
                  <a:extLst>
                    <a:ext uri="{FF2B5EF4-FFF2-40B4-BE49-F238E27FC236}">
                      <a16:creationId xmlns="" xmlns:a16="http://schemas.microsoft.com/office/drawing/2014/main" id="{C7AAE4B9-DD2A-4697-AD2C-DECEDB0420BB}"/>
                    </a:ext>
                  </a:extLst>
                </p:cNvPr>
                <p:cNvSpPr/>
                <p:nvPr/>
              </p:nvSpPr>
              <p:spPr>
                <a:xfrm>
                  <a:off x="5353466" y="3253023"/>
                  <a:ext cx="798098" cy="798098"/>
                </a:xfrm>
                <a:prstGeom prst="ellipse">
                  <a:avLst/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sp>
            <p:nvSpPr>
              <p:cNvPr id="209" name="Retângulo: Cantos Arredondados 174">
                <a:extLst>
                  <a:ext uri="{FF2B5EF4-FFF2-40B4-BE49-F238E27FC236}">
                    <a16:creationId xmlns="" xmlns:a16="http://schemas.microsoft.com/office/drawing/2014/main" id="{4FF28D47-9C29-4C32-A22C-2EA47915B6D1}"/>
                  </a:ext>
                </a:extLst>
              </p:cNvPr>
              <p:cNvSpPr/>
              <p:nvPr/>
            </p:nvSpPr>
            <p:spPr>
              <a:xfrm>
                <a:off x="4482788" y="3939782"/>
                <a:ext cx="236335" cy="1595146"/>
              </a:xfrm>
              <a:prstGeom prst="roundRect">
                <a:avLst>
                  <a:gd name="adj" fmla="val 48985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800906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="" xmlns:a16="http://schemas.microsoft.com/office/drawing/2014/main" id="{2547C724-7AFE-40B0-B40F-D8CD9103DB67}"/>
              </a:ext>
            </a:extLst>
          </p:cNvPr>
          <p:cNvSpPr/>
          <p:nvPr/>
        </p:nvSpPr>
        <p:spPr>
          <a:xfrm>
            <a:off x="0" y="-1368"/>
            <a:ext cx="12192000" cy="1209821"/>
          </a:xfrm>
          <a:prstGeom prst="rect">
            <a:avLst/>
          </a:prstGeom>
          <a:solidFill>
            <a:srgbClr val="72C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2" name="Retângulo 91">
            <a:extLst>
              <a:ext uri="{FF2B5EF4-FFF2-40B4-BE49-F238E27FC236}">
                <a16:creationId xmlns="" xmlns:a16="http://schemas.microsoft.com/office/drawing/2014/main" id="{A2CAEB50-8455-4FFB-A336-FD244205B2DD}"/>
              </a:ext>
            </a:extLst>
          </p:cNvPr>
          <p:cNvSpPr/>
          <p:nvPr/>
        </p:nvSpPr>
        <p:spPr>
          <a:xfrm>
            <a:off x="13569868" y="5261059"/>
            <a:ext cx="7215619" cy="5193396"/>
          </a:xfrm>
          <a:prstGeom prst="rect">
            <a:avLst/>
          </a:prstGeom>
          <a:solidFill>
            <a:srgbClr val="88EE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74" name="Grupo 273"/>
          <p:cNvGrpSpPr/>
          <p:nvPr/>
        </p:nvGrpSpPr>
        <p:grpSpPr>
          <a:xfrm>
            <a:off x="-23104" y="1187231"/>
            <a:ext cx="12240078" cy="5201982"/>
            <a:chOff x="-4845" y="1201950"/>
            <a:chExt cx="12240078" cy="5201982"/>
          </a:xfrm>
        </p:grpSpPr>
        <p:sp>
          <p:nvSpPr>
            <p:cNvPr id="3" name="Retângulo 2">
              <a:extLst>
                <a:ext uri="{FF2B5EF4-FFF2-40B4-BE49-F238E27FC236}">
                  <a16:creationId xmlns="" xmlns:a16="http://schemas.microsoft.com/office/drawing/2014/main" id="{110954A9-8C90-4687-84B6-F87CF953C65A}"/>
                </a:ext>
              </a:extLst>
            </p:cNvPr>
            <p:cNvSpPr/>
            <p:nvPr/>
          </p:nvSpPr>
          <p:spPr>
            <a:xfrm>
              <a:off x="43233" y="1207543"/>
              <a:ext cx="12192000" cy="5193396"/>
            </a:xfrm>
            <a:prstGeom prst="rect">
              <a:avLst/>
            </a:prstGeom>
            <a:solidFill>
              <a:srgbClr val="B4FF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4" name="Agrupar 3">
              <a:extLst>
                <a:ext uri="{FF2B5EF4-FFF2-40B4-BE49-F238E27FC236}">
                  <a16:creationId xmlns="" xmlns:a16="http://schemas.microsoft.com/office/drawing/2014/main" id="{7A0BEA82-81F2-4DC6-9703-24323F76BD70}"/>
                </a:ext>
              </a:extLst>
            </p:cNvPr>
            <p:cNvGrpSpPr/>
            <p:nvPr/>
          </p:nvGrpSpPr>
          <p:grpSpPr>
            <a:xfrm>
              <a:off x="-4845" y="1214272"/>
              <a:ext cx="7215620" cy="5181272"/>
              <a:chOff x="0" y="0"/>
              <a:chExt cx="12192000" cy="6858000"/>
            </a:xfrm>
          </p:grpSpPr>
          <p:pic>
            <p:nvPicPr>
              <p:cNvPr id="5" name="Imagem 4">
                <a:extLst>
                  <a:ext uri="{FF2B5EF4-FFF2-40B4-BE49-F238E27FC236}">
                    <a16:creationId xmlns="" xmlns:a16="http://schemas.microsoft.com/office/drawing/2014/main" id="{A374D35C-79C2-4BE1-B5E3-7BBE740BAC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  <p:sp>
            <p:nvSpPr>
              <p:cNvPr id="6" name="Retângulo 5">
                <a:extLst>
                  <a:ext uri="{FF2B5EF4-FFF2-40B4-BE49-F238E27FC236}">
                    <a16:creationId xmlns="" xmlns:a16="http://schemas.microsoft.com/office/drawing/2014/main" id="{17367B6C-B169-434D-9167-BF43E8F434DD}"/>
                  </a:ext>
                </a:extLst>
              </p:cNvPr>
              <p:cNvSpPr/>
              <p:nvPr/>
            </p:nvSpPr>
            <p:spPr>
              <a:xfrm>
                <a:off x="3561258" y="2075109"/>
                <a:ext cx="1671403" cy="544351"/>
              </a:xfrm>
              <a:prstGeom prst="rect">
                <a:avLst/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" name="Retângulo 6">
                <a:extLst>
                  <a:ext uri="{FF2B5EF4-FFF2-40B4-BE49-F238E27FC236}">
                    <a16:creationId xmlns="" xmlns:a16="http://schemas.microsoft.com/office/drawing/2014/main" id="{67691A62-7A0D-4CA6-8E39-AF3E47CC3DAC}"/>
                  </a:ext>
                </a:extLst>
              </p:cNvPr>
              <p:cNvSpPr/>
              <p:nvPr/>
            </p:nvSpPr>
            <p:spPr>
              <a:xfrm>
                <a:off x="3561258" y="1471012"/>
                <a:ext cx="1671403" cy="666055"/>
              </a:xfrm>
              <a:prstGeom prst="rect">
                <a:avLst/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" name="Retângulo: Cantos Arredondados 7">
                <a:extLst>
                  <a:ext uri="{FF2B5EF4-FFF2-40B4-BE49-F238E27FC236}">
                    <a16:creationId xmlns="" xmlns:a16="http://schemas.microsoft.com/office/drawing/2014/main" id="{1EC2D829-1444-4B51-94D4-5FC424591A1E}"/>
                  </a:ext>
                </a:extLst>
              </p:cNvPr>
              <p:cNvSpPr/>
              <p:nvPr/>
            </p:nvSpPr>
            <p:spPr>
              <a:xfrm>
                <a:off x="3800241" y="1909149"/>
                <a:ext cx="238983" cy="666055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Retângulo: Cantos Arredondados 8">
                <a:extLst>
                  <a:ext uri="{FF2B5EF4-FFF2-40B4-BE49-F238E27FC236}">
                    <a16:creationId xmlns="" xmlns:a16="http://schemas.microsoft.com/office/drawing/2014/main" id="{CE7FE56C-F94C-480E-B5E9-FC44366B20E6}"/>
                  </a:ext>
                </a:extLst>
              </p:cNvPr>
              <p:cNvSpPr/>
              <p:nvPr/>
            </p:nvSpPr>
            <p:spPr>
              <a:xfrm>
                <a:off x="4034799" y="1471012"/>
                <a:ext cx="238983" cy="756781"/>
              </a:xfrm>
              <a:prstGeom prst="roundRect">
                <a:avLst>
                  <a:gd name="adj" fmla="val 50000"/>
                </a:avLst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Retângulo: Cantos Arredondados 9">
                <a:extLst>
                  <a:ext uri="{FF2B5EF4-FFF2-40B4-BE49-F238E27FC236}">
                    <a16:creationId xmlns="" xmlns:a16="http://schemas.microsoft.com/office/drawing/2014/main" id="{1733A493-6849-4AB6-98A5-4E0343443990}"/>
                  </a:ext>
                </a:extLst>
              </p:cNvPr>
              <p:cNvSpPr/>
              <p:nvPr/>
            </p:nvSpPr>
            <p:spPr>
              <a:xfrm>
                <a:off x="3561258" y="1471012"/>
                <a:ext cx="238983" cy="756781"/>
              </a:xfrm>
              <a:prstGeom prst="roundRect">
                <a:avLst>
                  <a:gd name="adj" fmla="val 50000"/>
                </a:avLst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" name="Retângulo: Cantos Arredondados 10">
                <a:extLst>
                  <a:ext uri="{FF2B5EF4-FFF2-40B4-BE49-F238E27FC236}">
                    <a16:creationId xmlns="" xmlns:a16="http://schemas.microsoft.com/office/drawing/2014/main" id="{0D827E3E-714A-4DBF-A768-1054A5A64814}"/>
                  </a:ext>
                </a:extLst>
              </p:cNvPr>
              <p:cNvSpPr/>
              <p:nvPr/>
            </p:nvSpPr>
            <p:spPr>
              <a:xfrm>
                <a:off x="4269356" y="1909149"/>
                <a:ext cx="238983" cy="666056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" name="Retângulo: Cantos Arredondados 11">
                <a:extLst>
                  <a:ext uri="{FF2B5EF4-FFF2-40B4-BE49-F238E27FC236}">
                    <a16:creationId xmlns="" xmlns:a16="http://schemas.microsoft.com/office/drawing/2014/main" id="{CA399434-E035-4C16-AC99-A1C89C0D2FC9}"/>
                  </a:ext>
                </a:extLst>
              </p:cNvPr>
              <p:cNvSpPr/>
              <p:nvPr/>
            </p:nvSpPr>
            <p:spPr>
              <a:xfrm>
                <a:off x="4508340" y="1471012"/>
                <a:ext cx="238983" cy="756781"/>
              </a:xfrm>
              <a:prstGeom prst="roundRect">
                <a:avLst>
                  <a:gd name="adj" fmla="val 50000"/>
                </a:avLst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" name="Retângulo: Cantos Arredondados 12">
                <a:extLst>
                  <a:ext uri="{FF2B5EF4-FFF2-40B4-BE49-F238E27FC236}">
                    <a16:creationId xmlns="" xmlns:a16="http://schemas.microsoft.com/office/drawing/2014/main" id="{369CFC93-7024-4F33-8324-58E20C17F76F}"/>
                  </a:ext>
                </a:extLst>
              </p:cNvPr>
              <p:cNvSpPr/>
              <p:nvPr/>
            </p:nvSpPr>
            <p:spPr>
              <a:xfrm>
                <a:off x="4754694" y="1909149"/>
                <a:ext cx="238983" cy="666056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" name="Retângulo: Cantos Arredondados 13">
                <a:extLst>
                  <a:ext uri="{FF2B5EF4-FFF2-40B4-BE49-F238E27FC236}">
                    <a16:creationId xmlns="" xmlns:a16="http://schemas.microsoft.com/office/drawing/2014/main" id="{CDCFB0C7-1954-4258-BF34-9E62ACE2B1E7}"/>
                  </a:ext>
                </a:extLst>
              </p:cNvPr>
              <p:cNvSpPr/>
              <p:nvPr/>
            </p:nvSpPr>
            <p:spPr>
              <a:xfrm>
                <a:off x="4993677" y="1471012"/>
                <a:ext cx="238983" cy="756781"/>
              </a:xfrm>
              <a:prstGeom prst="roundRect">
                <a:avLst>
                  <a:gd name="adj" fmla="val 50000"/>
                </a:avLst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5" name="Retângulo 14">
                <a:extLst>
                  <a:ext uri="{FF2B5EF4-FFF2-40B4-BE49-F238E27FC236}">
                    <a16:creationId xmlns="" xmlns:a16="http://schemas.microsoft.com/office/drawing/2014/main" id="{1FF35A1B-144A-4D18-8688-C3F45642CEAF}"/>
                  </a:ext>
                </a:extLst>
              </p:cNvPr>
              <p:cNvSpPr/>
              <p:nvPr/>
            </p:nvSpPr>
            <p:spPr>
              <a:xfrm>
                <a:off x="3561258" y="2557498"/>
                <a:ext cx="1671403" cy="3367052"/>
              </a:xfrm>
              <a:prstGeom prst="rect">
                <a:avLst/>
              </a:prstGeom>
              <a:solidFill>
                <a:srgbClr val="C0DD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" name="Retângulo: Cantos Arredondados 15">
                <a:extLst>
                  <a:ext uri="{FF2B5EF4-FFF2-40B4-BE49-F238E27FC236}">
                    <a16:creationId xmlns="" xmlns:a16="http://schemas.microsoft.com/office/drawing/2014/main" id="{73E2C0AE-8120-494E-BC48-C609028EE423}"/>
                  </a:ext>
                </a:extLst>
              </p:cNvPr>
              <p:cNvSpPr/>
              <p:nvPr/>
            </p:nvSpPr>
            <p:spPr>
              <a:xfrm>
                <a:off x="3800241" y="2391538"/>
                <a:ext cx="238983" cy="666056"/>
              </a:xfrm>
              <a:prstGeom prst="roundRect">
                <a:avLst>
                  <a:gd name="adj" fmla="val 50000"/>
                </a:avLst>
              </a:prstGeom>
              <a:solidFill>
                <a:srgbClr val="C0DD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" name="Retângulo: Cantos Arredondados 16">
                <a:extLst>
                  <a:ext uri="{FF2B5EF4-FFF2-40B4-BE49-F238E27FC236}">
                    <a16:creationId xmlns="" xmlns:a16="http://schemas.microsoft.com/office/drawing/2014/main" id="{069D37E2-88B1-442E-A331-C632E23647B7}"/>
                  </a:ext>
                </a:extLst>
              </p:cNvPr>
              <p:cNvSpPr/>
              <p:nvPr/>
            </p:nvSpPr>
            <p:spPr>
              <a:xfrm>
                <a:off x="4034799" y="2347284"/>
                <a:ext cx="238983" cy="362899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" name="Retângulo: Cantos Arredondados 17">
                <a:extLst>
                  <a:ext uri="{FF2B5EF4-FFF2-40B4-BE49-F238E27FC236}">
                    <a16:creationId xmlns="" xmlns:a16="http://schemas.microsoft.com/office/drawing/2014/main" id="{876E75A0-2424-43CE-A298-3B9B9F32FCA9}"/>
                  </a:ext>
                </a:extLst>
              </p:cNvPr>
              <p:cNvSpPr/>
              <p:nvPr/>
            </p:nvSpPr>
            <p:spPr>
              <a:xfrm>
                <a:off x="3561258" y="2347284"/>
                <a:ext cx="238983" cy="362899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" name="Retângulo: Cantos Arredondados 18">
                <a:extLst>
                  <a:ext uri="{FF2B5EF4-FFF2-40B4-BE49-F238E27FC236}">
                    <a16:creationId xmlns="" xmlns:a16="http://schemas.microsoft.com/office/drawing/2014/main" id="{EB5261E4-9799-4D39-82D5-8CEB4218CAF5}"/>
                  </a:ext>
                </a:extLst>
              </p:cNvPr>
              <p:cNvSpPr/>
              <p:nvPr/>
            </p:nvSpPr>
            <p:spPr>
              <a:xfrm>
                <a:off x="4269356" y="2391538"/>
                <a:ext cx="238983" cy="666056"/>
              </a:xfrm>
              <a:prstGeom prst="roundRect">
                <a:avLst>
                  <a:gd name="adj" fmla="val 50000"/>
                </a:avLst>
              </a:prstGeom>
              <a:solidFill>
                <a:srgbClr val="C0DD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" name="Retângulo: Cantos Arredondados 19">
                <a:extLst>
                  <a:ext uri="{FF2B5EF4-FFF2-40B4-BE49-F238E27FC236}">
                    <a16:creationId xmlns="" xmlns:a16="http://schemas.microsoft.com/office/drawing/2014/main" id="{803712BB-A721-4436-B20C-DDC9E4D20C14}"/>
                  </a:ext>
                </a:extLst>
              </p:cNvPr>
              <p:cNvSpPr/>
              <p:nvPr/>
            </p:nvSpPr>
            <p:spPr>
              <a:xfrm>
                <a:off x="4508340" y="2347284"/>
                <a:ext cx="238983" cy="362899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" name="Retângulo: Cantos Arredondados 20">
                <a:extLst>
                  <a:ext uri="{FF2B5EF4-FFF2-40B4-BE49-F238E27FC236}">
                    <a16:creationId xmlns="" xmlns:a16="http://schemas.microsoft.com/office/drawing/2014/main" id="{5A8E8967-D549-46AC-9DF4-03B0075FC350}"/>
                  </a:ext>
                </a:extLst>
              </p:cNvPr>
              <p:cNvSpPr/>
              <p:nvPr/>
            </p:nvSpPr>
            <p:spPr>
              <a:xfrm>
                <a:off x="4754694" y="2391538"/>
                <a:ext cx="238983" cy="666056"/>
              </a:xfrm>
              <a:prstGeom prst="roundRect">
                <a:avLst>
                  <a:gd name="adj" fmla="val 50000"/>
                </a:avLst>
              </a:prstGeom>
              <a:solidFill>
                <a:srgbClr val="C0DD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" name="Retângulo: Cantos Arredondados 21">
                <a:extLst>
                  <a:ext uri="{FF2B5EF4-FFF2-40B4-BE49-F238E27FC236}">
                    <a16:creationId xmlns="" xmlns:a16="http://schemas.microsoft.com/office/drawing/2014/main" id="{8DB1C960-33A1-4AAB-9219-8512DF09BF95}"/>
                  </a:ext>
                </a:extLst>
              </p:cNvPr>
              <p:cNvSpPr/>
              <p:nvPr/>
            </p:nvSpPr>
            <p:spPr>
              <a:xfrm>
                <a:off x="4993678" y="2347284"/>
                <a:ext cx="238983" cy="362899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3" name="Retângulo: Cantos Arredondados 22">
                <a:extLst>
                  <a:ext uri="{FF2B5EF4-FFF2-40B4-BE49-F238E27FC236}">
                    <a16:creationId xmlns="" xmlns:a16="http://schemas.microsoft.com/office/drawing/2014/main" id="{5BBCCE7E-593D-490C-9FE8-E1C029AEDBF6}"/>
                  </a:ext>
                </a:extLst>
              </p:cNvPr>
              <p:cNvSpPr/>
              <p:nvPr/>
            </p:nvSpPr>
            <p:spPr>
              <a:xfrm>
                <a:off x="3377786" y="1317277"/>
                <a:ext cx="2038349" cy="316413"/>
              </a:xfrm>
              <a:prstGeom prst="roundRect">
                <a:avLst>
                  <a:gd name="adj" fmla="val 50000"/>
                </a:avLst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" name="Forma Livre: Forma 23">
                <a:extLst>
                  <a:ext uri="{FF2B5EF4-FFF2-40B4-BE49-F238E27FC236}">
                    <a16:creationId xmlns="" xmlns:a16="http://schemas.microsoft.com/office/drawing/2014/main" id="{25BAAE87-DE53-4C17-A946-1C7646D44DE1}"/>
                  </a:ext>
                </a:extLst>
              </p:cNvPr>
              <p:cNvSpPr/>
              <p:nvPr/>
            </p:nvSpPr>
            <p:spPr>
              <a:xfrm rot="246212">
                <a:off x="3356392" y="5371012"/>
                <a:ext cx="2081134" cy="1061650"/>
              </a:xfrm>
              <a:custGeom>
                <a:avLst/>
                <a:gdLst>
                  <a:gd name="connsiteX0" fmla="*/ 530825 w 2081134"/>
                  <a:gd name="connsiteY0" fmla="*/ 0 h 1061650"/>
                  <a:gd name="connsiteX1" fmla="*/ 827614 w 2081134"/>
                  <a:gd name="connsiteY1" fmla="*/ 90657 h 1061650"/>
                  <a:gd name="connsiteX2" fmla="*/ 837259 w 2081134"/>
                  <a:gd name="connsiteY2" fmla="*/ 98615 h 1061650"/>
                  <a:gd name="connsiteX3" fmla="*/ 924481 w 2081134"/>
                  <a:gd name="connsiteY3" fmla="*/ 71539 h 1061650"/>
                  <a:gd name="connsiteX4" fmla="*/ 1019484 w 2081134"/>
                  <a:gd name="connsiteY4" fmla="*/ 61962 h 1061650"/>
                  <a:gd name="connsiteX5" fmla="*/ 1283046 w 2081134"/>
                  <a:gd name="connsiteY5" fmla="*/ 142469 h 1061650"/>
                  <a:gd name="connsiteX6" fmla="*/ 1313077 w 2081134"/>
                  <a:gd name="connsiteY6" fmla="*/ 167248 h 1061650"/>
                  <a:gd name="connsiteX7" fmla="*/ 1346178 w 2081134"/>
                  <a:gd name="connsiteY7" fmla="*/ 139937 h 1061650"/>
                  <a:gd name="connsiteX8" fmla="*/ 1609739 w 2081134"/>
                  <a:gd name="connsiteY8" fmla="*/ 59430 h 1061650"/>
                  <a:gd name="connsiteX9" fmla="*/ 2081134 w 2081134"/>
                  <a:gd name="connsiteY9" fmla="*/ 530825 h 1061650"/>
                  <a:gd name="connsiteX10" fmla="*/ 1609739 w 2081134"/>
                  <a:gd name="connsiteY10" fmla="*/ 1002220 h 1061650"/>
                  <a:gd name="connsiteX11" fmla="*/ 1346178 w 2081134"/>
                  <a:gd name="connsiteY11" fmla="*/ 921713 h 1061650"/>
                  <a:gd name="connsiteX12" fmla="*/ 1316146 w 2081134"/>
                  <a:gd name="connsiteY12" fmla="*/ 896935 h 1061650"/>
                  <a:gd name="connsiteX13" fmla="*/ 1283046 w 2081134"/>
                  <a:gd name="connsiteY13" fmla="*/ 924245 h 1061650"/>
                  <a:gd name="connsiteX14" fmla="*/ 1019484 w 2081134"/>
                  <a:gd name="connsiteY14" fmla="*/ 1004752 h 1061650"/>
                  <a:gd name="connsiteX15" fmla="*/ 835996 w 2081134"/>
                  <a:gd name="connsiteY15" fmla="*/ 967708 h 1061650"/>
                  <a:gd name="connsiteX16" fmla="*/ 833343 w 2081134"/>
                  <a:gd name="connsiteY16" fmla="*/ 966268 h 1061650"/>
                  <a:gd name="connsiteX17" fmla="*/ 827614 w 2081134"/>
                  <a:gd name="connsiteY17" fmla="*/ 970994 h 1061650"/>
                  <a:gd name="connsiteX18" fmla="*/ 530825 w 2081134"/>
                  <a:gd name="connsiteY18" fmla="*/ 1061650 h 1061650"/>
                  <a:gd name="connsiteX19" fmla="*/ 0 w 2081134"/>
                  <a:gd name="connsiteY19" fmla="*/ 530825 h 1061650"/>
                  <a:gd name="connsiteX20" fmla="*/ 530825 w 2081134"/>
                  <a:gd name="connsiteY20" fmla="*/ 0 h 1061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081134" h="1061650">
                    <a:moveTo>
                      <a:pt x="530825" y="0"/>
                    </a:moveTo>
                    <a:cubicBezTo>
                      <a:pt x="640763" y="0"/>
                      <a:pt x="742894" y="33420"/>
                      <a:pt x="827614" y="90657"/>
                    </a:cubicBezTo>
                    <a:lnTo>
                      <a:pt x="837259" y="98615"/>
                    </a:lnTo>
                    <a:lnTo>
                      <a:pt x="924481" y="71539"/>
                    </a:lnTo>
                    <a:cubicBezTo>
                      <a:pt x="955168" y="65260"/>
                      <a:pt x="986941" y="61962"/>
                      <a:pt x="1019484" y="61962"/>
                    </a:cubicBezTo>
                    <a:cubicBezTo>
                      <a:pt x="1117113" y="61962"/>
                      <a:pt x="1207810" y="91641"/>
                      <a:pt x="1283046" y="142469"/>
                    </a:cubicBezTo>
                    <a:lnTo>
                      <a:pt x="1313077" y="167248"/>
                    </a:lnTo>
                    <a:lnTo>
                      <a:pt x="1346178" y="139937"/>
                    </a:lnTo>
                    <a:cubicBezTo>
                      <a:pt x="1421413" y="89109"/>
                      <a:pt x="1512110" y="59430"/>
                      <a:pt x="1609739" y="59430"/>
                    </a:cubicBezTo>
                    <a:cubicBezTo>
                      <a:pt x="1870083" y="59430"/>
                      <a:pt x="2081134" y="270481"/>
                      <a:pt x="2081134" y="530825"/>
                    </a:cubicBezTo>
                    <a:cubicBezTo>
                      <a:pt x="2081134" y="791169"/>
                      <a:pt x="1870083" y="1002220"/>
                      <a:pt x="1609739" y="1002220"/>
                    </a:cubicBezTo>
                    <a:cubicBezTo>
                      <a:pt x="1512110" y="1002220"/>
                      <a:pt x="1421413" y="972541"/>
                      <a:pt x="1346178" y="921713"/>
                    </a:cubicBezTo>
                    <a:lnTo>
                      <a:pt x="1316146" y="896935"/>
                    </a:lnTo>
                    <a:lnTo>
                      <a:pt x="1283046" y="924245"/>
                    </a:lnTo>
                    <a:cubicBezTo>
                      <a:pt x="1207810" y="975073"/>
                      <a:pt x="1117113" y="1004752"/>
                      <a:pt x="1019484" y="1004752"/>
                    </a:cubicBezTo>
                    <a:cubicBezTo>
                      <a:pt x="954398" y="1004752"/>
                      <a:pt x="892393" y="991562"/>
                      <a:pt x="835996" y="967708"/>
                    </a:cubicBezTo>
                    <a:lnTo>
                      <a:pt x="833343" y="966268"/>
                    </a:lnTo>
                    <a:lnTo>
                      <a:pt x="827614" y="970994"/>
                    </a:lnTo>
                    <a:cubicBezTo>
                      <a:pt x="742894" y="1028230"/>
                      <a:pt x="640763" y="1061650"/>
                      <a:pt x="530825" y="1061650"/>
                    </a:cubicBezTo>
                    <a:cubicBezTo>
                      <a:pt x="237658" y="1061650"/>
                      <a:pt x="0" y="823992"/>
                      <a:pt x="0" y="530825"/>
                    </a:cubicBezTo>
                    <a:cubicBezTo>
                      <a:pt x="0" y="237658"/>
                      <a:pt x="237658" y="0"/>
                      <a:pt x="530825" y="0"/>
                    </a:cubicBezTo>
                    <a:close/>
                  </a:path>
                </a:pathLst>
              </a:custGeom>
              <a:solidFill>
                <a:srgbClr val="E3F0A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" name="Triângulo isósceles 24">
                <a:extLst>
                  <a:ext uri="{FF2B5EF4-FFF2-40B4-BE49-F238E27FC236}">
                    <a16:creationId xmlns="" xmlns:a16="http://schemas.microsoft.com/office/drawing/2014/main" id="{163984BA-50CB-4029-8FFD-C695D7623F69}"/>
                  </a:ext>
                </a:extLst>
              </p:cNvPr>
              <p:cNvSpPr/>
              <p:nvPr/>
            </p:nvSpPr>
            <p:spPr>
              <a:xfrm>
                <a:off x="1219613" y="236633"/>
                <a:ext cx="1122033" cy="1694393"/>
              </a:xfrm>
              <a:prstGeom prst="triangle">
                <a:avLst/>
              </a:prstGeom>
              <a:solidFill>
                <a:srgbClr val="8EC1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" name="Triângulo isósceles 25">
                <a:extLst>
                  <a:ext uri="{FF2B5EF4-FFF2-40B4-BE49-F238E27FC236}">
                    <a16:creationId xmlns="" xmlns:a16="http://schemas.microsoft.com/office/drawing/2014/main" id="{517F8A4E-6C06-4E18-A7D4-2C5882845D4D}"/>
                  </a:ext>
                </a:extLst>
              </p:cNvPr>
              <p:cNvSpPr/>
              <p:nvPr/>
            </p:nvSpPr>
            <p:spPr>
              <a:xfrm>
                <a:off x="1989161" y="695052"/>
                <a:ext cx="803979" cy="1214097"/>
              </a:xfrm>
              <a:prstGeom prst="triangle">
                <a:avLst/>
              </a:prstGeom>
              <a:solidFill>
                <a:srgbClr val="8EC1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" name="Elipse 26">
                <a:extLst>
                  <a:ext uri="{FF2B5EF4-FFF2-40B4-BE49-F238E27FC236}">
                    <a16:creationId xmlns="" xmlns:a16="http://schemas.microsoft.com/office/drawing/2014/main" id="{48580B81-6B43-4210-8BC1-1F66FA567DCC}"/>
                  </a:ext>
                </a:extLst>
              </p:cNvPr>
              <p:cNvSpPr/>
              <p:nvPr/>
            </p:nvSpPr>
            <p:spPr>
              <a:xfrm>
                <a:off x="7361499" y="389564"/>
                <a:ext cx="1432420" cy="1432420"/>
              </a:xfrm>
              <a:prstGeom prst="ellipse">
                <a:avLst/>
              </a:prstGeom>
              <a:solidFill>
                <a:srgbClr val="F4F9D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" name="Forma Livre: Forma 27">
                <a:extLst>
                  <a:ext uri="{FF2B5EF4-FFF2-40B4-BE49-F238E27FC236}">
                    <a16:creationId xmlns="" xmlns:a16="http://schemas.microsoft.com/office/drawing/2014/main" id="{03EA3C0E-7031-402A-A2B3-2B2688B8DAB1}"/>
                  </a:ext>
                </a:extLst>
              </p:cNvPr>
              <p:cNvSpPr/>
              <p:nvPr/>
            </p:nvSpPr>
            <p:spPr>
              <a:xfrm rot="167182">
                <a:off x="298786" y="4282135"/>
                <a:ext cx="1711324" cy="820254"/>
              </a:xfrm>
              <a:custGeom>
                <a:avLst/>
                <a:gdLst>
                  <a:gd name="connsiteX0" fmla="*/ 360317 w 2161654"/>
                  <a:gd name="connsiteY0" fmla="*/ 1 h 1088238"/>
                  <a:gd name="connsiteX1" fmla="*/ 707494 w 2161654"/>
                  <a:gd name="connsiteY1" fmla="*/ 1048551 h 1088238"/>
                  <a:gd name="connsiteX2" fmla="*/ 1054670 w 2161654"/>
                  <a:gd name="connsiteY2" fmla="*/ 1 h 1088238"/>
                  <a:gd name="connsiteX3" fmla="*/ 1414987 w 2161654"/>
                  <a:gd name="connsiteY3" fmla="*/ 1088238 h 1088238"/>
                  <a:gd name="connsiteX4" fmla="*/ 720634 w 2161654"/>
                  <a:gd name="connsiteY4" fmla="*/ 1088238 h 1088238"/>
                  <a:gd name="connsiteX5" fmla="*/ 694353 w 2161654"/>
                  <a:gd name="connsiteY5" fmla="*/ 1088238 h 1088238"/>
                  <a:gd name="connsiteX6" fmla="*/ 0 w 2161654"/>
                  <a:gd name="connsiteY6" fmla="*/ 1088238 h 1088238"/>
                  <a:gd name="connsiteX7" fmla="*/ 1801337 w 2161654"/>
                  <a:gd name="connsiteY7" fmla="*/ 0 h 1088238"/>
                  <a:gd name="connsiteX8" fmla="*/ 2161654 w 2161654"/>
                  <a:gd name="connsiteY8" fmla="*/ 1088237 h 1088238"/>
                  <a:gd name="connsiteX9" fmla="*/ 1441020 w 2161654"/>
                  <a:gd name="connsiteY9" fmla="*/ 1088237 h 10882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161654" h="1088238">
                    <a:moveTo>
                      <a:pt x="360317" y="1"/>
                    </a:moveTo>
                    <a:lnTo>
                      <a:pt x="707494" y="1048551"/>
                    </a:lnTo>
                    <a:lnTo>
                      <a:pt x="1054670" y="1"/>
                    </a:lnTo>
                    <a:lnTo>
                      <a:pt x="1414987" y="1088238"/>
                    </a:lnTo>
                    <a:lnTo>
                      <a:pt x="720634" y="1088238"/>
                    </a:lnTo>
                    <a:lnTo>
                      <a:pt x="694353" y="1088238"/>
                    </a:lnTo>
                    <a:lnTo>
                      <a:pt x="0" y="1088238"/>
                    </a:lnTo>
                    <a:close/>
                    <a:moveTo>
                      <a:pt x="1801337" y="0"/>
                    </a:moveTo>
                    <a:lnTo>
                      <a:pt x="2161654" y="1088237"/>
                    </a:lnTo>
                    <a:lnTo>
                      <a:pt x="1441020" y="1088237"/>
                    </a:lnTo>
                    <a:close/>
                  </a:path>
                </a:pathLst>
              </a:cu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" name="Elipse 28">
                <a:extLst>
                  <a:ext uri="{FF2B5EF4-FFF2-40B4-BE49-F238E27FC236}">
                    <a16:creationId xmlns="" xmlns:a16="http://schemas.microsoft.com/office/drawing/2014/main" id="{2A4EA84F-A054-4BCD-A6AA-9C40881E6517}"/>
                  </a:ext>
                </a:extLst>
              </p:cNvPr>
              <p:cNvSpPr/>
              <p:nvPr/>
            </p:nvSpPr>
            <p:spPr>
              <a:xfrm>
                <a:off x="6882400" y="5924550"/>
                <a:ext cx="628650" cy="409764"/>
              </a:xfrm>
              <a:prstGeom prst="ellipse">
                <a:avLst/>
              </a:pr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" name="Triângulo isósceles 29">
                <a:extLst>
                  <a:ext uri="{FF2B5EF4-FFF2-40B4-BE49-F238E27FC236}">
                    <a16:creationId xmlns="" xmlns:a16="http://schemas.microsoft.com/office/drawing/2014/main" id="{F62AEFB1-EC56-4DA6-8999-F760DA89069D}"/>
                  </a:ext>
                </a:extLst>
              </p:cNvPr>
              <p:cNvSpPr/>
              <p:nvPr/>
            </p:nvSpPr>
            <p:spPr>
              <a:xfrm>
                <a:off x="7763383" y="5572842"/>
                <a:ext cx="628651" cy="657989"/>
              </a:xfrm>
              <a:prstGeom prst="triangle">
                <a:avLst/>
              </a:pr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" name="Forma Livre: Forma 30">
                <a:extLst>
                  <a:ext uri="{FF2B5EF4-FFF2-40B4-BE49-F238E27FC236}">
                    <a16:creationId xmlns="" xmlns:a16="http://schemas.microsoft.com/office/drawing/2014/main" id="{9ADF2AFA-220D-4B4F-A6B9-689F91B9FE48}"/>
                  </a:ext>
                </a:extLst>
              </p:cNvPr>
              <p:cNvSpPr/>
              <p:nvPr/>
            </p:nvSpPr>
            <p:spPr>
              <a:xfrm>
                <a:off x="9039668" y="2194217"/>
                <a:ext cx="1902696" cy="3484961"/>
              </a:xfrm>
              <a:custGeom>
                <a:avLst/>
                <a:gdLst>
                  <a:gd name="connsiteX0" fmla="*/ 952686 w 1902696"/>
                  <a:gd name="connsiteY0" fmla="*/ 0 h 3484961"/>
                  <a:gd name="connsiteX1" fmla="*/ 1902696 w 1902696"/>
                  <a:gd name="connsiteY1" fmla="*/ 1274104 h 3484961"/>
                  <a:gd name="connsiteX2" fmla="*/ 1441952 w 1902696"/>
                  <a:gd name="connsiteY2" fmla="*/ 1274104 h 3484961"/>
                  <a:gd name="connsiteX3" fmla="*/ 1900021 w 1902696"/>
                  <a:gd name="connsiteY3" fmla="*/ 1888442 h 3484961"/>
                  <a:gd name="connsiteX4" fmla="*/ 1425016 w 1902696"/>
                  <a:gd name="connsiteY4" fmla="*/ 1888442 h 3484961"/>
                  <a:gd name="connsiteX5" fmla="*/ 1900021 w 1902696"/>
                  <a:gd name="connsiteY5" fmla="*/ 2525494 h 3484961"/>
                  <a:gd name="connsiteX6" fmla="*/ 1102411 w 1902696"/>
                  <a:gd name="connsiteY6" fmla="*/ 2525494 h 3484961"/>
                  <a:gd name="connsiteX7" fmla="*/ 1102411 w 1902696"/>
                  <a:gd name="connsiteY7" fmla="*/ 3484961 h 3484961"/>
                  <a:gd name="connsiteX8" fmla="*/ 797611 w 1902696"/>
                  <a:gd name="connsiteY8" fmla="*/ 3484961 h 3484961"/>
                  <a:gd name="connsiteX9" fmla="*/ 797611 w 1902696"/>
                  <a:gd name="connsiteY9" fmla="*/ 2525494 h 3484961"/>
                  <a:gd name="connsiteX10" fmla="*/ 0 w 1902696"/>
                  <a:gd name="connsiteY10" fmla="*/ 2525494 h 3484961"/>
                  <a:gd name="connsiteX11" fmla="*/ 475005 w 1902696"/>
                  <a:gd name="connsiteY11" fmla="*/ 1888442 h 3484961"/>
                  <a:gd name="connsiteX12" fmla="*/ 0 w 1902696"/>
                  <a:gd name="connsiteY12" fmla="*/ 1888442 h 3484961"/>
                  <a:gd name="connsiteX13" fmla="*/ 458069 w 1902696"/>
                  <a:gd name="connsiteY13" fmla="*/ 1274104 h 3484961"/>
                  <a:gd name="connsiteX14" fmla="*/ 2675 w 1902696"/>
                  <a:gd name="connsiteY14" fmla="*/ 1274104 h 34849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902696" h="3484961">
                    <a:moveTo>
                      <a:pt x="952686" y="0"/>
                    </a:moveTo>
                    <a:lnTo>
                      <a:pt x="1902696" y="1274104"/>
                    </a:lnTo>
                    <a:lnTo>
                      <a:pt x="1441952" y="1274104"/>
                    </a:lnTo>
                    <a:lnTo>
                      <a:pt x="1900021" y="1888442"/>
                    </a:lnTo>
                    <a:lnTo>
                      <a:pt x="1425016" y="1888442"/>
                    </a:lnTo>
                    <a:lnTo>
                      <a:pt x="1900021" y="2525494"/>
                    </a:lnTo>
                    <a:lnTo>
                      <a:pt x="1102411" y="2525494"/>
                    </a:lnTo>
                    <a:lnTo>
                      <a:pt x="1102411" y="3484961"/>
                    </a:lnTo>
                    <a:lnTo>
                      <a:pt x="797611" y="3484961"/>
                    </a:lnTo>
                    <a:lnTo>
                      <a:pt x="797611" y="2525494"/>
                    </a:lnTo>
                    <a:lnTo>
                      <a:pt x="0" y="2525494"/>
                    </a:lnTo>
                    <a:lnTo>
                      <a:pt x="475005" y="1888442"/>
                    </a:lnTo>
                    <a:lnTo>
                      <a:pt x="0" y="1888442"/>
                    </a:lnTo>
                    <a:lnTo>
                      <a:pt x="458069" y="1274104"/>
                    </a:lnTo>
                    <a:lnTo>
                      <a:pt x="2675" y="1274104"/>
                    </a:lnTo>
                    <a:close/>
                  </a:path>
                </a:pathLst>
              </a:cu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" name="Elipse 31">
                <a:extLst>
                  <a:ext uri="{FF2B5EF4-FFF2-40B4-BE49-F238E27FC236}">
                    <a16:creationId xmlns="" xmlns:a16="http://schemas.microsoft.com/office/drawing/2014/main" id="{E81C21CE-BFC4-4FB9-AA02-04B4ED409744}"/>
                  </a:ext>
                </a:extLst>
              </p:cNvPr>
              <p:cNvSpPr/>
              <p:nvPr/>
            </p:nvSpPr>
            <p:spPr>
              <a:xfrm>
                <a:off x="11282323" y="4692262"/>
                <a:ext cx="628650" cy="409764"/>
              </a:xfrm>
              <a:prstGeom prst="ellipse">
                <a:avLst/>
              </a:pr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" name="Triângulo isósceles 32">
                <a:extLst>
                  <a:ext uri="{FF2B5EF4-FFF2-40B4-BE49-F238E27FC236}">
                    <a16:creationId xmlns="" xmlns:a16="http://schemas.microsoft.com/office/drawing/2014/main" id="{A6DDE910-AA69-4B7D-9855-5ADB01F1AD73}"/>
                  </a:ext>
                </a:extLst>
              </p:cNvPr>
              <p:cNvSpPr/>
              <p:nvPr/>
            </p:nvSpPr>
            <p:spPr>
              <a:xfrm>
                <a:off x="6971963" y="2888142"/>
                <a:ext cx="1122033" cy="1081716"/>
              </a:xfrm>
              <a:prstGeom prst="triangle">
                <a:avLst/>
              </a:prstGeom>
              <a:solidFill>
                <a:srgbClr val="1E7C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4" name="Triângulo isósceles 33">
                <a:extLst>
                  <a:ext uri="{FF2B5EF4-FFF2-40B4-BE49-F238E27FC236}">
                    <a16:creationId xmlns="" xmlns:a16="http://schemas.microsoft.com/office/drawing/2014/main" id="{18A575D9-E655-47FA-8304-E96120FB8E62}"/>
                  </a:ext>
                </a:extLst>
              </p:cNvPr>
              <p:cNvSpPr/>
              <p:nvPr/>
            </p:nvSpPr>
            <p:spPr>
              <a:xfrm>
                <a:off x="593431" y="3371218"/>
                <a:ext cx="1122033" cy="1694393"/>
              </a:xfrm>
              <a:prstGeom prst="triangle">
                <a:avLst/>
              </a:pr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" name="Triângulo isósceles 34">
                <a:extLst>
                  <a:ext uri="{FF2B5EF4-FFF2-40B4-BE49-F238E27FC236}">
                    <a16:creationId xmlns="" xmlns:a16="http://schemas.microsoft.com/office/drawing/2014/main" id="{5C1DF663-1E26-4B53-9E6B-7AB470CF106B}"/>
                  </a:ext>
                </a:extLst>
              </p:cNvPr>
              <p:cNvSpPr/>
              <p:nvPr/>
            </p:nvSpPr>
            <p:spPr>
              <a:xfrm>
                <a:off x="7635834" y="2677072"/>
                <a:ext cx="1122033" cy="1081716"/>
              </a:xfrm>
              <a:prstGeom prst="triangle">
                <a:avLst/>
              </a:prstGeom>
              <a:solidFill>
                <a:srgbClr val="1E7C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6" name="Forma Livre: Forma 35">
                <a:extLst>
                  <a:ext uri="{FF2B5EF4-FFF2-40B4-BE49-F238E27FC236}">
                    <a16:creationId xmlns="" xmlns:a16="http://schemas.microsoft.com/office/drawing/2014/main" id="{D413FBB0-E5D9-4AD0-B5BD-EFDA61C99604}"/>
                  </a:ext>
                </a:extLst>
              </p:cNvPr>
              <p:cNvSpPr/>
              <p:nvPr/>
            </p:nvSpPr>
            <p:spPr>
              <a:xfrm>
                <a:off x="10207693" y="861697"/>
                <a:ext cx="615856" cy="942342"/>
              </a:xfrm>
              <a:custGeom>
                <a:avLst/>
                <a:gdLst>
                  <a:gd name="connsiteX0" fmla="*/ 444651 w 894248"/>
                  <a:gd name="connsiteY0" fmla="*/ 0 h 1368318"/>
                  <a:gd name="connsiteX1" fmla="*/ 638399 w 894248"/>
                  <a:gd name="connsiteY1" fmla="*/ 193748 h 1368318"/>
                  <a:gd name="connsiteX2" fmla="*/ 636269 w 894248"/>
                  <a:gd name="connsiteY2" fmla="*/ 214881 h 1368318"/>
                  <a:gd name="connsiteX3" fmla="*/ 700500 w 894248"/>
                  <a:gd name="connsiteY3" fmla="*/ 201913 h 1368318"/>
                  <a:gd name="connsiteX4" fmla="*/ 894248 w 894248"/>
                  <a:gd name="connsiteY4" fmla="*/ 395661 h 1368318"/>
                  <a:gd name="connsiteX5" fmla="*/ 775915 w 894248"/>
                  <a:gd name="connsiteY5" fmla="*/ 574183 h 1368318"/>
                  <a:gd name="connsiteX6" fmla="*/ 742432 w 894248"/>
                  <a:gd name="connsiteY6" fmla="*/ 580943 h 1368318"/>
                  <a:gd name="connsiteX7" fmla="*/ 753891 w 894248"/>
                  <a:gd name="connsiteY7" fmla="*/ 604781 h 1368318"/>
                  <a:gd name="connsiteX8" fmla="*/ 762602 w 894248"/>
                  <a:gd name="connsiteY8" fmla="*/ 662396 h 1368318"/>
                  <a:gd name="connsiteX9" fmla="*/ 568854 w 894248"/>
                  <a:gd name="connsiteY9" fmla="*/ 856144 h 1368318"/>
                  <a:gd name="connsiteX10" fmla="*/ 501975 w 894248"/>
                  <a:gd name="connsiteY10" fmla="*/ 842642 h 1368318"/>
                  <a:gd name="connsiteX11" fmla="*/ 501975 w 894248"/>
                  <a:gd name="connsiteY11" fmla="*/ 1368318 h 1368318"/>
                  <a:gd name="connsiteX12" fmla="*/ 353532 w 894248"/>
                  <a:gd name="connsiteY12" fmla="*/ 1368318 h 1368318"/>
                  <a:gd name="connsiteX13" fmla="*/ 353532 w 894248"/>
                  <a:gd name="connsiteY13" fmla="*/ 824366 h 1368318"/>
                  <a:gd name="connsiteX14" fmla="*/ 344241 w 894248"/>
                  <a:gd name="connsiteY14" fmla="*/ 830630 h 1368318"/>
                  <a:gd name="connsiteX15" fmla="*/ 268826 w 894248"/>
                  <a:gd name="connsiteY15" fmla="*/ 845856 h 1368318"/>
                  <a:gd name="connsiteX16" fmla="*/ 75078 w 894248"/>
                  <a:gd name="connsiteY16" fmla="*/ 652108 h 1368318"/>
                  <a:gd name="connsiteX17" fmla="*/ 83789 w 894248"/>
                  <a:gd name="connsiteY17" fmla="*/ 594493 h 1368318"/>
                  <a:gd name="connsiteX18" fmla="*/ 104904 w 894248"/>
                  <a:gd name="connsiteY18" fmla="*/ 550570 h 1368318"/>
                  <a:gd name="connsiteX19" fmla="*/ 56748 w 894248"/>
                  <a:gd name="connsiteY19" fmla="*/ 518103 h 1368318"/>
                  <a:gd name="connsiteX20" fmla="*/ 0 w 894248"/>
                  <a:gd name="connsiteY20" fmla="*/ 381102 h 1368318"/>
                  <a:gd name="connsiteX21" fmla="*/ 193748 w 894248"/>
                  <a:gd name="connsiteY21" fmla="*/ 187354 h 1368318"/>
                  <a:gd name="connsiteX22" fmla="*/ 251432 w 894248"/>
                  <a:gd name="connsiteY22" fmla="*/ 199000 h 1368318"/>
                  <a:gd name="connsiteX23" fmla="*/ 250903 w 894248"/>
                  <a:gd name="connsiteY23" fmla="*/ 193748 h 1368318"/>
                  <a:gd name="connsiteX24" fmla="*/ 444651 w 894248"/>
                  <a:gd name="connsiteY24" fmla="*/ 0 h 13683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894248" h="1368318">
                    <a:moveTo>
                      <a:pt x="444651" y="0"/>
                    </a:moveTo>
                    <a:cubicBezTo>
                      <a:pt x="551655" y="0"/>
                      <a:pt x="638399" y="86744"/>
                      <a:pt x="638399" y="193748"/>
                    </a:cubicBezTo>
                    <a:lnTo>
                      <a:pt x="636269" y="214881"/>
                    </a:lnTo>
                    <a:lnTo>
                      <a:pt x="700500" y="201913"/>
                    </a:lnTo>
                    <a:cubicBezTo>
                      <a:pt x="807504" y="201913"/>
                      <a:pt x="894248" y="288657"/>
                      <a:pt x="894248" y="395661"/>
                    </a:cubicBezTo>
                    <a:cubicBezTo>
                      <a:pt x="894248" y="475914"/>
                      <a:pt x="845454" y="544771"/>
                      <a:pt x="775915" y="574183"/>
                    </a:cubicBezTo>
                    <a:lnTo>
                      <a:pt x="742432" y="580943"/>
                    </a:lnTo>
                    <a:lnTo>
                      <a:pt x="753891" y="604781"/>
                    </a:lnTo>
                    <a:cubicBezTo>
                      <a:pt x="759552" y="622982"/>
                      <a:pt x="762602" y="642333"/>
                      <a:pt x="762602" y="662396"/>
                    </a:cubicBezTo>
                    <a:cubicBezTo>
                      <a:pt x="762602" y="769400"/>
                      <a:pt x="675858" y="856144"/>
                      <a:pt x="568854" y="856144"/>
                    </a:cubicBezTo>
                    <a:lnTo>
                      <a:pt x="501975" y="842642"/>
                    </a:lnTo>
                    <a:lnTo>
                      <a:pt x="501975" y="1368318"/>
                    </a:lnTo>
                    <a:lnTo>
                      <a:pt x="353532" y="1368318"/>
                    </a:lnTo>
                    <a:lnTo>
                      <a:pt x="353532" y="824366"/>
                    </a:lnTo>
                    <a:lnTo>
                      <a:pt x="344241" y="830630"/>
                    </a:lnTo>
                    <a:cubicBezTo>
                      <a:pt x="321062" y="840435"/>
                      <a:pt x="295577" y="845856"/>
                      <a:pt x="268826" y="845856"/>
                    </a:cubicBezTo>
                    <a:cubicBezTo>
                      <a:pt x="161822" y="845856"/>
                      <a:pt x="75078" y="759112"/>
                      <a:pt x="75078" y="652108"/>
                    </a:cubicBezTo>
                    <a:cubicBezTo>
                      <a:pt x="75078" y="632045"/>
                      <a:pt x="78128" y="612694"/>
                      <a:pt x="83789" y="594493"/>
                    </a:cubicBezTo>
                    <a:lnTo>
                      <a:pt x="104904" y="550570"/>
                    </a:lnTo>
                    <a:lnTo>
                      <a:pt x="56748" y="518103"/>
                    </a:lnTo>
                    <a:cubicBezTo>
                      <a:pt x="21686" y="483041"/>
                      <a:pt x="0" y="434604"/>
                      <a:pt x="0" y="381102"/>
                    </a:cubicBezTo>
                    <a:cubicBezTo>
                      <a:pt x="0" y="274098"/>
                      <a:pt x="86744" y="187354"/>
                      <a:pt x="193748" y="187354"/>
                    </a:cubicBezTo>
                    <a:lnTo>
                      <a:pt x="251432" y="199000"/>
                    </a:lnTo>
                    <a:lnTo>
                      <a:pt x="250903" y="193748"/>
                    </a:lnTo>
                    <a:cubicBezTo>
                      <a:pt x="250903" y="86744"/>
                      <a:pt x="337647" y="0"/>
                      <a:pt x="444651" y="0"/>
                    </a:cubicBezTo>
                    <a:close/>
                  </a:path>
                </a:pathLst>
              </a:custGeom>
              <a:solidFill>
                <a:srgbClr val="1E7C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7" name="Forma Livre: Forma 36">
                <a:extLst>
                  <a:ext uri="{FF2B5EF4-FFF2-40B4-BE49-F238E27FC236}">
                    <a16:creationId xmlns="" xmlns:a16="http://schemas.microsoft.com/office/drawing/2014/main" id="{145467B6-6D7D-442C-B29F-419E9C37191A}"/>
                  </a:ext>
                </a:extLst>
              </p:cNvPr>
              <p:cNvSpPr/>
              <p:nvPr/>
            </p:nvSpPr>
            <p:spPr>
              <a:xfrm rot="10800000">
                <a:off x="10942364" y="37117"/>
                <a:ext cx="894249" cy="1657069"/>
              </a:xfrm>
              <a:custGeom>
                <a:avLst/>
                <a:gdLst>
                  <a:gd name="connsiteX0" fmla="*/ 1260019 w 2520038"/>
                  <a:gd name="connsiteY0" fmla="*/ 4669705 h 4669705"/>
                  <a:gd name="connsiteX1" fmla="*/ 0 w 2520038"/>
                  <a:gd name="connsiteY1" fmla="*/ 1473519 h 4669705"/>
                  <a:gd name="connsiteX2" fmla="*/ 1001808 w 2520038"/>
                  <a:gd name="connsiteY2" fmla="*/ 1473519 h 4669705"/>
                  <a:gd name="connsiteX3" fmla="*/ 1001808 w 2520038"/>
                  <a:gd name="connsiteY3" fmla="*/ 1089449 h 4669705"/>
                  <a:gd name="connsiteX4" fmla="*/ 958273 w 2520038"/>
                  <a:gd name="connsiteY4" fmla="*/ 1065819 h 4669705"/>
                  <a:gd name="connsiteX5" fmla="*/ 838410 w 2520038"/>
                  <a:gd name="connsiteY5" fmla="*/ 1041620 h 4669705"/>
                  <a:gd name="connsiteX6" fmla="*/ 530471 w 2520038"/>
                  <a:gd name="connsiteY6" fmla="*/ 1349559 h 4669705"/>
                  <a:gd name="connsiteX7" fmla="*/ 222533 w 2520038"/>
                  <a:gd name="connsiteY7" fmla="*/ 1349559 h 4669705"/>
                  <a:gd name="connsiteX8" fmla="*/ 838411 w 2520038"/>
                  <a:gd name="connsiteY8" fmla="*/ 733681 h 4669705"/>
                  <a:gd name="connsiteX9" fmla="*/ 962532 w 2520038"/>
                  <a:gd name="connsiteY9" fmla="*/ 746194 h 4669705"/>
                  <a:gd name="connsiteX10" fmla="*/ 1001808 w 2520038"/>
                  <a:gd name="connsiteY10" fmla="*/ 758386 h 4669705"/>
                  <a:gd name="connsiteX11" fmla="*/ 1001808 w 2520038"/>
                  <a:gd name="connsiteY11" fmla="*/ 0 h 4669705"/>
                  <a:gd name="connsiteX12" fmla="*/ 1518230 w 2520038"/>
                  <a:gd name="connsiteY12" fmla="*/ 0 h 4669705"/>
                  <a:gd name="connsiteX13" fmla="*/ 1518230 w 2520038"/>
                  <a:gd name="connsiteY13" fmla="*/ 1473519 h 4669705"/>
                  <a:gd name="connsiteX14" fmla="*/ 2520038 w 2520038"/>
                  <a:gd name="connsiteY14" fmla="*/ 1473519 h 4669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520038" h="4669705">
                    <a:moveTo>
                      <a:pt x="1260019" y="4669705"/>
                    </a:moveTo>
                    <a:lnTo>
                      <a:pt x="0" y="1473519"/>
                    </a:lnTo>
                    <a:lnTo>
                      <a:pt x="1001808" y="1473519"/>
                    </a:lnTo>
                    <a:lnTo>
                      <a:pt x="1001808" y="1089449"/>
                    </a:lnTo>
                    <a:lnTo>
                      <a:pt x="958273" y="1065819"/>
                    </a:lnTo>
                    <a:cubicBezTo>
                      <a:pt x="921432" y="1050237"/>
                      <a:pt x="880927" y="1041620"/>
                      <a:pt x="838410" y="1041620"/>
                    </a:cubicBezTo>
                    <a:cubicBezTo>
                      <a:pt x="668340" y="1041620"/>
                      <a:pt x="530471" y="1179489"/>
                      <a:pt x="530471" y="1349559"/>
                    </a:cubicBezTo>
                    <a:lnTo>
                      <a:pt x="222533" y="1349559"/>
                    </a:lnTo>
                    <a:cubicBezTo>
                      <a:pt x="222533" y="1009419"/>
                      <a:pt x="498271" y="733681"/>
                      <a:pt x="838411" y="733681"/>
                    </a:cubicBezTo>
                    <a:cubicBezTo>
                      <a:pt x="880929" y="733681"/>
                      <a:pt x="922440" y="737990"/>
                      <a:pt x="962532" y="746194"/>
                    </a:cubicBezTo>
                    <a:lnTo>
                      <a:pt x="1001808" y="758386"/>
                    </a:lnTo>
                    <a:lnTo>
                      <a:pt x="1001808" y="0"/>
                    </a:lnTo>
                    <a:lnTo>
                      <a:pt x="1518230" y="0"/>
                    </a:lnTo>
                    <a:lnTo>
                      <a:pt x="1518230" y="1473519"/>
                    </a:lnTo>
                    <a:lnTo>
                      <a:pt x="2520038" y="1473519"/>
                    </a:lnTo>
                    <a:close/>
                  </a:path>
                </a:pathLst>
              </a:custGeom>
              <a:solidFill>
                <a:srgbClr val="1E7C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Forma Livre: Forma 37">
                <a:extLst>
                  <a:ext uri="{FF2B5EF4-FFF2-40B4-BE49-F238E27FC236}">
                    <a16:creationId xmlns="" xmlns:a16="http://schemas.microsoft.com/office/drawing/2014/main" id="{E215F598-F511-4E55-B631-05E8304CCF45}"/>
                  </a:ext>
                </a:extLst>
              </p:cNvPr>
              <p:cNvSpPr/>
              <p:nvPr/>
            </p:nvSpPr>
            <p:spPr>
              <a:xfrm>
                <a:off x="250650" y="974186"/>
                <a:ext cx="850148" cy="1557123"/>
              </a:xfrm>
              <a:custGeom>
                <a:avLst/>
                <a:gdLst>
                  <a:gd name="connsiteX0" fmla="*/ 952686 w 1902696"/>
                  <a:gd name="connsiteY0" fmla="*/ 0 h 3484961"/>
                  <a:gd name="connsiteX1" fmla="*/ 1902696 w 1902696"/>
                  <a:gd name="connsiteY1" fmla="*/ 1274104 h 3484961"/>
                  <a:gd name="connsiteX2" fmla="*/ 1441952 w 1902696"/>
                  <a:gd name="connsiteY2" fmla="*/ 1274104 h 3484961"/>
                  <a:gd name="connsiteX3" fmla="*/ 1900021 w 1902696"/>
                  <a:gd name="connsiteY3" fmla="*/ 1888442 h 3484961"/>
                  <a:gd name="connsiteX4" fmla="*/ 1425016 w 1902696"/>
                  <a:gd name="connsiteY4" fmla="*/ 1888442 h 3484961"/>
                  <a:gd name="connsiteX5" fmla="*/ 1900021 w 1902696"/>
                  <a:gd name="connsiteY5" fmla="*/ 2525494 h 3484961"/>
                  <a:gd name="connsiteX6" fmla="*/ 1102411 w 1902696"/>
                  <a:gd name="connsiteY6" fmla="*/ 2525494 h 3484961"/>
                  <a:gd name="connsiteX7" fmla="*/ 1102411 w 1902696"/>
                  <a:gd name="connsiteY7" fmla="*/ 3484961 h 3484961"/>
                  <a:gd name="connsiteX8" fmla="*/ 797611 w 1902696"/>
                  <a:gd name="connsiteY8" fmla="*/ 3484961 h 3484961"/>
                  <a:gd name="connsiteX9" fmla="*/ 797611 w 1902696"/>
                  <a:gd name="connsiteY9" fmla="*/ 2525494 h 3484961"/>
                  <a:gd name="connsiteX10" fmla="*/ 0 w 1902696"/>
                  <a:gd name="connsiteY10" fmla="*/ 2525494 h 3484961"/>
                  <a:gd name="connsiteX11" fmla="*/ 475005 w 1902696"/>
                  <a:gd name="connsiteY11" fmla="*/ 1888442 h 3484961"/>
                  <a:gd name="connsiteX12" fmla="*/ 0 w 1902696"/>
                  <a:gd name="connsiteY12" fmla="*/ 1888442 h 3484961"/>
                  <a:gd name="connsiteX13" fmla="*/ 458069 w 1902696"/>
                  <a:gd name="connsiteY13" fmla="*/ 1274104 h 3484961"/>
                  <a:gd name="connsiteX14" fmla="*/ 2675 w 1902696"/>
                  <a:gd name="connsiteY14" fmla="*/ 1274104 h 34849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902696" h="3484961">
                    <a:moveTo>
                      <a:pt x="952686" y="0"/>
                    </a:moveTo>
                    <a:lnTo>
                      <a:pt x="1902696" y="1274104"/>
                    </a:lnTo>
                    <a:lnTo>
                      <a:pt x="1441952" y="1274104"/>
                    </a:lnTo>
                    <a:lnTo>
                      <a:pt x="1900021" y="1888442"/>
                    </a:lnTo>
                    <a:lnTo>
                      <a:pt x="1425016" y="1888442"/>
                    </a:lnTo>
                    <a:lnTo>
                      <a:pt x="1900021" y="2525494"/>
                    </a:lnTo>
                    <a:lnTo>
                      <a:pt x="1102411" y="2525494"/>
                    </a:lnTo>
                    <a:lnTo>
                      <a:pt x="1102411" y="3484961"/>
                    </a:lnTo>
                    <a:lnTo>
                      <a:pt x="797611" y="3484961"/>
                    </a:lnTo>
                    <a:lnTo>
                      <a:pt x="797611" y="2525494"/>
                    </a:lnTo>
                    <a:lnTo>
                      <a:pt x="0" y="2525494"/>
                    </a:lnTo>
                    <a:lnTo>
                      <a:pt x="475005" y="1888442"/>
                    </a:lnTo>
                    <a:lnTo>
                      <a:pt x="0" y="1888442"/>
                    </a:lnTo>
                    <a:lnTo>
                      <a:pt x="458069" y="1274104"/>
                    </a:lnTo>
                    <a:lnTo>
                      <a:pt x="2675" y="1274104"/>
                    </a:lnTo>
                    <a:close/>
                  </a:path>
                </a:pathLst>
              </a:cu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9" name="Forma Livre: Forma 38">
                <a:extLst>
                  <a:ext uri="{FF2B5EF4-FFF2-40B4-BE49-F238E27FC236}">
                    <a16:creationId xmlns="" xmlns:a16="http://schemas.microsoft.com/office/drawing/2014/main" id="{A3F1A29A-214E-434E-A887-97158F98B48B}"/>
                  </a:ext>
                </a:extLst>
              </p:cNvPr>
              <p:cNvSpPr/>
              <p:nvPr/>
            </p:nvSpPr>
            <p:spPr>
              <a:xfrm rot="10800000">
                <a:off x="5637660" y="3644315"/>
                <a:ext cx="1425259" cy="2641046"/>
              </a:xfrm>
              <a:custGeom>
                <a:avLst/>
                <a:gdLst>
                  <a:gd name="connsiteX0" fmla="*/ 1260019 w 2520038"/>
                  <a:gd name="connsiteY0" fmla="*/ 4669705 h 4669705"/>
                  <a:gd name="connsiteX1" fmla="*/ 0 w 2520038"/>
                  <a:gd name="connsiteY1" fmla="*/ 1473519 h 4669705"/>
                  <a:gd name="connsiteX2" fmla="*/ 1001808 w 2520038"/>
                  <a:gd name="connsiteY2" fmla="*/ 1473519 h 4669705"/>
                  <a:gd name="connsiteX3" fmla="*/ 1001808 w 2520038"/>
                  <a:gd name="connsiteY3" fmla="*/ 1089449 h 4669705"/>
                  <a:gd name="connsiteX4" fmla="*/ 958273 w 2520038"/>
                  <a:gd name="connsiteY4" fmla="*/ 1065819 h 4669705"/>
                  <a:gd name="connsiteX5" fmla="*/ 838410 w 2520038"/>
                  <a:gd name="connsiteY5" fmla="*/ 1041620 h 4669705"/>
                  <a:gd name="connsiteX6" fmla="*/ 530471 w 2520038"/>
                  <a:gd name="connsiteY6" fmla="*/ 1349559 h 4669705"/>
                  <a:gd name="connsiteX7" fmla="*/ 222533 w 2520038"/>
                  <a:gd name="connsiteY7" fmla="*/ 1349559 h 4669705"/>
                  <a:gd name="connsiteX8" fmla="*/ 838411 w 2520038"/>
                  <a:gd name="connsiteY8" fmla="*/ 733681 h 4669705"/>
                  <a:gd name="connsiteX9" fmla="*/ 962532 w 2520038"/>
                  <a:gd name="connsiteY9" fmla="*/ 746194 h 4669705"/>
                  <a:gd name="connsiteX10" fmla="*/ 1001808 w 2520038"/>
                  <a:gd name="connsiteY10" fmla="*/ 758386 h 4669705"/>
                  <a:gd name="connsiteX11" fmla="*/ 1001808 w 2520038"/>
                  <a:gd name="connsiteY11" fmla="*/ 0 h 4669705"/>
                  <a:gd name="connsiteX12" fmla="*/ 1518230 w 2520038"/>
                  <a:gd name="connsiteY12" fmla="*/ 0 h 4669705"/>
                  <a:gd name="connsiteX13" fmla="*/ 1518230 w 2520038"/>
                  <a:gd name="connsiteY13" fmla="*/ 1473519 h 4669705"/>
                  <a:gd name="connsiteX14" fmla="*/ 2520038 w 2520038"/>
                  <a:gd name="connsiteY14" fmla="*/ 1473519 h 4669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520038" h="4669705">
                    <a:moveTo>
                      <a:pt x="1260019" y="4669705"/>
                    </a:moveTo>
                    <a:lnTo>
                      <a:pt x="0" y="1473519"/>
                    </a:lnTo>
                    <a:lnTo>
                      <a:pt x="1001808" y="1473519"/>
                    </a:lnTo>
                    <a:lnTo>
                      <a:pt x="1001808" y="1089449"/>
                    </a:lnTo>
                    <a:lnTo>
                      <a:pt x="958273" y="1065819"/>
                    </a:lnTo>
                    <a:cubicBezTo>
                      <a:pt x="921432" y="1050237"/>
                      <a:pt x="880927" y="1041620"/>
                      <a:pt x="838410" y="1041620"/>
                    </a:cubicBezTo>
                    <a:cubicBezTo>
                      <a:pt x="668340" y="1041620"/>
                      <a:pt x="530471" y="1179489"/>
                      <a:pt x="530471" y="1349559"/>
                    </a:cubicBezTo>
                    <a:lnTo>
                      <a:pt x="222533" y="1349559"/>
                    </a:lnTo>
                    <a:cubicBezTo>
                      <a:pt x="222533" y="1009419"/>
                      <a:pt x="498271" y="733681"/>
                      <a:pt x="838411" y="733681"/>
                    </a:cubicBezTo>
                    <a:cubicBezTo>
                      <a:pt x="880929" y="733681"/>
                      <a:pt x="922440" y="737990"/>
                      <a:pt x="962532" y="746194"/>
                    </a:cubicBezTo>
                    <a:lnTo>
                      <a:pt x="1001808" y="758386"/>
                    </a:lnTo>
                    <a:lnTo>
                      <a:pt x="1001808" y="0"/>
                    </a:lnTo>
                    <a:lnTo>
                      <a:pt x="1518230" y="0"/>
                    </a:lnTo>
                    <a:lnTo>
                      <a:pt x="1518230" y="1473519"/>
                    </a:lnTo>
                    <a:lnTo>
                      <a:pt x="2520038" y="1473519"/>
                    </a:lnTo>
                    <a:close/>
                  </a:path>
                </a:pathLst>
              </a:cu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Forma Livre: Forma 39">
                <a:extLst>
                  <a:ext uri="{FF2B5EF4-FFF2-40B4-BE49-F238E27FC236}">
                    <a16:creationId xmlns="" xmlns:a16="http://schemas.microsoft.com/office/drawing/2014/main" id="{8E710EF9-7E6B-4AE1-880E-A5B42682F4D4}"/>
                  </a:ext>
                </a:extLst>
              </p:cNvPr>
              <p:cNvSpPr/>
              <p:nvPr/>
            </p:nvSpPr>
            <p:spPr>
              <a:xfrm>
                <a:off x="5351475" y="288023"/>
                <a:ext cx="982565" cy="1503456"/>
              </a:xfrm>
              <a:custGeom>
                <a:avLst/>
                <a:gdLst>
                  <a:gd name="connsiteX0" fmla="*/ 444651 w 894248"/>
                  <a:gd name="connsiteY0" fmla="*/ 0 h 1368318"/>
                  <a:gd name="connsiteX1" fmla="*/ 638399 w 894248"/>
                  <a:gd name="connsiteY1" fmla="*/ 193748 h 1368318"/>
                  <a:gd name="connsiteX2" fmla="*/ 636269 w 894248"/>
                  <a:gd name="connsiteY2" fmla="*/ 214881 h 1368318"/>
                  <a:gd name="connsiteX3" fmla="*/ 700500 w 894248"/>
                  <a:gd name="connsiteY3" fmla="*/ 201913 h 1368318"/>
                  <a:gd name="connsiteX4" fmla="*/ 894248 w 894248"/>
                  <a:gd name="connsiteY4" fmla="*/ 395661 h 1368318"/>
                  <a:gd name="connsiteX5" fmla="*/ 775915 w 894248"/>
                  <a:gd name="connsiteY5" fmla="*/ 574183 h 1368318"/>
                  <a:gd name="connsiteX6" fmla="*/ 742432 w 894248"/>
                  <a:gd name="connsiteY6" fmla="*/ 580943 h 1368318"/>
                  <a:gd name="connsiteX7" fmla="*/ 753891 w 894248"/>
                  <a:gd name="connsiteY7" fmla="*/ 604781 h 1368318"/>
                  <a:gd name="connsiteX8" fmla="*/ 762602 w 894248"/>
                  <a:gd name="connsiteY8" fmla="*/ 662396 h 1368318"/>
                  <a:gd name="connsiteX9" fmla="*/ 568854 w 894248"/>
                  <a:gd name="connsiteY9" fmla="*/ 856144 h 1368318"/>
                  <a:gd name="connsiteX10" fmla="*/ 501975 w 894248"/>
                  <a:gd name="connsiteY10" fmla="*/ 842642 h 1368318"/>
                  <a:gd name="connsiteX11" fmla="*/ 501975 w 894248"/>
                  <a:gd name="connsiteY11" fmla="*/ 1368318 h 1368318"/>
                  <a:gd name="connsiteX12" fmla="*/ 353532 w 894248"/>
                  <a:gd name="connsiteY12" fmla="*/ 1368318 h 1368318"/>
                  <a:gd name="connsiteX13" fmla="*/ 353532 w 894248"/>
                  <a:gd name="connsiteY13" fmla="*/ 824366 h 1368318"/>
                  <a:gd name="connsiteX14" fmla="*/ 344241 w 894248"/>
                  <a:gd name="connsiteY14" fmla="*/ 830630 h 1368318"/>
                  <a:gd name="connsiteX15" fmla="*/ 268826 w 894248"/>
                  <a:gd name="connsiteY15" fmla="*/ 845856 h 1368318"/>
                  <a:gd name="connsiteX16" fmla="*/ 75078 w 894248"/>
                  <a:gd name="connsiteY16" fmla="*/ 652108 h 1368318"/>
                  <a:gd name="connsiteX17" fmla="*/ 83789 w 894248"/>
                  <a:gd name="connsiteY17" fmla="*/ 594493 h 1368318"/>
                  <a:gd name="connsiteX18" fmla="*/ 104904 w 894248"/>
                  <a:gd name="connsiteY18" fmla="*/ 550570 h 1368318"/>
                  <a:gd name="connsiteX19" fmla="*/ 56748 w 894248"/>
                  <a:gd name="connsiteY19" fmla="*/ 518103 h 1368318"/>
                  <a:gd name="connsiteX20" fmla="*/ 0 w 894248"/>
                  <a:gd name="connsiteY20" fmla="*/ 381102 h 1368318"/>
                  <a:gd name="connsiteX21" fmla="*/ 193748 w 894248"/>
                  <a:gd name="connsiteY21" fmla="*/ 187354 h 1368318"/>
                  <a:gd name="connsiteX22" fmla="*/ 251432 w 894248"/>
                  <a:gd name="connsiteY22" fmla="*/ 199000 h 1368318"/>
                  <a:gd name="connsiteX23" fmla="*/ 250903 w 894248"/>
                  <a:gd name="connsiteY23" fmla="*/ 193748 h 1368318"/>
                  <a:gd name="connsiteX24" fmla="*/ 444651 w 894248"/>
                  <a:gd name="connsiteY24" fmla="*/ 0 h 13683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894248" h="1368318">
                    <a:moveTo>
                      <a:pt x="444651" y="0"/>
                    </a:moveTo>
                    <a:cubicBezTo>
                      <a:pt x="551655" y="0"/>
                      <a:pt x="638399" y="86744"/>
                      <a:pt x="638399" y="193748"/>
                    </a:cubicBezTo>
                    <a:lnTo>
                      <a:pt x="636269" y="214881"/>
                    </a:lnTo>
                    <a:lnTo>
                      <a:pt x="700500" y="201913"/>
                    </a:lnTo>
                    <a:cubicBezTo>
                      <a:pt x="807504" y="201913"/>
                      <a:pt x="894248" y="288657"/>
                      <a:pt x="894248" y="395661"/>
                    </a:cubicBezTo>
                    <a:cubicBezTo>
                      <a:pt x="894248" y="475914"/>
                      <a:pt x="845454" y="544771"/>
                      <a:pt x="775915" y="574183"/>
                    </a:cubicBezTo>
                    <a:lnTo>
                      <a:pt x="742432" y="580943"/>
                    </a:lnTo>
                    <a:lnTo>
                      <a:pt x="753891" y="604781"/>
                    </a:lnTo>
                    <a:cubicBezTo>
                      <a:pt x="759552" y="622982"/>
                      <a:pt x="762602" y="642333"/>
                      <a:pt x="762602" y="662396"/>
                    </a:cubicBezTo>
                    <a:cubicBezTo>
                      <a:pt x="762602" y="769400"/>
                      <a:pt x="675858" y="856144"/>
                      <a:pt x="568854" y="856144"/>
                    </a:cubicBezTo>
                    <a:lnTo>
                      <a:pt x="501975" y="842642"/>
                    </a:lnTo>
                    <a:lnTo>
                      <a:pt x="501975" y="1368318"/>
                    </a:lnTo>
                    <a:lnTo>
                      <a:pt x="353532" y="1368318"/>
                    </a:lnTo>
                    <a:lnTo>
                      <a:pt x="353532" y="824366"/>
                    </a:lnTo>
                    <a:lnTo>
                      <a:pt x="344241" y="830630"/>
                    </a:lnTo>
                    <a:cubicBezTo>
                      <a:pt x="321062" y="840435"/>
                      <a:pt x="295577" y="845856"/>
                      <a:pt x="268826" y="845856"/>
                    </a:cubicBezTo>
                    <a:cubicBezTo>
                      <a:pt x="161822" y="845856"/>
                      <a:pt x="75078" y="759112"/>
                      <a:pt x="75078" y="652108"/>
                    </a:cubicBezTo>
                    <a:cubicBezTo>
                      <a:pt x="75078" y="632045"/>
                      <a:pt x="78128" y="612694"/>
                      <a:pt x="83789" y="594493"/>
                    </a:cubicBezTo>
                    <a:lnTo>
                      <a:pt x="104904" y="550570"/>
                    </a:lnTo>
                    <a:lnTo>
                      <a:pt x="56748" y="518103"/>
                    </a:lnTo>
                    <a:cubicBezTo>
                      <a:pt x="21686" y="483041"/>
                      <a:pt x="0" y="434604"/>
                      <a:pt x="0" y="381102"/>
                    </a:cubicBezTo>
                    <a:cubicBezTo>
                      <a:pt x="0" y="274098"/>
                      <a:pt x="86744" y="187354"/>
                      <a:pt x="193748" y="187354"/>
                    </a:cubicBezTo>
                    <a:lnTo>
                      <a:pt x="251432" y="199000"/>
                    </a:lnTo>
                    <a:lnTo>
                      <a:pt x="250903" y="193748"/>
                    </a:lnTo>
                    <a:cubicBezTo>
                      <a:pt x="250903" y="86744"/>
                      <a:pt x="337647" y="0"/>
                      <a:pt x="444651" y="0"/>
                    </a:cubicBezTo>
                    <a:close/>
                  </a:path>
                </a:pathLst>
              </a:custGeom>
              <a:solidFill>
                <a:srgbClr val="8EC1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41" name="Agrupar 40">
                <a:extLst>
                  <a:ext uri="{FF2B5EF4-FFF2-40B4-BE49-F238E27FC236}">
                    <a16:creationId xmlns="" xmlns:a16="http://schemas.microsoft.com/office/drawing/2014/main" id="{8F9CB902-89D2-402E-AB26-96AB78997AFC}"/>
                  </a:ext>
                </a:extLst>
              </p:cNvPr>
              <p:cNvGrpSpPr/>
              <p:nvPr/>
            </p:nvGrpSpPr>
            <p:grpSpPr>
              <a:xfrm>
                <a:off x="7449269" y="4096137"/>
                <a:ext cx="628651" cy="703245"/>
                <a:chOff x="2807314" y="603244"/>
                <a:chExt cx="5421095" cy="6064345"/>
              </a:xfrm>
            </p:grpSpPr>
            <p:sp>
              <p:nvSpPr>
                <p:cNvPr id="75" name="Retângulo: Cantos Arredondados 74">
                  <a:extLst>
                    <a:ext uri="{FF2B5EF4-FFF2-40B4-BE49-F238E27FC236}">
                      <a16:creationId xmlns="" xmlns:a16="http://schemas.microsoft.com/office/drawing/2014/main" id="{75E768A2-5404-4204-8CD2-F0C2C2A25147}"/>
                    </a:ext>
                  </a:extLst>
                </p:cNvPr>
                <p:cNvSpPr/>
                <p:nvPr/>
              </p:nvSpPr>
              <p:spPr>
                <a:xfrm>
                  <a:off x="3519488" y="3219449"/>
                  <a:ext cx="4271963" cy="1924051"/>
                </a:xfrm>
                <a:prstGeom prst="roundRect">
                  <a:avLst>
                    <a:gd name="adj" fmla="val 38119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6" name="Retângulo: Cantos Arredondados 75">
                  <a:extLst>
                    <a:ext uri="{FF2B5EF4-FFF2-40B4-BE49-F238E27FC236}">
                      <a16:creationId xmlns="" xmlns:a16="http://schemas.microsoft.com/office/drawing/2014/main" id="{5BF887CE-05F5-4FB0-A952-38049AFA5DC8}"/>
                    </a:ext>
                  </a:extLst>
                </p:cNvPr>
                <p:cNvSpPr/>
                <p:nvPr/>
              </p:nvSpPr>
              <p:spPr>
                <a:xfrm rot="16200000">
                  <a:off x="2538413" y="2238375"/>
                  <a:ext cx="3619499" cy="16573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7" name="Retângulo: Cantos Arredondados 76">
                  <a:extLst>
                    <a:ext uri="{FF2B5EF4-FFF2-40B4-BE49-F238E27FC236}">
                      <a16:creationId xmlns="" xmlns:a16="http://schemas.microsoft.com/office/drawing/2014/main" id="{2246167B-24CB-4792-94AC-3D4A33E10137}"/>
                    </a:ext>
                  </a:extLst>
                </p:cNvPr>
                <p:cNvSpPr/>
                <p:nvPr/>
              </p:nvSpPr>
              <p:spPr>
                <a:xfrm rot="5400000">
                  <a:off x="2207973" y="4814381"/>
                  <a:ext cx="3162298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8" name="Elipse 77">
                  <a:extLst>
                    <a:ext uri="{FF2B5EF4-FFF2-40B4-BE49-F238E27FC236}">
                      <a16:creationId xmlns="" xmlns:a16="http://schemas.microsoft.com/office/drawing/2014/main" id="{02D841EB-C09A-49E1-97D0-29449C481FA8}"/>
                    </a:ext>
                  </a:extLst>
                </p:cNvPr>
                <p:cNvSpPr/>
                <p:nvPr/>
              </p:nvSpPr>
              <p:spPr>
                <a:xfrm rot="21161793">
                  <a:off x="3445469" y="2552469"/>
                  <a:ext cx="1113370" cy="2572578"/>
                </a:xfrm>
                <a:prstGeom prst="ellipse">
                  <a:avLst/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9" name="Retângulo: Cantos Arredondados 78">
                  <a:extLst>
                    <a:ext uri="{FF2B5EF4-FFF2-40B4-BE49-F238E27FC236}">
                      <a16:creationId xmlns="" xmlns:a16="http://schemas.microsoft.com/office/drawing/2014/main" id="{FB9ED3D4-FC4D-4F86-836B-3ADA2571C505}"/>
                    </a:ext>
                  </a:extLst>
                </p:cNvPr>
                <p:cNvSpPr/>
                <p:nvPr/>
              </p:nvSpPr>
              <p:spPr>
                <a:xfrm rot="5400000">
                  <a:off x="4790831" y="4909587"/>
                  <a:ext cx="2971887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0" name="Retângulo: Cantos Arredondados 79">
                  <a:extLst>
                    <a:ext uri="{FF2B5EF4-FFF2-40B4-BE49-F238E27FC236}">
                      <a16:creationId xmlns="" xmlns:a16="http://schemas.microsoft.com/office/drawing/2014/main" id="{7C62D037-B12B-499C-9828-8624F59F2377}"/>
                    </a:ext>
                  </a:extLst>
                </p:cNvPr>
                <p:cNvSpPr/>
                <p:nvPr/>
              </p:nvSpPr>
              <p:spPr>
                <a:xfrm rot="5400000">
                  <a:off x="6033449" y="4909588"/>
                  <a:ext cx="2971884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1" name="Retângulo: Cantos Arredondados 80">
                  <a:extLst>
                    <a:ext uri="{FF2B5EF4-FFF2-40B4-BE49-F238E27FC236}">
                      <a16:creationId xmlns="" xmlns:a16="http://schemas.microsoft.com/office/drawing/2014/main" id="{F80FF3CA-27A3-4A17-BDEB-70885D8CB40C}"/>
                    </a:ext>
                  </a:extLst>
                </p:cNvPr>
                <p:cNvSpPr/>
                <p:nvPr/>
              </p:nvSpPr>
              <p:spPr>
                <a:xfrm>
                  <a:off x="3804843" y="2838629"/>
                  <a:ext cx="827876" cy="21907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2" name="Retângulo: Cantos Arredondados 81">
                  <a:extLst>
                    <a:ext uri="{FF2B5EF4-FFF2-40B4-BE49-F238E27FC236}">
                      <a16:creationId xmlns="" xmlns:a16="http://schemas.microsoft.com/office/drawing/2014/main" id="{D5DAE3A1-6D48-4F4D-80FD-6BEA534820AE}"/>
                    </a:ext>
                  </a:extLst>
                </p:cNvPr>
                <p:cNvSpPr/>
                <p:nvPr/>
              </p:nvSpPr>
              <p:spPr>
                <a:xfrm rot="21163522">
                  <a:off x="7316393" y="3007498"/>
                  <a:ext cx="912016" cy="652135"/>
                </a:xfrm>
                <a:prstGeom prst="roundRect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3" name="Retângulo: Cantos Arredondados 82">
                  <a:extLst>
                    <a:ext uri="{FF2B5EF4-FFF2-40B4-BE49-F238E27FC236}">
                      <a16:creationId xmlns="" xmlns:a16="http://schemas.microsoft.com/office/drawing/2014/main" id="{B36EDDC0-29CD-47FC-85CE-33E9DB111C29}"/>
                    </a:ext>
                  </a:extLst>
                </p:cNvPr>
                <p:cNvSpPr/>
                <p:nvPr/>
              </p:nvSpPr>
              <p:spPr>
                <a:xfrm rot="16200000">
                  <a:off x="5040313" y="2936481"/>
                  <a:ext cx="971550" cy="3442488"/>
                </a:xfrm>
                <a:prstGeom prst="roundRect">
                  <a:avLst>
                    <a:gd name="adj" fmla="val 32822"/>
                  </a:avLst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4" name="Elipse 83">
                  <a:extLst>
                    <a:ext uri="{FF2B5EF4-FFF2-40B4-BE49-F238E27FC236}">
                      <a16:creationId xmlns="" xmlns:a16="http://schemas.microsoft.com/office/drawing/2014/main" id="{5E6BC96D-9A23-48CE-91D6-6E9A49AC0BE6}"/>
                    </a:ext>
                  </a:extLst>
                </p:cNvPr>
                <p:cNvSpPr/>
                <p:nvPr/>
              </p:nvSpPr>
              <p:spPr>
                <a:xfrm>
                  <a:off x="6396427" y="3981820"/>
                  <a:ext cx="1395023" cy="1161680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5" name="Elipse 84">
                  <a:extLst>
                    <a:ext uri="{FF2B5EF4-FFF2-40B4-BE49-F238E27FC236}">
                      <a16:creationId xmlns="" xmlns:a16="http://schemas.microsoft.com/office/drawing/2014/main" id="{3334FD53-F035-4D83-B5C9-71DA7818A7EB}"/>
                    </a:ext>
                  </a:extLst>
                </p:cNvPr>
                <p:cNvSpPr/>
                <p:nvPr/>
              </p:nvSpPr>
              <p:spPr>
                <a:xfrm>
                  <a:off x="6004715" y="3429000"/>
                  <a:ext cx="1675415" cy="1714500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6" name="Elipse 85">
                  <a:extLst>
                    <a:ext uri="{FF2B5EF4-FFF2-40B4-BE49-F238E27FC236}">
                      <a16:creationId xmlns="" xmlns:a16="http://schemas.microsoft.com/office/drawing/2014/main" id="{7C150CE6-1031-4E2E-8EFC-DEF078A99D2C}"/>
                    </a:ext>
                  </a:extLst>
                </p:cNvPr>
                <p:cNvSpPr/>
                <p:nvPr/>
              </p:nvSpPr>
              <p:spPr>
                <a:xfrm>
                  <a:off x="3429602" y="1295218"/>
                  <a:ext cx="1747236" cy="2095498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7" name="Retângulo: Cantos Arredondados 86">
                  <a:extLst>
                    <a:ext uri="{FF2B5EF4-FFF2-40B4-BE49-F238E27FC236}">
                      <a16:creationId xmlns="" xmlns:a16="http://schemas.microsoft.com/office/drawing/2014/main" id="{7A4DFA67-CFA7-4AE3-8F29-F64A46F3F60D}"/>
                    </a:ext>
                  </a:extLst>
                </p:cNvPr>
                <p:cNvSpPr/>
                <p:nvPr/>
              </p:nvSpPr>
              <p:spPr>
                <a:xfrm>
                  <a:off x="2885484" y="2457446"/>
                  <a:ext cx="1747236" cy="93363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8" name="Retângulo: Cantos Arredondados 87">
                  <a:extLst>
                    <a:ext uri="{FF2B5EF4-FFF2-40B4-BE49-F238E27FC236}">
                      <a16:creationId xmlns="" xmlns:a16="http://schemas.microsoft.com/office/drawing/2014/main" id="{0492F2FA-AE60-4FFE-B4EF-CA16ADFC8D78}"/>
                    </a:ext>
                  </a:extLst>
                </p:cNvPr>
                <p:cNvSpPr/>
                <p:nvPr/>
              </p:nvSpPr>
              <p:spPr>
                <a:xfrm rot="5400000">
                  <a:off x="3256864" y="4747615"/>
                  <a:ext cx="3295831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9" name="Forma Livre: Forma 88">
                  <a:extLst>
                    <a:ext uri="{FF2B5EF4-FFF2-40B4-BE49-F238E27FC236}">
                      <a16:creationId xmlns="" xmlns:a16="http://schemas.microsoft.com/office/drawing/2014/main" id="{9DAE4789-B3C4-4661-9413-5A79ECBA0F1E}"/>
                    </a:ext>
                  </a:extLst>
                </p:cNvPr>
                <p:cNvSpPr/>
                <p:nvPr/>
              </p:nvSpPr>
              <p:spPr>
                <a:xfrm rot="16038304">
                  <a:off x="4396099" y="884189"/>
                  <a:ext cx="1521050" cy="1081026"/>
                </a:xfrm>
                <a:custGeom>
                  <a:avLst/>
                  <a:gdLst>
                    <a:gd name="connsiteX0" fmla="*/ 1497868 w 1521050"/>
                    <a:gd name="connsiteY0" fmla="*/ 667020 h 1081026"/>
                    <a:gd name="connsiteX1" fmla="*/ 1521050 w 1521050"/>
                    <a:gd name="connsiteY1" fmla="*/ 781847 h 1081026"/>
                    <a:gd name="connsiteX2" fmla="*/ 1226052 w 1521050"/>
                    <a:gd name="connsiteY2" fmla="*/ 1076845 h 1081026"/>
                    <a:gd name="connsiteX3" fmla="*/ 905218 w 1521050"/>
                    <a:gd name="connsiteY3" fmla="*/ 1076845 h 1081026"/>
                    <a:gd name="connsiteX4" fmla="*/ 856098 w 1521050"/>
                    <a:gd name="connsiteY4" fmla="*/ 1071893 h 1081026"/>
                    <a:gd name="connsiteX5" fmla="*/ 838116 w 1521050"/>
                    <a:gd name="connsiteY5" fmla="*/ 1076784 h 1081026"/>
                    <a:gd name="connsiteX6" fmla="*/ 667064 w 1521050"/>
                    <a:gd name="connsiteY6" fmla="*/ 1054796 h 1081026"/>
                    <a:gd name="connsiteX7" fmla="*/ 374679 w 1521050"/>
                    <a:gd name="connsiteY7" fmla="*/ 922714 h 1081026"/>
                    <a:gd name="connsiteX8" fmla="*/ 245109 w 1521050"/>
                    <a:gd name="connsiteY8" fmla="*/ 808899 h 1081026"/>
                    <a:gd name="connsiteX9" fmla="*/ 234808 w 1521050"/>
                    <a:gd name="connsiteY9" fmla="*/ 787932 h 1081026"/>
                    <a:gd name="connsiteX10" fmla="*/ 212778 w 1521050"/>
                    <a:gd name="connsiteY10" fmla="*/ 765560 h 1081026"/>
                    <a:gd name="connsiteX11" fmla="*/ 180172 w 1521050"/>
                    <a:gd name="connsiteY11" fmla="*/ 715486 h 1081026"/>
                    <a:gd name="connsiteX12" fmla="*/ 32952 w 1521050"/>
                    <a:gd name="connsiteY12" fmla="*/ 430424 h 1081026"/>
                    <a:gd name="connsiteX13" fmla="*/ 159695 w 1521050"/>
                    <a:gd name="connsiteY13" fmla="*/ 32952 h 1081026"/>
                    <a:gd name="connsiteX14" fmla="*/ 557167 w 1521050"/>
                    <a:gd name="connsiteY14" fmla="*/ 159694 h 1081026"/>
                    <a:gd name="connsiteX15" fmla="*/ 690575 w 1521050"/>
                    <a:gd name="connsiteY15" fmla="*/ 418014 h 1081026"/>
                    <a:gd name="connsiteX16" fmla="*/ 854313 w 1521050"/>
                    <a:gd name="connsiteY16" fmla="*/ 491981 h 1081026"/>
                    <a:gd name="connsiteX17" fmla="*/ 905218 w 1521050"/>
                    <a:gd name="connsiteY17" fmla="*/ 486849 h 1081026"/>
                    <a:gd name="connsiteX18" fmla="*/ 1226052 w 1521050"/>
                    <a:gd name="connsiteY18" fmla="*/ 486849 h 1081026"/>
                    <a:gd name="connsiteX19" fmla="*/ 1497868 w 1521050"/>
                    <a:gd name="connsiteY19" fmla="*/ 667020 h 1081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521050" h="1081026">
                      <a:moveTo>
                        <a:pt x="1497868" y="667020"/>
                      </a:moveTo>
                      <a:cubicBezTo>
                        <a:pt x="1512795" y="702314"/>
                        <a:pt x="1521050" y="741116"/>
                        <a:pt x="1521050" y="781847"/>
                      </a:cubicBezTo>
                      <a:cubicBezTo>
                        <a:pt x="1521050" y="944770"/>
                        <a:pt x="1388975" y="1076845"/>
                        <a:pt x="1226052" y="1076845"/>
                      </a:cubicBezTo>
                      <a:lnTo>
                        <a:pt x="905218" y="1076845"/>
                      </a:lnTo>
                      <a:lnTo>
                        <a:pt x="856098" y="1071893"/>
                      </a:lnTo>
                      <a:lnTo>
                        <a:pt x="838116" y="1076784"/>
                      </a:lnTo>
                      <a:cubicBezTo>
                        <a:pt x="782114" y="1086388"/>
                        <a:pt x="722743" y="1079948"/>
                        <a:pt x="667064" y="1054796"/>
                      </a:cubicBezTo>
                      <a:lnTo>
                        <a:pt x="374679" y="922714"/>
                      </a:lnTo>
                      <a:cubicBezTo>
                        <a:pt x="319000" y="897562"/>
                        <a:pt x="274922" y="857270"/>
                        <a:pt x="245109" y="808899"/>
                      </a:cubicBezTo>
                      <a:lnTo>
                        <a:pt x="234808" y="787932"/>
                      </a:lnTo>
                      <a:lnTo>
                        <a:pt x="212778" y="765560"/>
                      </a:lnTo>
                      <a:cubicBezTo>
                        <a:pt x="200474" y="750301"/>
                        <a:pt x="189517" y="733581"/>
                        <a:pt x="180172" y="715486"/>
                      </a:cubicBezTo>
                      <a:lnTo>
                        <a:pt x="32952" y="430424"/>
                      </a:lnTo>
                      <a:cubicBezTo>
                        <a:pt x="-41808" y="285666"/>
                        <a:pt x="14937" y="107712"/>
                        <a:pt x="159695" y="32952"/>
                      </a:cubicBezTo>
                      <a:cubicBezTo>
                        <a:pt x="304452" y="-41808"/>
                        <a:pt x="482407" y="14936"/>
                        <a:pt x="557167" y="159694"/>
                      </a:cubicBezTo>
                      <a:lnTo>
                        <a:pt x="690575" y="418014"/>
                      </a:lnTo>
                      <a:lnTo>
                        <a:pt x="854313" y="491981"/>
                      </a:lnTo>
                      <a:lnTo>
                        <a:pt x="905218" y="486849"/>
                      </a:lnTo>
                      <a:lnTo>
                        <a:pt x="1226052" y="486849"/>
                      </a:lnTo>
                      <a:cubicBezTo>
                        <a:pt x="1348244" y="486849"/>
                        <a:pt x="1453084" y="561141"/>
                        <a:pt x="1497868" y="667020"/>
                      </a:cubicBezTo>
                      <a:close/>
                    </a:path>
                  </a:pathLst>
                </a:cu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0" name="Forma Livre: Forma 89">
                  <a:extLst>
                    <a:ext uri="{FF2B5EF4-FFF2-40B4-BE49-F238E27FC236}">
                      <a16:creationId xmlns="" xmlns:a16="http://schemas.microsoft.com/office/drawing/2014/main" id="{9B16FF24-EAA1-4998-8332-1142C3AFB7F7}"/>
                    </a:ext>
                  </a:extLst>
                </p:cNvPr>
                <p:cNvSpPr/>
                <p:nvPr/>
              </p:nvSpPr>
              <p:spPr>
                <a:xfrm rot="5561696" flipH="1">
                  <a:off x="2669076" y="823256"/>
                  <a:ext cx="1521050" cy="1081026"/>
                </a:xfrm>
                <a:custGeom>
                  <a:avLst/>
                  <a:gdLst>
                    <a:gd name="connsiteX0" fmla="*/ 1497868 w 1521050"/>
                    <a:gd name="connsiteY0" fmla="*/ 667020 h 1081026"/>
                    <a:gd name="connsiteX1" fmla="*/ 1521050 w 1521050"/>
                    <a:gd name="connsiteY1" fmla="*/ 781847 h 1081026"/>
                    <a:gd name="connsiteX2" fmla="*/ 1226052 w 1521050"/>
                    <a:gd name="connsiteY2" fmla="*/ 1076845 h 1081026"/>
                    <a:gd name="connsiteX3" fmla="*/ 905218 w 1521050"/>
                    <a:gd name="connsiteY3" fmla="*/ 1076845 h 1081026"/>
                    <a:gd name="connsiteX4" fmla="*/ 856098 w 1521050"/>
                    <a:gd name="connsiteY4" fmla="*/ 1071893 h 1081026"/>
                    <a:gd name="connsiteX5" fmla="*/ 838116 w 1521050"/>
                    <a:gd name="connsiteY5" fmla="*/ 1076784 h 1081026"/>
                    <a:gd name="connsiteX6" fmla="*/ 667064 w 1521050"/>
                    <a:gd name="connsiteY6" fmla="*/ 1054796 h 1081026"/>
                    <a:gd name="connsiteX7" fmla="*/ 374679 w 1521050"/>
                    <a:gd name="connsiteY7" fmla="*/ 922714 h 1081026"/>
                    <a:gd name="connsiteX8" fmla="*/ 245109 w 1521050"/>
                    <a:gd name="connsiteY8" fmla="*/ 808899 h 1081026"/>
                    <a:gd name="connsiteX9" fmla="*/ 234808 w 1521050"/>
                    <a:gd name="connsiteY9" fmla="*/ 787932 h 1081026"/>
                    <a:gd name="connsiteX10" fmla="*/ 212778 w 1521050"/>
                    <a:gd name="connsiteY10" fmla="*/ 765560 h 1081026"/>
                    <a:gd name="connsiteX11" fmla="*/ 180172 w 1521050"/>
                    <a:gd name="connsiteY11" fmla="*/ 715486 h 1081026"/>
                    <a:gd name="connsiteX12" fmla="*/ 32952 w 1521050"/>
                    <a:gd name="connsiteY12" fmla="*/ 430424 h 1081026"/>
                    <a:gd name="connsiteX13" fmla="*/ 159695 w 1521050"/>
                    <a:gd name="connsiteY13" fmla="*/ 32952 h 1081026"/>
                    <a:gd name="connsiteX14" fmla="*/ 557167 w 1521050"/>
                    <a:gd name="connsiteY14" fmla="*/ 159694 h 1081026"/>
                    <a:gd name="connsiteX15" fmla="*/ 690575 w 1521050"/>
                    <a:gd name="connsiteY15" fmla="*/ 418014 h 1081026"/>
                    <a:gd name="connsiteX16" fmla="*/ 854313 w 1521050"/>
                    <a:gd name="connsiteY16" fmla="*/ 491981 h 1081026"/>
                    <a:gd name="connsiteX17" fmla="*/ 905218 w 1521050"/>
                    <a:gd name="connsiteY17" fmla="*/ 486849 h 1081026"/>
                    <a:gd name="connsiteX18" fmla="*/ 1226052 w 1521050"/>
                    <a:gd name="connsiteY18" fmla="*/ 486849 h 1081026"/>
                    <a:gd name="connsiteX19" fmla="*/ 1497868 w 1521050"/>
                    <a:gd name="connsiteY19" fmla="*/ 667020 h 1081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521050" h="1081026">
                      <a:moveTo>
                        <a:pt x="1497868" y="667020"/>
                      </a:moveTo>
                      <a:cubicBezTo>
                        <a:pt x="1512795" y="702314"/>
                        <a:pt x="1521050" y="741116"/>
                        <a:pt x="1521050" y="781847"/>
                      </a:cubicBezTo>
                      <a:cubicBezTo>
                        <a:pt x="1521050" y="944770"/>
                        <a:pt x="1388975" y="1076845"/>
                        <a:pt x="1226052" y="1076845"/>
                      </a:cubicBezTo>
                      <a:lnTo>
                        <a:pt x="905218" y="1076845"/>
                      </a:lnTo>
                      <a:lnTo>
                        <a:pt x="856098" y="1071893"/>
                      </a:lnTo>
                      <a:lnTo>
                        <a:pt x="838116" y="1076784"/>
                      </a:lnTo>
                      <a:cubicBezTo>
                        <a:pt x="782114" y="1086388"/>
                        <a:pt x="722743" y="1079948"/>
                        <a:pt x="667064" y="1054796"/>
                      </a:cubicBezTo>
                      <a:lnTo>
                        <a:pt x="374679" y="922714"/>
                      </a:lnTo>
                      <a:cubicBezTo>
                        <a:pt x="319000" y="897562"/>
                        <a:pt x="274922" y="857270"/>
                        <a:pt x="245109" y="808899"/>
                      </a:cubicBezTo>
                      <a:lnTo>
                        <a:pt x="234808" y="787932"/>
                      </a:lnTo>
                      <a:lnTo>
                        <a:pt x="212778" y="765560"/>
                      </a:lnTo>
                      <a:cubicBezTo>
                        <a:pt x="200474" y="750301"/>
                        <a:pt x="189517" y="733581"/>
                        <a:pt x="180172" y="715486"/>
                      </a:cubicBezTo>
                      <a:lnTo>
                        <a:pt x="32952" y="430424"/>
                      </a:lnTo>
                      <a:cubicBezTo>
                        <a:pt x="-41808" y="285666"/>
                        <a:pt x="14937" y="107712"/>
                        <a:pt x="159695" y="32952"/>
                      </a:cubicBezTo>
                      <a:cubicBezTo>
                        <a:pt x="304452" y="-41808"/>
                        <a:pt x="482407" y="14936"/>
                        <a:pt x="557167" y="159694"/>
                      </a:cubicBezTo>
                      <a:lnTo>
                        <a:pt x="690575" y="418014"/>
                      </a:lnTo>
                      <a:lnTo>
                        <a:pt x="854313" y="491981"/>
                      </a:lnTo>
                      <a:lnTo>
                        <a:pt x="905218" y="486849"/>
                      </a:lnTo>
                      <a:lnTo>
                        <a:pt x="1226052" y="486849"/>
                      </a:lnTo>
                      <a:cubicBezTo>
                        <a:pt x="1348244" y="486849"/>
                        <a:pt x="1453084" y="561141"/>
                        <a:pt x="1497868" y="667020"/>
                      </a:cubicBezTo>
                      <a:close/>
                    </a:path>
                  </a:pathLst>
                </a:cu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1" name="Retângulo: Cantos Arredondados 90">
                  <a:extLst>
                    <a:ext uri="{FF2B5EF4-FFF2-40B4-BE49-F238E27FC236}">
                      <a16:creationId xmlns="" xmlns:a16="http://schemas.microsoft.com/office/drawing/2014/main" id="{3855E893-4F8B-4567-B2C2-92081183EE60}"/>
                    </a:ext>
                  </a:extLst>
                </p:cNvPr>
                <p:cNvSpPr/>
                <p:nvPr/>
              </p:nvSpPr>
              <p:spPr>
                <a:xfrm rot="19397512">
                  <a:off x="2807314" y="2198912"/>
                  <a:ext cx="1747236" cy="93363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42" name="Agrupar 41">
                <a:extLst>
                  <a:ext uri="{FF2B5EF4-FFF2-40B4-BE49-F238E27FC236}">
                    <a16:creationId xmlns="" xmlns:a16="http://schemas.microsoft.com/office/drawing/2014/main" id="{77A8A280-2F1E-4D99-9C8E-74FADB8CA4FF}"/>
                  </a:ext>
                </a:extLst>
              </p:cNvPr>
              <p:cNvGrpSpPr/>
              <p:nvPr/>
            </p:nvGrpSpPr>
            <p:grpSpPr>
              <a:xfrm>
                <a:off x="8197585" y="4275374"/>
                <a:ext cx="406210" cy="454410"/>
                <a:chOff x="2807314" y="603244"/>
                <a:chExt cx="5421095" cy="6064345"/>
              </a:xfrm>
            </p:grpSpPr>
            <p:sp>
              <p:nvSpPr>
                <p:cNvPr id="58" name="Retângulo: Cantos Arredondados 57">
                  <a:extLst>
                    <a:ext uri="{FF2B5EF4-FFF2-40B4-BE49-F238E27FC236}">
                      <a16:creationId xmlns="" xmlns:a16="http://schemas.microsoft.com/office/drawing/2014/main" id="{43189BFA-1DA9-466E-96EB-EFE6AECBB793}"/>
                    </a:ext>
                  </a:extLst>
                </p:cNvPr>
                <p:cNvSpPr/>
                <p:nvPr/>
              </p:nvSpPr>
              <p:spPr>
                <a:xfrm>
                  <a:off x="3519488" y="3219449"/>
                  <a:ext cx="4271963" cy="1924051"/>
                </a:xfrm>
                <a:prstGeom prst="roundRect">
                  <a:avLst>
                    <a:gd name="adj" fmla="val 38119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9" name="Retângulo: Cantos Arredondados 58">
                  <a:extLst>
                    <a:ext uri="{FF2B5EF4-FFF2-40B4-BE49-F238E27FC236}">
                      <a16:creationId xmlns="" xmlns:a16="http://schemas.microsoft.com/office/drawing/2014/main" id="{B02D6D8E-A600-498B-827C-BAC59FA5BBF5}"/>
                    </a:ext>
                  </a:extLst>
                </p:cNvPr>
                <p:cNvSpPr/>
                <p:nvPr/>
              </p:nvSpPr>
              <p:spPr>
                <a:xfrm rot="16200000">
                  <a:off x="2538413" y="2238375"/>
                  <a:ext cx="3619499" cy="16573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0" name="Retângulo: Cantos Arredondados 59">
                  <a:extLst>
                    <a:ext uri="{FF2B5EF4-FFF2-40B4-BE49-F238E27FC236}">
                      <a16:creationId xmlns="" xmlns:a16="http://schemas.microsoft.com/office/drawing/2014/main" id="{BAC29E46-6A11-4129-9F19-DA203FF9F205}"/>
                    </a:ext>
                  </a:extLst>
                </p:cNvPr>
                <p:cNvSpPr/>
                <p:nvPr/>
              </p:nvSpPr>
              <p:spPr>
                <a:xfrm rot="5400000">
                  <a:off x="2207973" y="4814381"/>
                  <a:ext cx="3162298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1" name="Elipse 60">
                  <a:extLst>
                    <a:ext uri="{FF2B5EF4-FFF2-40B4-BE49-F238E27FC236}">
                      <a16:creationId xmlns="" xmlns:a16="http://schemas.microsoft.com/office/drawing/2014/main" id="{AE2C3E70-7F93-403A-A4B8-6694CF96073E}"/>
                    </a:ext>
                  </a:extLst>
                </p:cNvPr>
                <p:cNvSpPr/>
                <p:nvPr/>
              </p:nvSpPr>
              <p:spPr>
                <a:xfrm rot="21161793">
                  <a:off x="3445469" y="2552469"/>
                  <a:ext cx="1113370" cy="2572578"/>
                </a:xfrm>
                <a:prstGeom prst="ellipse">
                  <a:avLst/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2" name="Retângulo: Cantos Arredondados 61">
                  <a:extLst>
                    <a:ext uri="{FF2B5EF4-FFF2-40B4-BE49-F238E27FC236}">
                      <a16:creationId xmlns="" xmlns:a16="http://schemas.microsoft.com/office/drawing/2014/main" id="{59F67AF1-F375-4780-A7AD-0681FC60F12C}"/>
                    </a:ext>
                  </a:extLst>
                </p:cNvPr>
                <p:cNvSpPr/>
                <p:nvPr/>
              </p:nvSpPr>
              <p:spPr>
                <a:xfrm rot="5400000">
                  <a:off x="4790831" y="4909587"/>
                  <a:ext cx="2971887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3" name="Retângulo: Cantos Arredondados 62">
                  <a:extLst>
                    <a:ext uri="{FF2B5EF4-FFF2-40B4-BE49-F238E27FC236}">
                      <a16:creationId xmlns="" xmlns:a16="http://schemas.microsoft.com/office/drawing/2014/main" id="{7E0F7C8D-5B64-4C67-94A1-F849F3DA45B7}"/>
                    </a:ext>
                  </a:extLst>
                </p:cNvPr>
                <p:cNvSpPr/>
                <p:nvPr/>
              </p:nvSpPr>
              <p:spPr>
                <a:xfrm rot="5400000">
                  <a:off x="6033449" y="4909588"/>
                  <a:ext cx="2971884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4" name="Retângulo: Cantos Arredondados 63">
                  <a:extLst>
                    <a:ext uri="{FF2B5EF4-FFF2-40B4-BE49-F238E27FC236}">
                      <a16:creationId xmlns="" xmlns:a16="http://schemas.microsoft.com/office/drawing/2014/main" id="{2B04925D-62DC-4D65-ACF2-A6AE99145149}"/>
                    </a:ext>
                  </a:extLst>
                </p:cNvPr>
                <p:cNvSpPr/>
                <p:nvPr/>
              </p:nvSpPr>
              <p:spPr>
                <a:xfrm>
                  <a:off x="3804843" y="2838629"/>
                  <a:ext cx="827876" cy="21907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5" name="Retângulo: Cantos Arredondados 64">
                  <a:extLst>
                    <a:ext uri="{FF2B5EF4-FFF2-40B4-BE49-F238E27FC236}">
                      <a16:creationId xmlns="" xmlns:a16="http://schemas.microsoft.com/office/drawing/2014/main" id="{CE557FD3-06CC-426F-BAEF-1C3FD359B45E}"/>
                    </a:ext>
                  </a:extLst>
                </p:cNvPr>
                <p:cNvSpPr/>
                <p:nvPr/>
              </p:nvSpPr>
              <p:spPr>
                <a:xfrm rot="21163522">
                  <a:off x="7316393" y="3007498"/>
                  <a:ext cx="912016" cy="652135"/>
                </a:xfrm>
                <a:prstGeom prst="roundRect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6" name="Retângulo: Cantos Arredondados 65">
                  <a:extLst>
                    <a:ext uri="{FF2B5EF4-FFF2-40B4-BE49-F238E27FC236}">
                      <a16:creationId xmlns="" xmlns:a16="http://schemas.microsoft.com/office/drawing/2014/main" id="{3B0D055B-C429-4E90-AAD9-1E9E42031116}"/>
                    </a:ext>
                  </a:extLst>
                </p:cNvPr>
                <p:cNvSpPr/>
                <p:nvPr/>
              </p:nvSpPr>
              <p:spPr>
                <a:xfrm rot="16200000">
                  <a:off x="5040313" y="2936481"/>
                  <a:ext cx="971550" cy="3442488"/>
                </a:xfrm>
                <a:prstGeom prst="roundRect">
                  <a:avLst>
                    <a:gd name="adj" fmla="val 32822"/>
                  </a:avLst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7" name="Elipse 66">
                  <a:extLst>
                    <a:ext uri="{FF2B5EF4-FFF2-40B4-BE49-F238E27FC236}">
                      <a16:creationId xmlns="" xmlns:a16="http://schemas.microsoft.com/office/drawing/2014/main" id="{0089EAA5-4325-4448-BCAF-530D13E27B0B}"/>
                    </a:ext>
                  </a:extLst>
                </p:cNvPr>
                <p:cNvSpPr/>
                <p:nvPr/>
              </p:nvSpPr>
              <p:spPr>
                <a:xfrm>
                  <a:off x="6396427" y="3981820"/>
                  <a:ext cx="1395023" cy="1161680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8" name="Elipse 67">
                  <a:extLst>
                    <a:ext uri="{FF2B5EF4-FFF2-40B4-BE49-F238E27FC236}">
                      <a16:creationId xmlns="" xmlns:a16="http://schemas.microsoft.com/office/drawing/2014/main" id="{3ACA0075-A723-4FED-9384-61EBD13C1365}"/>
                    </a:ext>
                  </a:extLst>
                </p:cNvPr>
                <p:cNvSpPr/>
                <p:nvPr/>
              </p:nvSpPr>
              <p:spPr>
                <a:xfrm>
                  <a:off x="6004715" y="3429000"/>
                  <a:ext cx="1675415" cy="1714500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9" name="Elipse 68">
                  <a:extLst>
                    <a:ext uri="{FF2B5EF4-FFF2-40B4-BE49-F238E27FC236}">
                      <a16:creationId xmlns="" xmlns:a16="http://schemas.microsoft.com/office/drawing/2014/main" id="{909AA42F-9801-4868-9A56-FD10810BD72C}"/>
                    </a:ext>
                  </a:extLst>
                </p:cNvPr>
                <p:cNvSpPr/>
                <p:nvPr/>
              </p:nvSpPr>
              <p:spPr>
                <a:xfrm>
                  <a:off x="3429602" y="1295218"/>
                  <a:ext cx="1747236" cy="2095498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0" name="Retângulo: Cantos Arredondados 69">
                  <a:extLst>
                    <a:ext uri="{FF2B5EF4-FFF2-40B4-BE49-F238E27FC236}">
                      <a16:creationId xmlns="" xmlns:a16="http://schemas.microsoft.com/office/drawing/2014/main" id="{073124AE-0B4E-49FA-BB96-DE89CF7C7D97}"/>
                    </a:ext>
                  </a:extLst>
                </p:cNvPr>
                <p:cNvSpPr/>
                <p:nvPr/>
              </p:nvSpPr>
              <p:spPr>
                <a:xfrm>
                  <a:off x="2885484" y="2457446"/>
                  <a:ext cx="1747236" cy="93363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1" name="Retângulo: Cantos Arredondados 70">
                  <a:extLst>
                    <a:ext uri="{FF2B5EF4-FFF2-40B4-BE49-F238E27FC236}">
                      <a16:creationId xmlns="" xmlns:a16="http://schemas.microsoft.com/office/drawing/2014/main" id="{C1720B08-5C21-490A-B377-E74B4EB91D11}"/>
                    </a:ext>
                  </a:extLst>
                </p:cNvPr>
                <p:cNvSpPr/>
                <p:nvPr/>
              </p:nvSpPr>
              <p:spPr>
                <a:xfrm rot="5400000">
                  <a:off x="3256864" y="4747615"/>
                  <a:ext cx="3295831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2" name="Forma Livre: Forma 71">
                  <a:extLst>
                    <a:ext uri="{FF2B5EF4-FFF2-40B4-BE49-F238E27FC236}">
                      <a16:creationId xmlns="" xmlns:a16="http://schemas.microsoft.com/office/drawing/2014/main" id="{5CD293B4-6ED2-4491-A087-7EE847483A76}"/>
                    </a:ext>
                  </a:extLst>
                </p:cNvPr>
                <p:cNvSpPr/>
                <p:nvPr/>
              </p:nvSpPr>
              <p:spPr>
                <a:xfrm rot="16038304">
                  <a:off x="4396099" y="884189"/>
                  <a:ext cx="1521050" cy="1081026"/>
                </a:xfrm>
                <a:custGeom>
                  <a:avLst/>
                  <a:gdLst>
                    <a:gd name="connsiteX0" fmla="*/ 1497868 w 1521050"/>
                    <a:gd name="connsiteY0" fmla="*/ 667020 h 1081026"/>
                    <a:gd name="connsiteX1" fmla="*/ 1521050 w 1521050"/>
                    <a:gd name="connsiteY1" fmla="*/ 781847 h 1081026"/>
                    <a:gd name="connsiteX2" fmla="*/ 1226052 w 1521050"/>
                    <a:gd name="connsiteY2" fmla="*/ 1076845 h 1081026"/>
                    <a:gd name="connsiteX3" fmla="*/ 905218 w 1521050"/>
                    <a:gd name="connsiteY3" fmla="*/ 1076845 h 1081026"/>
                    <a:gd name="connsiteX4" fmla="*/ 856098 w 1521050"/>
                    <a:gd name="connsiteY4" fmla="*/ 1071893 h 1081026"/>
                    <a:gd name="connsiteX5" fmla="*/ 838116 w 1521050"/>
                    <a:gd name="connsiteY5" fmla="*/ 1076784 h 1081026"/>
                    <a:gd name="connsiteX6" fmla="*/ 667064 w 1521050"/>
                    <a:gd name="connsiteY6" fmla="*/ 1054796 h 1081026"/>
                    <a:gd name="connsiteX7" fmla="*/ 374679 w 1521050"/>
                    <a:gd name="connsiteY7" fmla="*/ 922714 h 1081026"/>
                    <a:gd name="connsiteX8" fmla="*/ 245109 w 1521050"/>
                    <a:gd name="connsiteY8" fmla="*/ 808899 h 1081026"/>
                    <a:gd name="connsiteX9" fmla="*/ 234808 w 1521050"/>
                    <a:gd name="connsiteY9" fmla="*/ 787932 h 1081026"/>
                    <a:gd name="connsiteX10" fmla="*/ 212778 w 1521050"/>
                    <a:gd name="connsiteY10" fmla="*/ 765560 h 1081026"/>
                    <a:gd name="connsiteX11" fmla="*/ 180172 w 1521050"/>
                    <a:gd name="connsiteY11" fmla="*/ 715486 h 1081026"/>
                    <a:gd name="connsiteX12" fmla="*/ 32952 w 1521050"/>
                    <a:gd name="connsiteY12" fmla="*/ 430424 h 1081026"/>
                    <a:gd name="connsiteX13" fmla="*/ 159695 w 1521050"/>
                    <a:gd name="connsiteY13" fmla="*/ 32952 h 1081026"/>
                    <a:gd name="connsiteX14" fmla="*/ 557167 w 1521050"/>
                    <a:gd name="connsiteY14" fmla="*/ 159694 h 1081026"/>
                    <a:gd name="connsiteX15" fmla="*/ 690575 w 1521050"/>
                    <a:gd name="connsiteY15" fmla="*/ 418014 h 1081026"/>
                    <a:gd name="connsiteX16" fmla="*/ 854313 w 1521050"/>
                    <a:gd name="connsiteY16" fmla="*/ 491981 h 1081026"/>
                    <a:gd name="connsiteX17" fmla="*/ 905218 w 1521050"/>
                    <a:gd name="connsiteY17" fmla="*/ 486849 h 1081026"/>
                    <a:gd name="connsiteX18" fmla="*/ 1226052 w 1521050"/>
                    <a:gd name="connsiteY18" fmla="*/ 486849 h 1081026"/>
                    <a:gd name="connsiteX19" fmla="*/ 1497868 w 1521050"/>
                    <a:gd name="connsiteY19" fmla="*/ 667020 h 1081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521050" h="1081026">
                      <a:moveTo>
                        <a:pt x="1497868" y="667020"/>
                      </a:moveTo>
                      <a:cubicBezTo>
                        <a:pt x="1512795" y="702314"/>
                        <a:pt x="1521050" y="741116"/>
                        <a:pt x="1521050" y="781847"/>
                      </a:cubicBezTo>
                      <a:cubicBezTo>
                        <a:pt x="1521050" y="944770"/>
                        <a:pt x="1388975" y="1076845"/>
                        <a:pt x="1226052" y="1076845"/>
                      </a:cubicBezTo>
                      <a:lnTo>
                        <a:pt x="905218" y="1076845"/>
                      </a:lnTo>
                      <a:lnTo>
                        <a:pt x="856098" y="1071893"/>
                      </a:lnTo>
                      <a:lnTo>
                        <a:pt x="838116" y="1076784"/>
                      </a:lnTo>
                      <a:cubicBezTo>
                        <a:pt x="782114" y="1086388"/>
                        <a:pt x="722743" y="1079948"/>
                        <a:pt x="667064" y="1054796"/>
                      </a:cubicBezTo>
                      <a:lnTo>
                        <a:pt x="374679" y="922714"/>
                      </a:lnTo>
                      <a:cubicBezTo>
                        <a:pt x="319000" y="897562"/>
                        <a:pt x="274922" y="857270"/>
                        <a:pt x="245109" y="808899"/>
                      </a:cubicBezTo>
                      <a:lnTo>
                        <a:pt x="234808" y="787932"/>
                      </a:lnTo>
                      <a:lnTo>
                        <a:pt x="212778" y="765560"/>
                      </a:lnTo>
                      <a:cubicBezTo>
                        <a:pt x="200474" y="750301"/>
                        <a:pt x="189517" y="733581"/>
                        <a:pt x="180172" y="715486"/>
                      </a:cubicBezTo>
                      <a:lnTo>
                        <a:pt x="32952" y="430424"/>
                      </a:lnTo>
                      <a:cubicBezTo>
                        <a:pt x="-41808" y="285666"/>
                        <a:pt x="14937" y="107712"/>
                        <a:pt x="159695" y="32952"/>
                      </a:cubicBezTo>
                      <a:cubicBezTo>
                        <a:pt x="304452" y="-41808"/>
                        <a:pt x="482407" y="14936"/>
                        <a:pt x="557167" y="159694"/>
                      </a:cubicBezTo>
                      <a:lnTo>
                        <a:pt x="690575" y="418014"/>
                      </a:lnTo>
                      <a:lnTo>
                        <a:pt x="854313" y="491981"/>
                      </a:lnTo>
                      <a:lnTo>
                        <a:pt x="905218" y="486849"/>
                      </a:lnTo>
                      <a:lnTo>
                        <a:pt x="1226052" y="486849"/>
                      </a:lnTo>
                      <a:cubicBezTo>
                        <a:pt x="1348244" y="486849"/>
                        <a:pt x="1453084" y="561141"/>
                        <a:pt x="1497868" y="667020"/>
                      </a:cubicBezTo>
                      <a:close/>
                    </a:path>
                  </a:pathLst>
                </a:cu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3" name="Forma Livre: Forma 72">
                  <a:extLst>
                    <a:ext uri="{FF2B5EF4-FFF2-40B4-BE49-F238E27FC236}">
                      <a16:creationId xmlns="" xmlns:a16="http://schemas.microsoft.com/office/drawing/2014/main" id="{18D77990-CB9C-42DB-A580-AD5B084D9390}"/>
                    </a:ext>
                  </a:extLst>
                </p:cNvPr>
                <p:cNvSpPr/>
                <p:nvPr/>
              </p:nvSpPr>
              <p:spPr>
                <a:xfrm rot="5561696" flipH="1">
                  <a:off x="2669076" y="823256"/>
                  <a:ext cx="1521050" cy="1081026"/>
                </a:xfrm>
                <a:custGeom>
                  <a:avLst/>
                  <a:gdLst>
                    <a:gd name="connsiteX0" fmla="*/ 1497868 w 1521050"/>
                    <a:gd name="connsiteY0" fmla="*/ 667020 h 1081026"/>
                    <a:gd name="connsiteX1" fmla="*/ 1521050 w 1521050"/>
                    <a:gd name="connsiteY1" fmla="*/ 781847 h 1081026"/>
                    <a:gd name="connsiteX2" fmla="*/ 1226052 w 1521050"/>
                    <a:gd name="connsiteY2" fmla="*/ 1076845 h 1081026"/>
                    <a:gd name="connsiteX3" fmla="*/ 905218 w 1521050"/>
                    <a:gd name="connsiteY3" fmla="*/ 1076845 h 1081026"/>
                    <a:gd name="connsiteX4" fmla="*/ 856098 w 1521050"/>
                    <a:gd name="connsiteY4" fmla="*/ 1071893 h 1081026"/>
                    <a:gd name="connsiteX5" fmla="*/ 838116 w 1521050"/>
                    <a:gd name="connsiteY5" fmla="*/ 1076784 h 1081026"/>
                    <a:gd name="connsiteX6" fmla="*/ 667064 w 1521050"/>
                    <a:gd name="connsiteY6" fmla="*/ 1054796 h 1081026"/>
                    <a:gd name="connsiteX7" fmla="*/ 374679 w 1521050"/>
                    <a:gd name="connsiteY7" fmla="*/ 922714 h 1081026"/>
                    <a:gd name="connsiteX8" fmla="*/ 245109 w 1521050"/>
                    <a:gd name="connsiteY8" fmla="*/ 808899 h 1081026"/>
                    <a:gd name="connsiteX9" fmla="*/ 234808 w 1521050"/>
                    <a:gd name="connsiteY9" fmla="*/ 787932 h 1081026"/>
                    <a:gd name="connsiteX10" fmla="*/ 212778 w 1521050"/>
                    <a:gd name="connsiteY10" fmla="*/ 765560 h 1081026"/>
                    <a:gd name="connsiteX11" fmla="*/ 180172 w 1521050"/>
                    <a:gd name="connsiteY11" fmla="*/ 715486 h 1081026"/>
                    <a:gd name="connsiteX12" fmla="*/ 32952 w 1521050"/>
                    <a:gd name="connsiteY12" fmla="*/ 430424 h 1081026"/>
                    <a:gd name="connsiteX13" fmla="*/ 159695 w 1521050"/>
                    <a:gd name="connsiteY13" fmla="*/ 32952 h 1081026"/>
                    <a:gd name="connsiteX14" fmla="*/ 557167 w 1521050"/>
                    <a:gd name="connsiteY14" fmla="*/ 159694 h 1081026"/>
                    <a:gd name="connsiteX15" fmla="*/ 690575 w 1521050"/>
                    <a:gd name="connsiteY15" fmla="*/ 418014 h 1081026"/>
                    <a:gd name="connsiteX16" fmla="*/ 854313 w 1521050"/>
                    <a:gd name="connsiteY16" fmla="*/ 491981 h 1081026"/>
                    <a:gd name="connsiteX17" fmla="*/ 905218 w 1521050"/>
                    <a:gd name="connsiteY17" fmla="*/ 486849 h 1081026"/>
                    <a:gd name="connsiteX18" fmla="*/ 1226052 w 1521050"/>
                    <a:gd name="connsiteY18" fmla="*/ 486849 h 1081026"/>
                    <a:gd name="connsiteX19" fmla="*/ 1497868 w 1521050"/>
                    <a:gd name="connsiteY19" fmla="*/ 667020 h 1081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521050" h="1081026">
                      <a:moveTo>
                        <a:pt x="1497868" y="667020"/>
                      </a:moveTo>
                      <a:cubicBezTo>
                        <a:pt x="1512795" y="702314"/>
                        <a:pt x="1521050" y="741116"/>
                        <a:pt x="1521050" y="781847"/>
                      </a:cubicBezTo>
                      <a:cubicBezTo>
                        <a:pt x="1521050" y="944770"/>
                        <a:pt x="1388975" y="1076845"/>
                        <a:pt x="1226052" y="1076845"/>
                      </a:cubicBezTo>
                      <a:lnTo>
                        <a:pt x="905218" y="1076845"/>
                      </a:lnTo>
                      <a:lnTo>
                        <a:pt x="856098" y="1071893"/>
                      </a:lnTo>
                      <a:lnTo>
                        <a:pt x="838116" y="1076784"/>
                      </a:lnTo>
                      <a:cubicBezTo>
                        <a:pt x="782114" y="1086388"/>
                        <a:pt x="722743" y="1079948"/>
                        <a:pt x="667064" y="1054796"/>
                      </a:cubicBezTo>
                      <a:lnTo>
                        <a:pt x="374679" y="922714"/>
                      </a:lnTo>
                      <a:cubicBezTo>
                        <a:pt x="319000" y="897562"/>
                        <a:pt x="274922" y="857270"/>
                        <a:pt x="245109" y="808899"/>
                      </a:cubicBezTo>
                      <a:lnTo>
                        <a:pt x="234808" y="787932"/>
                      </a:lnTo>
                      <a:lnTo>
                        <a:pt x="212778" y="765560"/>
                      </a:lnTo>
                      <a:cubicBezTo>
                        <a:pt x="200474" y="750301"/>
                        <a:pt x="189517" y="733581"/>
                        <a:pt x="180172" y="715486"/>
                      </a:cubicBezTo>
                      <a:lnTo>
                        <a:pt x="32952" y="430424"/>
                      </a:lnTo>
                      <a:cubicBezTo>
                        <a:pt x="-41808" y="285666"/>
                        <a:pt x="14937" y="107712"/>
                        <a:pt x="159695" y="32952"/>
                      </a:cubicBezTo>
                      <a:cubicBezTo>
                        <a:pt x="304452" y="-41808"/>
                        <a:pt x="482407" y="14936"/>
                        <a:pt x="557167" y="159694"/>
                      </a:cubicBezTo>
                      <a:lnTo>
                        <a:pt x="690575" y="418014"/>
                      </a:lnTo>
                      <a:lnTo>
                        <a:pt x="854313" y="491981"/>
                      </a:lnTo>
                      <a:lnTo>
                        <a:pt x="905218" y="486849"/>
                      </a:lnTo>
                      <a:lnTo>
                        <a:pt x="1226052" y="486849"/>
                      </a:lnTo>
                      <a:cubicBezTo>
                        <a:pt x="1348244" y="486849"/>
                        <a:pt x="1453084" y="561141"/>
                        <a:pt x="1497868" y="667020"/>
                      </a:cubicBezTo>
                      <a:close/>
                    </a:path>
                  </a:pathLst>
                </a:cu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4" name="Retângulo: Cantos Arredondados 73">
                  <a:extLst>
                    <a:ext uri="{FF2B5EF4-FFF2-40B4-BE49-F238E27FC236}">
                      <a16:creationId xmlns="" xmlns:a16="http://schemas.microsoft.com/office/drawing/2014/main" id="{FD8357FD-4F45-4C9B-88ED-FC6E9E8EDC9F}"/>
                    </a:ext>
                  </a:extLst>
                </p:cNvPr>
                <p:cNvSpPr/>
                <p:nvPr/>
              </p:nvSpPr>
              <p:spPr>
                <a:xfrm rot="19397512">
                  <a:off x="2807314" y="2198912"/>
                  <a:ext cx="1747236" cy="93363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43" name="Fluxograma: Decisão 42">
                <a:extLst>
                  <a:ext uri="{FF2B5EF4-FFF2-40B4-BE49-F238E27FC236}">
                    <a16:creationId xmlns="" xmlns:a16="http://schemas.microsoft.com/office/drawing/2014/main" id="{76883A1C-B459-4A6B-BE7E-570669464BFD}"/>
                  </a:ext>
                </a:extLst>
              </p:cNvPr>
              <p:cNvSpPr/>
              <p:nvPr/>
            </p:nvSpPr>
            <p:spPr>
              <a:xfrm>
                <a:off x="11095274" y="2235081"/>
                <a:ext cx="314605" cy="337092"/>
              </a:xfrm>
              <a:prstGeom prst="flowChartDecision">
                <a:avLst/>
              </a:prstGeom>
              <a:solidFill>
                <a:srgbClr val="90C2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" name="Fluxograma: Decisão 43">
                <a:extLst>
                  <a:ext uri="{FF2B5EF4-FFF2-40B4-BE49-F238E27FC236}">
                    <a16:creationId xmlns="" xmlns:a16="http://schemas.microsoft.com/office/drawing/2014/main" id="{26B869CC-B1A3-4164-86E2-E87AA6646B8C}"/>
                  </a:ext>
                </a:extLst>
              </p:cNvPr>
              <p:cNvSpPr/>
              <p:nvPr/>
            </p:nvSpPr>
            <p:spPr>
              <a:xfrm>
                <a:off x="1204381" y="5756004"/>
                <a:ext cx="314605" cy="337092"/>
              </a:xfrm>
              <a:prstGeom prst="flowChartDecision">
                <a:avLst/>
              </a:prstGeom>
              <a:solidFill>
                <a:srgbClr val="90C2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5" name="Fluxograma: Decisão 44">
                <a:extLst>
                  <a:ext uri="{FF2B5EF4-FFF2-40B4-BE49-F238E27FC236}">
                    <a16:creationId xmlns="" xmlns:a16="http://schemas.microsoft.com/office/drawing/2014/main" id="{C2C3DB6E-D7FB-47E4-9306-86BAB8DC95B5}"/>
                  </a:ext>
                </a:extLst>
              </p:cNvPr>
              <p:cNvSpPr/>
              <p:nvPr/>
            </p:nvSpPr>
            <p:spPr>
              <a:xfrm>
                <a:off x="10666246" y="5235750"/>
                <a:ext cx="314605" cy="337092"/>
              </a:xfrm>
              <a:prstGeom prst="flowChartDecision">
                <a:avLst/>
              </a:prstGeom>
              <a:solidFill>
                <a:srgbClr val="90C2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6" name="Fluxograma: Decisão 45">
                <a:extLst>
                  <a:ext uri="{FF2B5EF4-FFF2-40B4-BE49-F238E27FC236}">
                    <a16:creationId xmlns="" xmlns:a16="http://schemas.microsoft.com/office/drawing/2014/main" id="{60F21178-9CFF-493A-9418-C96D448129B8}"/>
                  </a:ext>
                </a:extLst>
              </p:cNvPr>
              <p:cNvSpPr/>
              <p:nvPr/>
            </p:nvSpPr>
            <p:spPr>
              <a:xfrm>
                <a:off x="11084678" y="5318441"/>
                <a:ext cx="480595" cy="514946"/>
              </a:xfrm>
              <a:prstGeom prst="flowChartDecision">
                <a:avLst/>
              </a:prstGeom>
              <a:solidFill>
                <a:srgbClr val="90C2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7" name="Fluxograma: Decisão 46">
                <a:extLst>
                  <a:ext uri="{FF2B5EF4-FFF2-40B4-BE49-F238E27FC236}">
                    <a16:creationId xmlns="" xmlns:a16="http://schemas.microsoft.com/office/drawing/2014/main" id="{6E2B4359-D99B-4AEB-B4D7-6B53DD720C5C}"/>
                  </a:ext>
                </a:extLst>
              </p:cNvPr>
              <p:cNvSpPr/>
              <p:nvPr/>
            </p:nvSpPr>
            <p:spPr>
              <a:xfrm>
                <a:off x="10431268" y="319247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8" name="Fluxograma: Decisão 47">
                <a:extLst>
                  <a:ext uri="{FF2B5EF4-FFF2-40B4-BE49-F238E27FC236}">
                    <a16:creationId xmlns="" xmlns:a16="http://schemas.microsoft.com/office/drawing/2014/main" id="{88423978-8E2A-43FE-ABA7-055B2EB6F402}"/>
                  </a:ext>
                </a:extLst>
              </p:cNvPr>
              <p:cNvSpPr/>
              <p:nvPr/>
            </p:nvSpPr>
            <p:spPr>
              <a:xfrm>
                <a:off x="6868583" y="1849402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9" name="Fluxograma: Decisão 48">
                <a:extLst>
                  <a:ext uri="{FF2B5EF4-FFF2-40B4-BE49-F238E27FC236}">
                    <a16:creationId xmlns="" xmlns:a16="http://schemas.microsoft.com/office/drawing/2014/main" id="{DE8E7A75-9FEA-41B5-86C2-C22D8CB0A62D}"/>
                  </a:ext>
                </a:extLst>
              </p:cNvPr>
              <p:cNvSpPr/>
              <p:nvPr/>
            </p:nvSpPr>
            <p:spPr>
              <a:xfrm>
                <a:off x="8388109" y="2211548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0" name="Fluxograma: Decisão 49">
                <a:extLst>
                  <a:ext uri="{FF2B5EF4-FFF2-40B4-BE49-F238E27FC236}">
                    <a16:creationId xmlns="" xmlns:a16="http://schemas.microsoft.com/office/drawing/2014/main" id="{9EC93111-E78C-4121-B606-2C21655E29F8}"/>
                  </a:ext>
                </a:extLst>
              </p:cNvPr>
              <p:cNvSpPr/>
              <p:nvPr/>
            </p:nvSpPr>
            <p:spPr>
              <a:xfrm>
                <a:off x="4558251" y="739631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1" name="Fluxograma: Decisão 50">
                <a:extLst>
                  <a:ext uri="{FF2B5EF4-FFF2-40B4-BE49-F238E27FC236}">
                    <a16:creationId xmlns="" xmlns:a16="http://schemas.microsoft.com/office/drawing/2014/main" id="{D3F1CAA2-26FE-46BC-85CE-3479F0E859D5}"/>
                  </a:ext>
                </a:extLst>
              </p:cNvPr>
              <p:cNvSpPr/>
              <p:nvPr/>
            </p:nvSpPr>
            <p:spPr>
              <a:xfrm>
                <a:off x="3139558" y="190778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2" name="Fluxograma: Decisão 51">
                <a:extLst>
                  <a:ext uri="{FF2B5EF4-FFF2-40B4-BE49-F238E27FC236}">
                    <a16:creationId xmlns="" xmlns:a16="http://schemas.microsoft.com/office/drawing/2014/main" id="{BA07A622-232E-405C-A629-F6634E27BE5F}"/>
                  </a:ext>
                </a:extLst>
              </p:cNvPr>
              <p:cNvSpPr/>
              <p:nvPr/>
            </p:nvSpPr>
            <p:spPr>
              <a:xfrm>
                <a:off x="840897" y="361682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3" name="Fluxograma: Decisão 52">
                <a:extLst>
                  <a:ext uri="{FF2B5EF4-FFF2-40B4-BE49-F238E27FC236}">
                    <a16:creationId xmlns="" xmlns:a16="http://schemas.microsoft.com/office/drawing/2014/main" id="{E53432E3-544E-4BA0-A1C0-38E252D0EE35}"/>
                  </a:ext>
                </a:extLst>
              </p:cNvPr>
              <p:cNvSpPr/>
              <p:nvPr/>
            </p:nvSpPr>
            <p:spPr>
              <a:xfrm>
                <a:off x="3295849" y="1008529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4" name="Fluxograma: Decisão 53">
                <a:extLst>
                  <a:ext uri="{FF2B5EF4-FFF2-40B4-BE49-F238E27FC236}">
                    <a16:creationId xmlns="" xmlns:a16="http://schemas.microsoft.com/office/drawing/2014/main" id="{9FCBC3DC-7766-4E35-B4AC-CAD4A88FA9CD}"/>
                  </a:ext>
                </a:extLst>
              </p:cNvPr>
              <p:cNvSpPr/>
              <p:nvPr/>
            </p:nvSpPr>
            <p:spPr>
              <a:xfrm>
                <a:off x="6575495" y="264437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5" name="Fluxograma: Decisão 54">
                <a:extLst>
                  <a:ext uri="{FF2B5EF4-FFF2-40B4-BE49-F238E27FC236}">
                    <a16:creationId xmlns="" xmlns:a16="http://schemas.microsoft.com/office/drawing/2014/main" id="{C0AD6A3A-4C06-4C76-B6F5-C5176B0087BC}"/>
                  </a:ext>
                </a:extLst>
              </p:cNvPr>
              <p:cNvSpPr/>
              <p:nvPr/>
            </p:nvSpPr>
            <p:spPr>
              <a:xfrm>
                <a:off x="6819053" y="2988363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6" name="Fluxograma: Decisão 55">
                <a:extLst>
                  <a:ext uri="{FF2B5EF4-FFF2-40B4-BE49-F238E27FC236}">
                    <a16:creationId xmlns="" xmlns:a16="http://schemas.microsoft.com/office/drawing/2014/main" id="{2854097B-7861-4829-A84C-19A4D4C32698}"/>
                  </a:ext>
                </a:extLst>
              </p:cNvPr>
              <p:cNvSpPr/>
              <p:nvPr/>
            </p:nvSpPr>
            <p:spPr>
              <a:xfrm>
                <a:off x="9761548" y="1538715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7" name="Estrela: 4 Pontas 56">
                <a:extLst>
                  <a:ext uri="{FF2B5EF4-FFF2-40B4-BE49-F238E27FC236}">
                    <a16:creationId xmlns="" xmlns:a16="http://schemas.microsoft.com/office/drawing/2014/main" id="{75F7397A-217E-4FB6-A452-2E53B8CBD97C}"/>
                  </a:ext>
                </a:extLst>
              </p:cNvPr>
              <p:cNvSpPr/>
              <p:nvPr/>
            </p:nvSpPr>
            <p:spPr>
              <a:xfrm>
                <a:off x="9235286" y="341291"/>
                <a:ext cx="485717" cy="516534"/>
              </a:xfrm>
              <a:prstGeom prst="star4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93" name="Triângulo Retângulo 92">
              <a:extLst>
                <a:ext uri="{FF2B5EF4-FFF2-40B4-BE49-F238E27FC236}">
                  <a16:creationId xmlns="" xmlns:a16="http://schemas.microsoft.com/office/drawing/2014/main" id="{B24DB4D2-864F-4E70-A282-2BC8ACF06ADD}"/>
                </a:ext>
              </a:extLst>
            </p:cNvPr>
            <p:cNvSpPr/>
            <p:nvPr/>
          </p:nvSpPr>
          <p:spPr>
            <a:xfrm flipH="1">
              <a:off x="4797962" y="1201950"/>
              <a:ext cx="2431267" cy="5201982"/>
            </a:xfrm>
            <a:prstGeom prst="rtTriangle">
              <a:avLst/>
            </a:prstGeom>
            <a:solidFill>
              <a:srgbClr val="B4FF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64" name="Agrupar 163">
            <a:extLst>
              <a:ext uri="{FF2B5EF4-FFF2-40B4-BE49-F238E27FC236}">
                <a16:creationId xmlns="" xmlns:a16="http://schemas.microsoft.com/office/drawing/2014/main" id="{953B9B05-8E18-4650-8B4C-6266AC0D785F}"/>
              </a:ext>
            </a:extLst>
          </p:cNvPr>
          <p:cNvGrpSpPr/>
          <p:nvPr/>
        </p:nvGrpSpPr>
        <p:grpSpPr>
          <a:xfrm>
            <a:off x="159132" y="36122"/>
            <a:ext cx="3245432" cy="1086261"/>
            <a:chOff x="6323543" y="3243924"/>
            <a:chExt cx="5499133" cy="1840585"/>
          </a:xfrm>
        </p:grpSpPr>
        <p:grpSp>
          <p:nvGrpSpPr>
            <p:cNvPr id="165" name="Agrupar 9">
              <a:extLst>
                <a:ext uri="{FF2B5EF4-FFF2-40B4-BE49-F238E27FC236}">
                  <a16:creationId xmlns="" xmlns:a16="http://schemas.microsoft.com/office/drawing/2014/main" id="{CDD05A4A-BFA5-41E6-901C-143744931FC2}"/>
                </a:ext>
              </a:extLst>
            </p:cNvPr>
            <p:cNvGrpSpPr/>
            <p:nvPr/>
          </p:nvGrpSpPr>
          <p:grpSpPr>
            <a:xfrm>
              <a:off x="6323543" y="3243924"/>
              <a:ext cx="1759040" cy="1840585"/>
              <a:chOff x="1895062" y="1738688"/>
              <a:chExt cx="3458817" cy="3619161"/>
            </a:xfrm>
          </p:grpSpPr>
          <p:pic>
            <p:nvPicPr>
              <p:cNvPr id="195" name="Imagem 194" descr="Uma imagem contendo objeto&#10;&#10;Descrição gerada automaticamente">
                <a:extLst>
                  <a:ext uri="{FF2B5EF4-FFF2-40B4-BE49-F238E27FC236}">
                    <a16:creationId xmlns="" xmlns:a16="http://schemas.microsoft.com/office/drawing/2014/main" id="{8FDA2E5E-1938-440A-9C1E-6A9394451FC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10000" b="90000" l="10000" r="90000">
                            <a14:foregroundMark x1="43385" y1="76759" x2="43385" y2="76759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497" r="22745"/>
              <a:stretch/>
            </p:blipFill>
            <p:spPr>
              <a:xfrm>
                <a:off x="1895062" y="1738688"/>
                <a:ext cx="3458817" cy="3619161"/>
              </a:xfrm>
              <a:prstGeom prst="rect">
                <a:avLst/>
              </a:prstGeom>
            </p:spPr>
          </p:pic>
          <p:pic>
            <p:nvPicPr>
              <p:cNvPr id="196" name="Gráfico 8" descr="Folha">
                <a:extLst>
                  <a:ext uri="{FF2B5EF4-FFF2-40B4-BE49-F238E27FC236}">
                    <a16:creationId xmlns="" xmlns:a16="http://schemas.microsoft.com/office/drawing/2014/main" id="{51C70773-09B7-43D8-AEE0-B2675CCED8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3355811" y="2998304"/>
                <a:ext cx="897836" cy="897836"/>
              </a:xfrm>
              <a:prstGeom prst="rect">
                <a:avLst/>
              </a:prstGeom>
            </p:spPr>
          </p:pic>
        </p:grpSp>
        <p:pic>
          <p:nvPicPr>
            <p:cNvPr id="166" name="Imagem 165">
              <a:extLst>
                <a:ext uri="{FF2B5EF4-FFF2-40B4-BE49-F238E27FC236}">
                  <a16:creationId xmlns="" xmlns:a16="http://schemas.microsoft.com/office/drawing/2014/main" id="{1126C96D-A7F6-47B0-B4A3-BA74EBBE9CD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/>
                      </a14:imgEffect>
                      <a14:imgEffect>
                        <a14:colorTemperature colorTemp="11200"/>
                      </a14:imgEffect>
                      <a14:imgEffect>
                        <a14:brightnessContrast bright="20000" contras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53" t="22613" r="36124" b="20614"/>
            <a:stretch/>
          </p:blipFill>
          <p:spPr>
            <a:xfrm>
              <a:off x="11178938" y="4020424"/>
              <a:ext cx="643738" cy="723283"/>
            </a:xfrm>
            <a:prstGeom prst="rect">
              <a:avLst/>
            </a:prstGeom>
          </p:spPr>
        </p:pic>
        <p:grpSp>
          <p:nvGrpSpPr>
            <p:cNvPr id="167" name="Grupo 6">
              <a:extLst>
                <a:ext uri="{FF2B5EF4-FFF2-40B4-BE49-F238E27FC236}">
                  <a16:creationId xmlns="" xmlns:a16="http://schemas.microsoft.com/office/drawing/2014/main" id="{37F9FC34-3EBF-4B85-86EE-8F233D20443B}"/>
                </a:ext>
              </a:extLst>
            </p:cNvPr>
            <p:cNvGrpSpPr/>
            <p:nvPr/>
          </p:nvGrpSpPr>
          <p:grpSpPr>
            <a:xfrm>
              <a:off x="9436269" y="4088958"/>
              <a:ext cx="480985" cy="723283"/>
              <a:chOff x="2317171" y="1766455"/>
              <a:chExt cx="1381993" cy="2078182"/>
            </a:xfrm>
          </p:grpSpPr>
          <p:sp>
            <p:nvSpPr>
              <p:cNvPr id="192" name="Retângulo 191">
                <a:extLst>
                  <a:ext uri="{FF2B5EF4-FFF2-40B4-BE49-F238E27FC236}">
                    <a16:creationId xmlns="" xmlns:a16="http://schemas.microsoft.com/office/drawing/2014/main" id="{6CC1EA85-6357-4DA6-8485-2B4FD87AD7BE}"/>
                  </a:ext>
                </a:extLst>
              </p:cNvPr>
              <p:cNvSpPr/>
              <p:nvPr/>
            </p:nvSpPr>
            <p:spPr>
              <a:xfrm>
                <a:off x="2317171" y="2462646"/>
                <a:ext cx="363876" cy="1381991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93" name="Elipse 192">
                <a:extLst>
                  <a:ext uri="{FF2B5EF4-FFF2-40B4-BE49-F238E27FC236}">
                    <a16:creationId xmlns="" xmlns:a16="http://schemas.microsoft.com/office/drawing/2014/main" id="{448564B1-F2AD-4A4C-BA03-6E2FDF517E55}"/>
                  </a:ext>
                </a:extLst>
              </p:cNvPr>
              <p:cNvSpPr/>
              <p:nvPr/>
            </p:nvSpPr>
            <p:spPr>
              <a:xfrm>
                <a:off x="2317173" y="1766455"/>
                <a:ext cx="1381991" cy="1381991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4" name="Elipse 193">
                <a:extLst>
                  <a:ext uri="{FF2B5EF4-FFF2-40B4-BE49-F238E27FC236}">
                    <a16:creationId xmlns="" xmlns:a16="http://schemas.microsoft.com/office/drawing/2014/main" id="{D95EDAED-50C9-4A15-A1B3-34DEC40A8BF0}"/>
                  </a:ext>
                </a:extLst>
              </p:cNvPr>
              <p:cNvSpPr/>
              <p:nvPr/>
            </p:nvSpPr>
            <p:spPr>
              <a:xfrm>
                <a:off x="2585604" y="2034886"/>
                <a:ext cx="845127" cy="84512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68" name="Retângulo 167">
              <a:extLst>
                <a:ext uri="{FF2B5EF4-FFF2-40B4-BE49-F238E27FC236}">
                  <a16:creationId xmlns="" xmlns:a16="http://schemas.microsoft.com/office/drawing/2014/main" id="{74874B87-6C69-4585-91AA-F4C9B4254229}"/>
                </a:ext>
              </a:extLst>
            </p:cNvPr>
            <p:cNvSpPr/>
            <p:nvPr/>
          </p:nvSpPr>
          <p:spPr>
            <a:xfrm>
              <a:off x="10004952" y="3916585"/>
              <a:ext cx="100546" cy="65470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69" name="Agrupar 168">
              <a:extLst>
                <a:ext uri="{FF2B5EF4-FFF2-40B4-BE49-F238E27FC236}">
                  <a16:creationId xmlns="" xmlns:a16="http://schemas.microsoft.com/office/drawing/2014/main" id="{0D85458B-3F3F-44A0-BDC4-ABD73CF9FBF5}"/>
                </a:ext>
              </a:extLst>
            </p:cNvPr>
            <p:cNvGrpSpPr/>
            <p:nvPr/>
          </p:nvGrpSpPr>
          <p:grpSpPr>
            <a:xfrm>
              <a:off x="10172783" y="4135084"/>
              <a:ext cx="440526" cy="435112"/>
              <a:chOff x="7371298" y="3089878"/>
              <a:chExt cx="1349616" cy="1333032"/>
            </a:xfrm>
          </p:grpSpPr>
          <p:sp>
            <p:nvSpPr>
              <p:cNvPr id="188" name="Elipse 187">
                <a:extLst>
                  <a:ext uri="{FF2B5EF4-FFF2-40B4-BE49-F238E27FC236}">
                    <a16:creationId xmlns="" xmlns:a16="http://schemas.microsoft.com/office/drawing/2014/main" id="{F61B33BE-CA9A-4E73-B76E-E03C632F7DB2}"/>
                  </a:ext>
                </a:extLst>
              </p:cNvPr>
              <p:cNvSpPr/>
              <p:nvPr/>
            </p:nvSpPr>
            <p:spPr>
              <a:xfrm>
                <a:off x="7371298" y="3089878"/>
                <a:ext cx="1332313" cy="1332313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9" name="Elipse 188">
                <a:extLst>
                  <a:ext uri="{FF2B5EF4-FFF2-40B4-BE49-F238E27FC236}">
                    <a16:creationId xmlns="" xmlns:a16="http://schemas.microsoft.com/office/drawing/2014/main" id="{492614CE-90F5-475F-8A27-D98949C3C0AA}"/>
                  </a:ext>
                </a:extLst>
              </p:cNvPr>
              <p:cNvSpPr/>
              <p:nvPr/>
            </p:nvSpPr>
            <p:spPr>
              <a:xfrm>
                <a:off x="7668328" y="3386909"/>
                <a:ext cx="738251" cy="73825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0" name="Retângulo 189">
                <a:extLst>
                  <a:ext uri="{FF2B5EF4-FFF2-40B4-BE49-F238E27FC236}">
                    <a16:creationId xmlns="" xmlns:a16="http://schemas.microsoft.com/office/drawing/2014/main" id="{BAECA358-D70D-4CB7-A0FF-383FBFD83983}"/>
                  </a:ext>
                </a:extLst>
              </p:cNvPr>
              <p:cNvSpPr/>
              <p:nvPr/>
            </p:nvSpPr>
            <p:spPr>
              <a:xfrm>
                <a:off x="8486601" y="3155483"/>
                <a:ext cx="234313" cy="1266708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1" name="Retângulo 190">
                <a:extLst>
                  <a:ext uri="{FF2B5EF4-FFF2-40B4-BE49-F238E27FC236}">
                    <a16:creationId xmlns="" xmlns:a16="http://schemas.microsoft.com/office/drawing/2014/main" id="{17F10CC8-FEC5-460C-AB4C-394F38821068}"/>
                  </a:ext>
                </a:extLst>
              </p:cNvPr>
              <p:cNvSpPr/>
              <p:nvPr/>
            </p:nvSpPr>
            <p:spPr>
              <a:xfrm rot="16200000">
                <a:off x="8430305" y="4158384"/>
                <a:ext cx="220614" cy="308438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170" name="Agrupar 169">
              <a:extLst>
                <a:ext uri="{FF2B5EF4-FFF2-40B4-BE49-F238E27FC236}">
                  <a16:creationId xmlns="" xmlns:a16="http://schemas.microsoft.com/office/drawing/2014/main" id="{CF1179FF-C214-47D8-8FB6-02BED7D6BD47}"/>
                </a:ext>
              </a:extLst>
            </p:cNvPr>
            <p:cNvGrpSpPr/>
            <p:nvPr/>
          </p:nvGrpSpPr>
          <p:grpSpPr>
            <a:xfrm>
              <a:off x="10694223" y="4155133"/>
              <a:ext cx="429005" cy="663072"/>
              <a:chOff x="8835314" y="3563051"/>
              <a:chExt cx="1008379" cy="1558560"/>
            </a:xfrm>
          </p:grpSpPr>
          <p:grpSp>
            <p:nvGrpSpPr>
              <p:cNvPr id="182" name="Grupo 28">
                <a:extLst>
                  <a:ext uri="{FF2B5EF4-FFF2-40B4-BE49-F238E27FC236}">
                    <a16:creationId xmlns="" xmlns:a16="http://schemas.microsoft.com/office/drawing/2014/main" id="{DB0AF2B6-5045-45FC-BB81-AC8F25076ABE}"/>
                  </a:ext>
                </a:extLst>
              </p:cNvPr>
              <p:cNvGrpSpPr/>
              <p:nvPr/>
            </p:nvGrpSpPr>
            <p:grpSpPr>
              <a:xfrm>
                <a:off x="8835314" y="3563051"/>
                <a:ext cx="1008379" cy="1024161"/>
                <a:chOff x="6437471" y="2391677"/>
                <a:chExt cx="1670458" cy="1696602"/>
              </a:xfrm>
            </p:grpSpPr>
            <p:sp>
              <p:nvSpPr>
                <p:cNvPr id="185" name="Elipse 21">
                  <a:extLst>
                    <a:ext uri="{FF2B5EF4-FFF2-40B4-BE49-F238E27FC236}">
                      <a16:creationId xmlns="" xmlns:a16="http://schemas.microsoft.com/office/drawing/2014/main" id="{67D30697-B716-46C2-BD9F-67DAECE57C13}"/>
                    </a:ext>
                  </a:extLst>
                </p:cNvPr>
                <p:cNvSpPr/>
                <p:nvPr/>
              </p:nvSpPr>
              <p:spPr>
                <a:xfrm>
                  <a:off x="6437471" y="2609500"/>
                  <a:ext cx="1646608" cy="14787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2154" h="1478779">
                      <a:moveTo>
                        <a:pt x="1327086" y="0"/>
                      </a:moveTo>
                      <a:cubicBezTo>
                        <a:pt x="1525543" y="148399"/>
                        <a:pt x="1652154" y="385765"/>
                        <a:pt x="1652154" y="652702"/>
                      </a:cubicBezTo>
                      <a:cubicBezTo>
                        <a:pt x="1652154" y="1108932"/>
                        <a:pt x="1282307" y="1478779"/>
                        <a:pt x="826077" y="1478779"/>
                      </a:cubicBezTo>
                      <a:cubicBezTo>
                        <a:pt x="369847" y="1478779"/>
                        <a:pt x="0" y="1108932"/>
                        <a:pt x="0" y="652702"/>
                      </a:cubicBezTo>
                      <a:cubicBezTo>
                        <a:pt x="0" y="385766"/>
                        <a:pt x="126611" y="148401"/>
                        <a:pt x="325067" y="2"/>
                      </a:cubicBezTo>
                      <a:lnTo>
                        <a:pt x="321439" y="35986"/>
                      </a:lnTo>
                      <a:lnTo>
                        <a:pt x="321439" y="585351"/>
                      </a:lnTo>
                      <a:cubicBezTo>
                        <a:pt x="321439" y="864054"/>
                        <a:pt x="547373" y="1089988"/>
                        <a:pt x="826076" y="1089988"/>
                      </a:cubicBezTo>
                      <a:cubicBezTo>
                        <a:pt x="1104779" y="1089988"/>
                        <a:pt x="1330713" y="864054"/>
                        <a:pt x="1330713" y="585351"/>
                      </a:cubicBezTo>
                      <a:lnTo>
                        <a:pt x="1330713" y="35986"/>
                      </a:lnTo>
                      <a:cubicBezTo>
                        <a:pt x="1330713" y="23830"/>
                        <a:pt x="1330283" y="11774"/>
                        <a:pt x="1327086" y="0"/>
                      </a:cubicBez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6" name="Retângulo de cantos arredondados 25">
                  <a:extLst>
                    <a:ext uri="{FF2B5EF4-FFF2-40B4-BE49-F238E27FC236}">
                      <a16:creationId xmlns="" xmlns:a16="http://schemas.microsoft.com/office/drawing/2014/main" id="{4C4B0F8D-9DAA-40BE-8CFA-AEC9A30756F7}"/>
                    </a:ext>
                  </a:extLst>
                </p:cNvPr>
                <p:cNvSpPr/>
                <p:nvPr/>
              </p:nvSpPr>
              <p:spPr>
                <a:xfrm rot="188833">
                  <a:off x="6456521" y="2391677"/>
                  <a:ext cx="311727" cy="96038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7" name="Retângulo de cantos arredondados 26">
                  <a:extLst>
                    <a:ext uri="{FF2B5EF4-FFF2-40B4-BE49-F238E27FC236}">
                      <a16:creationId xmlns="" xmlns:a16="http://schemas.microsoft.com/office/drawing/2014/main" id="{E6B0681F-6C58-4DE8-A109-C4D6EAD34169}"/>
                    </a:ext>
                  </a:extLst>
                </p:cNvPr>
                <p:cNvSpPr/>
                <p:nvPr/>
              </p:nvSpPr>
              <p:spPr>
                <a:xfrm flipH="1">
                  <a:off x="7751574" y="2395462"/>
                  <a:ext cx="356355" cy="122310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83" name="Semicírculo 182">
                <a:extLst>
                  <a:ext uri="{FF2B5EF4-FFF2-40B4-BE49-F238E27FC236}">
                    <a16:creationId xmlns="" xmlns:a16="http://schemas.microsoft.com/office/drawing/2014/main" id="{D2E8C747-0D9A-4ED8-AB0D-AA81584FD0C5}"/>
                  </a:ext>
                </a:extLst>
              </p:cNvPr>
              <p:cNvSpPr/>
              <p:nvPr/>
            </p:nvSpPr>
            <p:spPr>
              <a:xfrm rot="10800000">
                <a:off x="9026980" y="4284791"/>
                <a:ext cx="816713" cy="836820"/>
              </a:xfrm>
              <a:prstGeom prst="blockArc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184" name="Retângulo 183">
                <a:extLst>
                  <a:ext uri="{FF2B5EF4-FFF2-40B4-BE49-F238E27FC236}">
                    <a16:creationId xmlns="" xmlns:a16="http://schemas.microsoft.com/office/drawing/2014/main" id="{C162F442-FEA3-4891-8589-CB3847B769B3}"/>
                  </a:ext>
                </a:extLst>
              </p:cNvPr>
              <p:cNvSpPr/>
              <p:nvPr/>
            </p:nvSpPr>
            <p:spPr>
              <a:xfrm>
                <a:off x="9639217" y="3916045"/>
                <a:ext cx="204476" cy="805625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71" name="Agrupar 170">
              <a:extLst>
                <a:ext uri="{FF2B5EF4-FFF2-40B4-BE49-F238E27FC236}">
                  <a16:creationId xmlns="" xmlns:a16="http://schemas.microsoft.com/office/drawing/2014/main" id="{4E14AD50-78E7-4AC5-AD63-4352CD09D4ED}"/>
                </a:ext>
              </a:extLst>
            </p:cNvPr>
            <p:cNvGrpSpPr/>
            <p:nvPr/>
          </p:nvGrpSpPr>
          <p:grpSpPr>
            <a:xfrm>
              <a:off x="8823947" y="4065596"/>
              <a:ext cx="539750" cy="539750"/>
              <a:chOff x="5117133" y="3021210"/>
              <a:chExt cx="1268689" cy="1268689"/>
            </a:xfrm>
          </p:grpSpPr>
          <p:sp>
            <p:nvSpPr>
              <p:cNvPr id="180" name="Elipse 179">
                <a:extLst>
                  <a:ext uri="{FF2B5EF4-FFF2-40B4-BE49-F238E27FC236}">
                    <a16:creationId xmlns="" xmlns:a16="http://schemas.microsoft.com/office/drawing/2014/main" id="{A8A09F8F-5A74-49F4-829D-3C8B36795A76}"/>
                  </a:ext>
                </a:extLst>
              </p:cNvPr>
              <p:cNvSpPr/>
              <p:nvPr/>
            </p:nvSpPr>
            <p:spPr>
              <a:xfrm>
                <a:off x="5117133" y="3021210"/>
                <a:ext cx="1268689" cy="1268689"/>
              </a:xfrm>
              <a:prstGeom prst="ellipse">
                <a:avLst/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1" name="Elipse 180">
                <a:extLst>
                  <a:ext uri="{FF2B5EF4-FFF2-40B4-BE49-F238E27FC236}">
                    <a16:creationId xmlns="" xmlns:a16="http://schemas.microsoft.com/office/drawing/2014/main" id="{26C64329-4B47-4AC8-BF7A-9E95ED6E6065}"/>
                  </a:ext>
                </a:extLst>
              </p:cNvPr>
              <p:cNvSpPr/>
              <p:nvPr/>
            </p:nvSpPr>
            <p:spPr>
              <a:xfrm>
                <a:off x="5353468" y="3253021"/>
                <a:ext cx="798098" cy="79809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72" name="Agrupar 171">
              <a:extLst>
                <a:ext uri="{FF2B5EF4-FFF2-40B4-BE49-F238E27FC236}">
                  <a16:creationId xmlns="" xmlns:a16="http://schemas.microsoft.com/office/drawing/2014/main" id="{576B9953-5A70-40AA-9640-99367FF3D1C3}"/>
                </a:ext>
              </a:extLst>
            </p:cNvPr>
            <p:cNvGrpSpPr/>
            <p:nvPr/>
          </p:nvGrpSpPr>
          <p:grpSpPr>
            <a:xfrm>
              <a:off x="8626513" y="3943834"/>
              <a:ext cx="129161" cy="627967"/>
              <a:chOff x="4610100" y="2719150"/>
              <a:chExt cx="303595" cy="1476046"/>
            </a:xfrm>
          </p:grpSpPr>
          <p:sp>
            <p:nvSpPr>
              <p:cNvPr id="178" name="Retângulo: Cantos Arredondados 177">
                <a:extLst>
                  <a:ext uri="{FF2B5EF4-FFF2-40B4-BE49-F238E27FC236}">
                    <a16:creationId xmlns="" xmlns:a16="http://schemas.microsoft.com/office/drawing/2014/main" id="{F8775A1E-62CD-4D03-B126-17161FADC3F6}"/>
                  </a:ext>
                </a:extLst>
              </p:cNvPr>
              <p:cNvSpPr/>
              <p:nvPr/>
            </p:nvSpPr>
            <p:spPr>
              <a:xfrm>
                <a:off x="4610100" y="3161741"/>
                <a:ext cx="303595" cy="1033455"/>
              </a:xfrm>
              <a:prstGeom prst="roundRect">
                <a:avLst>
                  <a:gd name="adj" fmla="val 48985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9" name="Retângulo: Cantos Arredondados 178">
                <a:extLst>
                  <a:ext uri="{FF2B5EF4-FFF2-40B4-BE49-F238E27FC236}">
                    <a16:creationId xmlns="" xmlns:a16="http://schemas.microsoft.com/office/drawing/2014/main" id="{51D4DE3F-8113-44D2-BDFD-F98BA10D5853}"/>
                  </a:ext>
                </a:extLst>
              </p:cNvPr>
              <p:cNvSpPr/>
              <p:nvPr/>
            </p:nvSpPr>
            <p:spPr>
              <a:xfrm>
                <a:off x="4610100" y="2719150"/>
                <a:ext cx="303595" cy="302060"/>
              </a:xfrm>
              <a:prstGeom prst="roundRect">
                <a:avLst>
                  <a:gd name="adj" fmla="val 33179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73" name="Agrupar 172">
              <a:extLst>
                <a:ext uri="{FF2B5EF4-FFF2-40B4-BE49-F238E27FC236}">
                  <a16:creationId xmlns="" xmlns:a16="http://schemas.microsoft.com/office/drawing/2014/main" id="{E034B95C-6410-4AC9-9850-C986C22A9AD3}"/>
                </a:ext>
              </a:extLst>
            </p:cNvPr>
            <p:cNvGrpSpPr/>
            <p:nvPr/>
          </p:nvGrpSpPr>
          <p:grpSpPr>
            <a:xfrm>
              <a:off x="8029790" y="3719107"/>
              <a:ext cx="539750" cy="872965"/>
              <a:chOff x="4482788" y="3939782"/>
              <a:chExt cx="1268689" cy="2051917"/>
            </a:xfrm>
          </p:grpSpPr>
          <p:grpSp>
            <p:nvGrpSpPr>
              <p:cNvPr id="174" name="Agrupar 173">
                <a:extLst>
                  <a:ext uri="{FF2B5EF4-FFF2-40B4-BE49-F238E27FC236}">
                    <a16:creationId xmlns="" xmlns:a16="http://schemas.microsoft.com/office/drawing/2014/main" id="{CB331BF0-4E16-4801-BB6F-786359EBD926}"/>
                  </a:ext>
                </a:extLst>
              </p:cNvPr>
              <p:cNvGrpSpPr/>
              <p:nvPr/>
            </p:nvGrpSpPr>
            <p:grpSpPr>
              <a:xfrm>
                <a:off x="4482788" y="4723010"/>
                <a:ext cx="1268689" cy="1268689"/>
                <a:chOff x="5117133" y="3021210"/>
                <a:chExt cx="1268689" cy="1268689"/>
              </a:xfrm>
            </p:grpSpPr>
            <p:sp>
              <p:nvSpPr>
                <p:cNvPr id="176" name="Elipse 175">
                  <a:extLst>
                    <a:ext uri="{FF2B5EF4-FFF2-40B4-BE49-F238E27FC236}">
                      <a16:creationId xmlns="" xmlns:a16="http://schemas.microsoft.com/office/drawing/2014/main" id="{D711B944-9967-40BD-AC6F-493E99A17712}"/>
                    </a:ext>
                  </a:extLst>
                </p:cNvPr>
                <p:cNvSpPr/>
                <p:nvPr/>
              </p:nvSpPr>
              <p:spPr>
                <a:xfrm>
                  <a:off x="5117133" y="3021210"/>
                  <a:ext cx="1268689" cy="1268689"/>
                </a:xfrm>
                <a:prstGeom prst="ellipse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7" name="Elipse 176">
                  <a:extLst>
                    <a:ext uri="{FF2B5EF4-FFF2-40B4-BE49-F238E27FC236}">
                      <a16:creationId xmlns="" xmlns:a16="http://schemas.microsoft.com/office/drawing/2014/main" id="{C7AAE4B9-DD2A-4697-AD2C-DECEDB0420BB}"/>
                    </a:ext>
                  </a:extLst>
                </p:cNvPr>
                <p:cNvSpPr/>
                <p:nvPr/>
              </p:nvSpPr>
              <p:spPr>
                <a:xfrm>
                  <a:off x="5353466" y="3253023"/>
                  <a:ext cx="798098" cy="79809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sp>
            <p:nvSpPr>
              <p:cNvPr id="175" name="Retângulo: Cantos Arredondados 174">
                <a:extLst>
                  <a:ext uri="{FF2B5EF4-FFF2-40B4-BE49-F238E27FC236}">
                    <a16:creationId xmlns="" xmlns:a16="http://schemas.microsoft.com/office/drawing/2014/main" id="{4FF28D47-9C29-4C32-A22C-2EA47915B6D1}"/>
                  </a:ext>
                </a:extLst>
              </p:cNvPr>
              <p:cNvSpPr/>
              <p:nvPr/>
            </p:nvSpPr>
            <p:spPr>
              <a:xfrm>
                <a:off x="4482788" y="3939782"/>
                <a:ext cx="236335" cy="1595146"/>
              </a:xfrm>
              <a:prstGeom prst="roundRect">
                <a:avLst>
                  <a:gd name="adj" fmla="val 48985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197" name="CaixaDeTexto 196">
            <a:extLst>
              <a:ext uri="{FF2B5EF4-FFF2-40B4-BE49-F238E27FC236}">
                <a16:creationId xmlns="" xmlns:a16="http://schemas.microsoft.com/office/drawing/2014/main" id="{3188D6A8-BB4E-49B8-B9D3-14DB0889A17B}"/>
              </a:ext>
            </a:extLst>
          </p:cNvPr>
          <p:cNvSpPr txBox="1"/>
          <p:nvPr/>
        </p:nvSpPr>
        <p:spPr>
          <a:xfrm>
            <a:off x="7962900" y="-3619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199" name="Retângulo: Cantos Arredondados 198">
            <a:extLst>
              <a:ext uri="{FF2B5EF4-FFF2-40B4-BE49-F238E27FC236}">
                <a16:creationId xmlns="" xmlns:a16="http://schemas.microsoft.com/office/drawing/2014/main" id="{D1FD1AAA-742A-47FC-97D5-B262E2E740DD}"/>
              </a:ext>
            </a:extLst>
          </p:cNvPr>
          <p:cNvSpPr/>
          <p:nvPr/>
        </p:nvSpPr>
        <p:spPr>
          <a:xfrm>
            <a:off x="10401316" y="316562"/>
            <a:ext cx="1444149" cy="611961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8" name="CaixaDeTexto 197">
            <a:extLst>
              <a:ext uri="{FF2B5EF4-FFF2-40B4-BE49-F238E27FC236}">
                <a16:creationId xmlns="" xmlns:a16="http://schemas.microsoft.com/office/drawing/2014/main" id="{AAC29D6C-9814-4A00-B0D5-A61CA17C0F5C}"/>
              </a:ext>
            </a:extLst>
          </p:cNvPr>
          <p:cNvSpPr txBox="1"/>
          <p:nvPr/>
        </p:nvSpPr>
        <p:spPr>
          <a:xfrm>
            <a:off x="7115910" y="441636"/>
            <a:ext cx="4536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Reem Kufi" pitchFamily="2"/>
              </a:rPr>
              <a:t>HOME      LIÇÕES      SOBRE</a:t>
            </a:r>
            <a:r>
              <a:rPr lang="pt-BR" dirty="0">
                <a:solidFill>
                  <a:srgbClr val="69B800"/>
                </a:solidFill>
                <a:latin typeface="Reem Kufi" pitchFamily="2"/>
              </a:rPr>
              <a:t>                          </a:t>
            </a:r>
            <a:r>
              <a:rPr lang="pt-BR" dirty="0">
                <a:solidFill>
                  <a:srgbClr val="0A55D0"/>
                </a:solidFill>
                <a:latin typeface="Reem Kufi" pitchFamily="2"/>
              </a:rPr>
              <a:t>LOGIN</a:t>
            </a:r>
          </a:p>
        </p:txBody>
      </p:sp>
      <p:sp>
        <p:nvSpPr>
          <p:cNvPr id="200" name="Retângulo 199">
            <a:extLst>
              <a:ext uri="{FF2B5EF4-FFF2-40B4-BE49-F238E27FC236}">
                <a16:creationId xmlns="" xmlns:a16="http://schemas.microsoft.com/office/drawing/2014/main" id="{2F6ABF5F-A3E6-4D35-B1C0-99FBB2C06812}"/>
              </a:ext>
            </a:extLst>
          </p:cNvPr>
          <p:cNvSpPr/>
          <p:nvPr/>
        </p:nvSpPr>
        <p:spPr>
          <a:xfrm>
            <a:off x="15591" y="6712615"/>
            <a:ext cx="12182294" cy="262479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351" name="Imagem 350">
            <a:extLst>
              <a:ext uri="{FF2B5EF4-FFF2-40B4-BE49-F238E27FC236}">
                <a16:creationId xmlns="" xmlns:a16="http://schemas.microsoft.com/office/drawing/2014/main" id="{55AC359F-41F5-4A48-878A-68DEEAFE27A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004" y="15013501"/>
            <a:ext cx="12153405" cy="6627474"/>
          </a:xfrm>
          <a:prstGeom prst="rect">
            <a:avLst/>
          </a:prstGeom>
        </p:spPr>
      </p:pic>
      <p:sp>
        <p:nvSpPr>
          <p:cNvPr id="201" name="Retângulo 200">
            <a:extLst>
              <a:ext uri="{FF2B5EF4-FFF2-40B4-BE49-F238E27FC236}">
                <a16:creationId xmlns="" xmlns:a16="http://schemas.microsoft.com/office/drawing/2014/main" id="{1103DE1D-3A6C-4790-9D6E-D127A43C1ECC}"/>
              </a:ext>
            </a:extLst>
          </p:cNvPr>
          <p:cNvSpPr/>
          <p:nvPr/>
        </p:nvSpPr>
        <p:spPr>
          <a:xfrm>
            <a:off x="-4845" y="-4543569"/>
            <a:ext cx="12182294" cy="45422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2" name="Retângulo 201">
            <a:extLst>
              <a:ext uri="{FF2B5EF4-FFF2-40B4-BE49-F238E27FC236}">
                <a16:creationId xmlns="" xmlns:a16="http://schemas.microsoft.com/office/drawing/2014/main" id="{6DD1C176-D744-4A04-A091-FEC92EF04FA0}"/>
              </a:ext>
            </a:extLst>
          </p:cNvPr>
          <p:cNvSpPr/>
          <p:nvPr/>
        </p:nvSpPr>
        <p:spPr>
          <a:xfrm>
            <a:off x="0" y="18048848"/>
            <a:ext cx="12177449" cy="50925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4" name="CaixaDeTexto 93">
            <a:extLst>
              <a:ext uri="{FF2B5EF4-FFF2-40B4-BE49-F238E27FC236}">
                <a16:creationId xmlns="" xmlns:a16="http://schemas.microsoft.com/office/drawing/2014/main" id="{7970A3A7-1CFC-4A7F-B6ED-5A2028A83B3A}"/>
              </a:ext>
            </a:extLst>
          </p:cNvPr>
          <p:cNvSpPr txBox="1"/>
          <p:nvPr/>
        </p:nvSpPr>
        <p:spPr>
          <a:xfrm>
            <a:off x="6605562" y="2814124"/>
            <a:ext cx="43840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>
                <a:solidFill>
                  <a:schemeClr val="bg1"/>
                </a:solidFill>
                <a:latin typeface="Reem Kufi" pitchFamily="2"/>
              </a:rPr>
              <a:t>Blindtexte nennt man Texte, die bei der Produktion von Publikationen.</a:t>
            </a:r>
            <a:endParaRPr lang="pt-BR" sz="2400" b="1" dirty="0">
              <a:solidFill>
                <a:schemeClr val="bg1"/>
              </a:solidFill>
              <a:latin typeface="Reem Kufi" pitchFamily="2"/>
              <a:cs typeface="Raavi" panose="020B0502040204020203" pitchFamily="34" charset="0"/>
            </a:endParaRPr>
          </a:p>
        </p:txBody>
      </p:sp>
      <p:grpSp>
        <p:nvGrpSpPr>
          <p:cNvPr id="131" name="Agrupar 130">
            <a:extLst>
              <a:ext uri="{FF2B5EF4-FFF2-40B4-BE49-F238E27FC236}">
                <a16:creationId xmlns="" xmlns:a16="http://schemas.microsoft.com/office/drawing/2014/main" id="{36F1EAAB-8B1E-4B4A-A358-64C28BB48607}"/>
              </a:ext>
            </a:extLst>
          </p:cNvPr>
          <p:cNvGrpSpPr/>
          <p:nvPr/>
        </p:nvGrpSpPr>
        <p:grpSpPr>
          <a:xfrm>
            <a:off x="8147631" y="4226172"/>
            <a:ext cx="2069296" cy="611961"/>
            <a:chOff x="8332020" y="4226678"/>
            <a:chExt cx="2069296" cy="611961"/>
          </a:xfrm>
        </p:grpSpPr>
        <p:sp>
          <p:nvSpPr>
            <p:cNvPr id="134" name="Retângulo: Cantos Arredondados 133">
              <a:extLst>
                <a:ext uri="{FF2B5EF4-FFF2-40B4-BE49-F238E27FC236}">
                  <a16:creationId xmlns="" xmlns:a16="http://schemas.microsoft.com/office/drawing/2014/main" id="{0CCBF5EA-EDC1-426A-B736-E61AE5508D1B}"/>
                </a:ext>
              </a:extLst>
            </p:cNvPr>
            <p:cNvSpPr/>
            <p:nvPr/>
          </p:nvSpPr>
          <p:spPr>
            <a:xfrm>
              <a:off x="8332020" y="4226678"/>
              <a:ext cx="2069296" cy="611961"/>
            </a:xfrm>
            <a:prstGeom prst="roundRect">
              <a:avLst>
                <a:gd name="adj" fmla="val 50000"/>
              </a:avLst>
            </a:prstGeom>
            <a:solidFill>
              <a:srgbClr val="6BB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29" name="CaixaDeTexto 128">
              <a:extLst>
                <a:ext uri="{FF2B5EF4-FFF2-40B4-BE49-F238E27FC236}">
                  <a16:creationId xmlns="" xmlns:a16="http://schemas.microsoft.com/office/drawing/2014/main" id="{DA263938-E410-49D9-97C6-10733FCF506C}"/>
                </a:ext>
              </a:extLst>
            </p:cNvPr>
            <p:cNvSpPr txBox="1"/>
            <p:nvPr/>
          </p:nvSpPr>
          <p:spPr>
            <a:xfrm>
              <a:off x="8672325" y="4370553"/>
              <a:ext cx="14654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  <a:latin typeface="Righteous" panose="02010506000000020000" pitchFamily="2" charset="0"/>
                </a:rPr>
                <a:t>SAIBA MAIS</a:t>
              </a:r>
            </a:p>
          </p:txBody>
        </p:sp>
      </p:grpSp>
      <p:grpSp>
        <p:nvGrpSpPr>
          <p:cNvPr id="289" name="Agrupar 288">
            <a:extLst>
              <a:ext uri="{FF2B5EF4-FFF2-40B4-BE49-F238E27FC236}">
                <a16:creationId xmlns="" xmlns:a16="http://schemas.microsoft.com/office/drawing/2014/main" id="{B318FD80-D48D-4B85-BB96-D758234A482A}"/>
              </a:ext>
            </a:extLst>
          </p:cNvPr>
          <p:cNvGrpSpPr/>
          <p:nvPr/>
        </p:nvGrpSpPr>
        <p:grpSpPr>
          <a:xfrm>
            <a:off x="8707524" y="7172772"/>
            <a:ext cx="2059060" cy="3281683"/>
            <a:chOff x="4727268" y="6576696"/>
            <a:chExt cx="2494512" cy="3975696"/>
          </a:xfrm>
        </p:grpSpPr>
        <p:sp>
          <p:nvSpPr>
            <p:cNvPr id="312" name="Retângulo 311">
              <a:extLst>
                <a:ext uri="{FF2B5EF4-FFF2-40B4-BE49-F238E27FC236}">
                  <a16:creationId xmlns="" xmlns:a16="http://schemas.microsoft.com/office/drawing/2014/main" id="{7B9A121B-166B-473E-9EF0-79C5711AE3CA}"/>
                </a:ext>
              </a:extLst>
            </p:cNvPr>
            <p:cNvSpPr/>
            <p:nvPr/>
          </p:nvSpPr>
          <p:spPr>
            <a:xfrm>
              <a:off x="5863328" y="8436953"/>
              <a:ext cx="133993" cy="2115439"/>
            </a:xfrm>
            <a:prstGeom prst="rect">
              <a:avLst/>
            </a:prstGeom>
            <a:solidFill>
              <a:srgbClr val="92FF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316" name="Gráfico 315" descr="Folha">
              <a:extLst>
                <a:ext uri="{FF2B5EF4-FFF2-40B4-BE49-F238E27FC236}">
                  <a16:creationId xmlns="" xmlns:a16="http://schemas.microsoft.com/office/drawing/2014/main" id="{03D5BF91-820E-43C2-8E2E-D9EC7B18672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rot="1367404">
              <a:off x="5924604" y="9114900"/>
              <a:ext cx="1029072" cy="1029071"/>
            </a:xfrm>
            <a:prstGeom prst="rect">
              <a:avLst/>
            </a:prstGeom>
            <a:effectLst>
              <a:outerShdw blurRad="38100" dist="76200" dir="5400000" sx="101000" sy="101000" algn="t" rotWithShape="0">
                <a:srgbClr val="88EE00">
                  <a:alpha val="52000"/>
                </a:srgbClr>
              </a:outerShdw>
            </a:effectLst>
          </p:spPr>
        </p:pic>
        <p:sp>
          <p:nvSpPr>
            <p:cNvPr id="307" name="Elipse 306">
              <a:extLst>
                <a:ext uri="{FF2B5EF4-FFF2-40B4-BE49-F238E27FC236}">
                  <a16:creationId xmlns="" xmlns:a16="http://schemas.microsoft.com/office/drawing/2014/main" id="{B4AB1057-F5B7-4412-B142-DBD530B80E91}"/>
                </a:ext>
              </a:extLst>
            </p:cNvPr>
            <p:cNvSpPr/>
            <p:nvPr/>
          </p:nvSpPr>
          <p:spPr>
            <a:xfrm>
              <a:off x="4727268" y="6576696"/>
              <a:ext cx="2494512" cy="2494512"/>
            </a:xfrm>
            <a:prstGeom prst="ellipse">
              <a:avLst/>
            </a:prstGeom>
            <a:solidFill>
              <a:srgbClr val="3A83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49" name="Elipse 148">
              <a:extLst>
                <a:ext uri="{FF2B5EF4-FFF2-40B4-BE49-F238E27FC236}">
                  <a16:creationId xmlns="" xmlns:a16="http://schemas.microsoft.com/office/drawing/2014/main" id="{22FEC9D8-F11B-4E3E-BA99-5B3A3187C3BF}"/>
                </a:ext>
              </a:extLst>
            </p:cNvPr>
            <p:cNvSpPr/>
            <p:nvPr/>
          </p:nvSpPr>
          <p:spPr>
            <a:xfrm>
              <a:off x="4897021" y="6813118"/>
              <a:ext cx="2233147" cy="2233147"/>
            </a:xfrm>
            <a:prstGeom prst="ellipse">
              <a:avLst/>
            </a:prstGeom>
            <a:solidFill>
              <a:srgbClr val="1167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56" name="Elipse 155">
              <a:extLst>
                <a:ext uri="{FF2B5EF4-FFF2-40B4-BE49-F238E27FC236}">
                  <a16:creationId xmlns="" xmlns:a16="http://schemas.microsoft.com/office/drawing/2014/main" id="{88F86CF8-2239-4702-AE64-710EB92C7D78}"/>
                </a:ext>
              </a:extLst>
            </p:cNvPr>
            <p:cNvSpPr/>
            <p:nvPr/>
          </p:nvSpPr>
          <p:spPr>
            <a:xfrm>
              <a:off x="5055778" y="7040915"/>
              <a:ext cx="2012370" cy="2012370"/>
            </a:xfrm>
            <a:prstGeom prst="ellipse">
              <a:avLst/>
            </a:prstGeom>
            <a:solidFill>
              <a:srgbClr val="0A55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09" name="Forma Livre: Forma 308">
              <a:extLst>
                <a:ext uri="{FF2B5EF4-FFF2-40B4-BE49-F238E27FC236}">
                  <a16:creationId xmlns="" xmlns:a16="http://schemas.microsoft.com/office/drawing/2014/main" id="{3C501E78-C96A-4778-AE6D-7A5588936F77}"/>
                </a:ext>
              </a:extLst>
            </p:cNvPr>
            <p:cNvSpPr/>
            <p:nvPr/>
          </p:nvSpPr>
          <p:spPr>
            <a:xfrm>
              <a:off x="4727268" y="7155258"/>
              <a:ext cx="1520379" cy="566776"/>
            </a:xfrm>
            <a:custGeom>
              <a:avLst/>
              <a:gdLst>
                <a:gd name="connsiteX0" fmla="*/ 162483 w 1350960"/>
                <a:gd name="connsiteY0" fmla="*/ 0 h 503619"/>
                <a:gd name="connsiteX1" fmla="*/ 1017496 w 1350960"/>
                <a:gd name="connsiteY1" fmla="*/ 0 h 503619"/>
                <a:gd name="connsiteX2" fmla="*/ 1199636 w 1350960"/>
                <a:gd name="connsiteY2" fmla="*/ 147367 h 503619"/>
                <a:gd name="connsiteX3" fmla="*/ 1185323 w 1350960"/>
                <a:gd name="connsiteY3" fmla="*/ 204729 h 503619"/>
                <a:gd name="connsiteX4" fmla="*/ 1180297 w 1350960"/>
                <a:gd name="connsiteY4" fmla="*/ 210760 h 503619"/>
                <a:gd name="connsiteX5" fmla="*/ 1239717 w 1350960"/>
                <a:gd name="connsiteY5" fmla="*/ 220466 h 503619"/>
                <a:gd name="connsiteX6" fmla="*/ 1350960 w 1350960"/>
                <a:gd name="connsiteY6" fmla="*/ 356252 h 503619"/>
                <a:gd name="connsiteX7" fmla="*/ 1168820 w 1350960"/>
                <a:gd name="connsiteY7" fmla="*/ 503619 h 503619"/>
                <a:gd name="connsiteX8" fmla="*/ 0 w 1350960"/>
                <a:gd name="connsiteY8" fmla="*/ 503619 h 503619"/>
                <a:gd name="connsiteX9" fmla="*/ 1761 w 1350960"/>
                <a:gd name="connsiteY9" fmla="*/ 468749 h 503619"/>
                <a:gd name="connsiteX10" fmla="*/ 129802 w 1350960"/>
                <a:gd name="connsiteY10" fmla="*/ 53795 h 503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50960" h="503619">
                  <a:moveTo>
                    <a:pt x="162483" y="0"/>
                  </a:moveTo>
                  <a:lnTo>
                    <a:pt x="1017496" y="0"/>
                  </a:lnTo>
                  <a:cubicBezTo>
                    <a:pt x="1118090" y="0"/>
                    <a:pt x="1199636" y="65978"/>
                    <a:pt x="1199636" y="147367"/>
                  </a:cubicBezTo>
                  <a:cubicBezTo>
                    <a:pt x="1199636" y="167714"/>
                    <a:pt x="1194541" y="187098"/>
                    <a:pt x="1185323" y="204729"/>
                  </a:cubicBezTo>
                  <a:lnTo>
                    <a:pt x="1180297" y="210760"/>
                  </a:lnTo>
                  <a:lnTo>
                    <a:pt x="1239717" y="220466"/>
                  </a:lnTo>
                  <a:cubicBezTo>
                    <a:pt x="1305091" y="242837"/>
                    <a:pt x="1350960" y="295210"/>
                    <a:pt x="1350960" y="356252"/>
                  </a:cubicBezTo>
                  <a:cubicBezTo>
                    <a:pt x="1350960" y="437641"/>
                    <a:pt x="1269414" y="503619"/>
                    <a:pt x="1168820" y="503619"/>
                  </a:cubicBezTo>
                  <a:lnTo>
                    <a:pt x="0" y="503619"/>
                  </a:lnTo>
                  <a:lnTo>
                    <a:pt x="1761" y="468749"/>
                  </a:lnTo>
                  <a:cubicBezTo>
                    <a:pt x="16896" y="319721"/>
                    <a:pt x="61557" y="179423"/>
                    <a:pt x="129802" y="53795"/>
                  </a:cubicBezTo>
                  <a:close/>
                </a:path>
              </a:pathLst>
            </a:custGeom>
            <a:solidFill>
              <a:srgbClr val="88E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0" name="Forma Livre: Forma 309">
              <a:extLst>
                <a:ext uri="{FF2B5EF4-FFF2-40B4-BE49-F238E27FC236}">
                  <a16:creationId xmlns="" xmlns:a16="http://schemas.microsoft.com/office/drawing/2014/main" id="{54C5E9E5-3BB5-4448-9E05-B0C4A72A3BD3}"/>
                </a:ext>
              </a:extLst>
            </p:cNvPr>
            <p:cNvSpPr/>
            <p:nvPr/>
          </p:nvSpPr>
          <p:spPr>
            <a:xfrm flipH="1" flipV="1">
              <a:off x="5693243" y="7926251"/>
              <a:ext cx="1520379" cy="566776"/>
            </a:xfrm>
            <a:custGeom>
              <a:avLst/>
              <a:gdLst>
                <a:gd name="connsiteX0" fmla="*/ 162483 w 1350960"/>
                <a:gd name="connsiteY0" fmla="*/ 0 h 503619"/>
                <a:gd name="connsiteX1" fmla="*/ 1017496 w 1350960"/>
                <a:gd name="connsiteY1" fmla="*/ 0 h 503619"/>
                <a:gd name="connsiteX2" fmla="*/ 1199636 w 1350960"/>
                <a:gd name="connsiteY2" fmla="*/ 147367 h 503619"/>
                <a:gd name="connsiteX3" fmla="*/ 1185323 w 1350960"/>
                <a:gd name="connsiteY3" fmla="*/ 204729 h 503619"/>
                <a:gd name="connsiteX4" fmla="*/ 1180297 w 1350960"/>
                <a:gd name="connsiteY4" fmla="*/ 210760 h 503619"/>
                <a:gd name="connsiteX5" fmla="*/ 1239717 w 1350960"/>
                <a:gd name="connsiteY5" fmla="*/ 220466 h 503619"/>
                <a:gd name="connsiteX6" fmla="*/ 1350960 w 1350960"/>
                <a:gd name="connsiteY6" fmla="*/ 356252 h 503619"/>
                <a:gd name="connsiteX7" fmla="*/ 1168820 w 1350960"/>
                <a:gd name="connsiteY7" fmla="*/ 503619 h 503619"/>
                <a:gd name="connsiteX8" fmla="*/ 0 w 1350960"/>
                <a:gd name="connsiteY8" fmla="*/ 503619 h 503619"/>
                <a:gd name="connsiteX9" fmla="*/ 1761 w 1350960"/>
                <a:gd name="connsiteY9" fmla="*/ 468749 h 503619"/>
                <a:gd name="connsiteX10" fmla="*/ 129802 w 1350960"/>
                <a:gd name="connsiteY10" fmla="*/ 53795 h 503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50960" h="503619">
                  <a:moveTo>
                    <a:pt x="162483" y="0"/>
                  </a:moveTo>
                  <a:lnTo>
                    <a:pt x="1017496" y="0"/>
                  </a:lnTo>
                  <a:cubicBezTo>
                    <a:pt x="1118090" y="0"/>
                    <a:pt x="1199636" y="65978"/>
                    <a:pt x="1199636" y="147367"/>
                  </a:cubicBezTo>
                  <a:cubicBezTo>
                    <a:pt x="1199636" y="167714"/>
                    <a:pt x="1194541" y="187098"/>
                    <a:pt x="1185323" y="204729"/>
                  </a:cubicBezTo>
                  <a:lnTo>
                    <a:pt x="1180297" y="210760"/>
                  </a:lnTo>
                  <a:lnTo>
                    <a:pt x="1239717" y="220466"/>
                  </a:lnTo>
                  <a:cubicBezTo>
                    <a:pt x="1305091" y="242837"/>
                    <a:pt x="1350960" y="295210"/>
                    <a:pt x="1350960" y="356252"/>
                  </a:cubicBezTo>
                  <a:cubicBezTo>
                    <a:pt x="1350960" y="437641"/>
                    <a:pt x="1269414" y="503619"/>
                    <a:pt x="1168820" y="503619"/>
                  </a:cubicBezTo>
                  <a:lnTo>
                    <a:pt x="0" y="503619"/>
                  </a:lnTo>
                  <a:lnTo>
                    <a:pt x="1761" y="468749"/>
                  </a:lnTo>
                  <a:cubicBezTo>
                    <a:pt x="16896" y="319721"/>
                    <a:pt x="61557" y="179423"/>
                    <a:pt x="129802" y="53795"/>
                  </a:cubicBezTo>
                  <a:close/>
                </a:path>
              </a:pathLst>
            </a:custGeom>
            <a:solidFill>
              <a:srgbClr val="88E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5" name="Retângulo: Cantos Arredondados 94">
              <a:extLst>
                <a:ext uri="{FF2B5EF4-FFF2-40B4-BE49-F238E27FC236}">
                  <a16:creationId xmlns="" xmlns:a16="http://schemas.microsoft.com/office/drawing/2014/main" id="{19CBC332-130F-45E0-ACFA-4988F1D5948C}"/>
                </a:ext>
              </a:extLst>
            </p:cNvPr>
            <p:cNvSpPr/>
            <p:nvPr/>
          </p:nvSpPr>
          <p:spPr>
            <a:xfrm>
              <a:off x="4924956" y="7246919"/>
              <a:ext cx="725923" cy="222885"/>
            </a:xfrm>
            <a:prstGeom prst="roundRect">
              <a:avLst>
                <a:gd name="adj" fmla="val 50000"/>
              </a:avLst>
            </a:prstGeom>
            <a:solidFill>
              <a:srgbClr val="B5FF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1" name="Retângulo: Cantos Arredondados 150">
              <a:extLst>
                <a:ext uri="{FF2B5EF4-FFF2-40B4-BE49-F238E27FC236}">
                  <a16:creationId xmlns="" xmlns:a16="http://schemas.microsoft.com/office/drawing/2014/main" id="{F56A9F99-9C7B-4DEC-A1B0-4827278C60A4}"/>
                </a:ext>
              </a:extLst>
            </p:cNvPr>
            <p:cNvSpPr/>
            <p:nvPr/>
          </p:nvSpPr>
          <p:spPr>
            <a:xfrm>
              <a:off x="5671558" y="7504922"/>
              <a:ext cx="383540" cy="157446"/>
            </a:xfrm>
            <a:prstGeom prst="roundRect">
              <a:avLst>
                <a:gd name="adj" fmla="val 50000"/>
              </a:avLst>
            </a:prstGeom>
            <a:solidFill>
              <a:srgbClr val="B5FF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2" name="Retângulo: Cantos Arredondados 151">
              <a:extLst>
                <a:ext uri="{FF2B5EF4-FFF2-40B4-BE49-F238E27FC236}">
                  <a16:creationId xmlns="" xmlns:a16="http://schemas.microsoft.com/office/drawing/2014/main" id="{B0D3A3AF-EDDE-468E-988F-AE76A7A13790}"/>
                </a:ext>
              </a:extLst>
            </p:cNvPr>
            <p:cNvSpPr/>
            <p:nvPr/>
          </p:nvSpPr>
          <p:spPr>
            <a:xfrm>
              <a:off x="6291831" y="8170480"/>
              <a:ext cx="725923" cy="222885"/>
            </a:xfrm>
            <a:prstGeom prst="roundRect">
              <a:avLst>
                <a:gd name="adj" fmla="val 50000"/>
              </a:avLst>
            </a:prstGeom>
            <a:solidFill>
              <a:srgbClr val="B5FF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4" name="Retângulo: Cantos Arredondados 153">
              <a:extLst>
                <a:ext uri="{FF2B5EF4-FFF2-40B4-BE49-F238E27FC236}">
                  <a16:creationId xmlns="" xmlns:a16="http://schemas.microsoft.com/office/drawing/2014/main" id="{F3E2D815-8C4C-4040-8CB9-6E3E4A107087}"/>
                </a:ext>
              </a:extLst>
            </p:cNvPr>
            <p:cNvSpPr/>
            <p:nvPr/>
          </p:nvSpPr>
          <p:spPr>
            <a:xfrm>
              <a:off x="4836375" y="8140432"/>
              <a:ext cx="415460" cy="208695"/>
            </a:xfrm>
            <a:prstGeom prst="roundRect">
              <a:avLst>
                <a:gd name="adj" fmla="val 50000"/>
              </a:avLst>
            </a:prstGeom>
            <a:solidFill>
              <a:srgbClr val="3A83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5" name="Retângulo: Cantos Arredondados 154">
              <a:extLst>
                <a:ext uri="{FF2B5EF4-FFF2-40B4-BE49-F238E27FC236}">
                  <a16:creationId xmlns="" xmlns:a16="http://schemas.microsoft.com/office/drawing/2014/main" id="{1DA37011-F9D0-46FC-B757-4F93D92BD8FF}"/>
                </a:ext>
              </a:extLst>
            </p:cNvPr>
            <p:cNvSpPr/>
            <p:nvPr/>
          </p:nvSpPr>
          <p:spPr>
            <a:xfrm>
              <a:off x="5306570" y="8433051"/>
              <a:ext cx="415460" cy="208695"/>
            </a:xfrm>
            <a:prstGeom prst="roundRect">
              <a:avLst>
                <a:gd name="adj" fmla="val 50000"/>
              </a:avLst>
            </a:prstGeom>
            <a:solidFill>
              <a:srgbClr val="3A83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60" name="Gráfico 159" descr="Folha">
              <a:extLst>
                <a:ext uri="{FF2B5EF4-FFF2-40B4-BE49-F238E27FC236}">
                  <a16:creationId xmlns="" xmlns:a16="http://schemas.microsoft.com/office/drawing/2014/main" id="{848DEAF0-6E25-47D2-A571-268511FE033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rot="20232596" flipH="1">
              <a:off x="4894824" y="9128511"/>
              <a:ext cx="1029072" cy="1029071"/>
            </a:xfrm>
            <a:prstGeom prst="rect">
              <a:avLst/>
            </a:prstGeom>
            <a:effectLst>
              <a:outerShdw blurRad="38100" dist="76200" dir="5400000" sx="101000" sy="101000" algn="t" rotWithShape="0">
                <a:srgbClr val="88EE00">
                  <a:alpha val="52000"/>
                </a:srgbClr>
              </a:outerShdw>
            </a:effectLst>
          </p:spPr>
        </p:pic>
      </p:grpSp>
      <p:sp>
        <p:nvSpPr>
          <p:cNvPr id="128" name="Retângulo 127">
            <a:extLst>
              <a:ext uri="{FF2B5EF4-FFF2-40B4-BE49-F238E27FC236}">
                <a16:creationId xmlns="" xmlns:a16="http://schemas.microsoft.com/office/drawing/2014/main" id="{D1A417A5-A572-4CE7-9E03-2C9E7D049752}"/>
              </a:ext>
            </a:extLst>
          </p:cNvPr>
          <p:cNvSpPr/>
          <p:nvPr/>
        </p:nvSpPr>
        <p:spPr>
          <a:xfrm>
            <a:off x="16864" y="15359975"/>
            <a:ext cx="12153405" cy="6281000"/>
          </a:xfrm>
          <a:prstGeom prst="rect">
            <a:avLst/>
          </a:prstGeom>
          <a:solidFill>
            <a:srgbClr val="0F7687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7" name="Retângulo 136">
            <a:extLst>
              <a:ext uri="{FF2B5EF4-FFF2-40B4-BE49-F238E27FC236}">
                <a16:creationId xmlns="" xmlns:a16="http://schemas.microsoft.com/office/drawing/2014/main" id="{D3B3A3F8-9FC4-473A-B3D6-6CA909764AC8}"/>
              </a:ext>
            </a:extLst>
          </p:cNvPr>
          <p:cNvSpPr/>
          <p:nvPr/>
        </p:nvSpPr>
        <p:spPr>
          <a:xfrm>
            <a:off x="14068" y="11124374"/>
            <a:ext cx="12201698" cy="47398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62" name="Agrupar 161">
            <a:extLst>
              <a:ext uri="{FF2B5EF4-FFF2-40B4-BE49-F238E27FC236}">
                <a16:creationId xmlns="" xmlns:a16="http://schemas.microsoft.com/office/drawing/2014/main" id="{E1C1DC2F-7D6B-4BA8-A1B2-2A7B9C710A09}"/>
              </a:ext>
            </a:extLst>
          </p:cNvPr>
          <p:cNvGrpSpPr/>
          <p:nvPr/>
        </p:nvGrpSpPr>
        <p:grpSpPr>
          <a:xfrm>
            <a:off x="674316" y="12304041"/>
            <a:ext cx="4381400" cy="2382685"/>
            <a:chOff x="3378939" y="1611361"/>
            <a:chExt cx="7579347" cy="4121786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grpSp>
          <p:nvGrpSpPr>
            <p:cNvPr id="163" name="Agrupar 162">
              <a:extLst>
                <a:ext uri="{FF2B5EF4-FFF2-40B4-BE49-F238E27FC236}">
                  <a16:creationId xmlns="" xmlns:a16="http://schemas.microsoft.com/office/drawing/2014/main" id="{ABB042B1-9797-45EE-B527-0980FF1E8A06}"/>
                </a:ext>
              </a:extLst>
            </p:cNvPr>
            <p:cNvGrpSpPr/>
            <p:nvPr/>
          </p:nvGrpSpPr>
          <p:grpSpPr>
            <a:xfrm>
              <a:off x="7950216" y="1621095"/>
              <a:ext cx="2437781" cy="2863878"/>
              <a:chOff x="3188663" y="806806"/>
              <a:chExt cx="1996492" cy="1998562"/>
            </a:xfrm>
          </p:grpSpPr>
          <p:sp>
            <p:nvSpPr>
              <p:cNvPr id="266" name="Forma Livre: Forma 265">
                <a:extLst>
                  <a:ext uri="{FF2B5EF4-FFF2-40B4-BE49-F238E27FC236}">
                    <a16:creationId xmlns="" xmlns:a16="http://schemas.microsoft.com/office/drawing/2014/main" id="{86F76CD9-1760-467E-A64F-313AA6648EC0}"/>
                  </a:ext>
                </a:extLst>
              </p:cNvPr>
              <p:cNvSpPr/>
              <p:nvPr/>
            </p:nvSpPr>
            <p:spPr>
              <a:xfrm>
                <a:off x="3188663" y="806806"/>
                <a:ext cx="998246" cy="199856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7" name="Forma Livre: Forma 266">
                <a:extLst>
                  <a:ext uri="{FF2B5EF4-FFF2-40B4-BE49-F238E27FC236}">
                    <a16:creationId xmlns="" xmlns:a16="http://schemas.microsoft.com/office/drawing/2014/main" id="{3D38A8D4-B9C4-4BD0-B60C-646A02720C7D}"/>
                  </a:ext>
                </a:extLst>
              </p:cNvPr>
              <p:cNvSpPr/>
              <p:nvPr/>
            </p:nvSpPr>
            <p:spPr>
              <a:xfrm flipH="1">
                <a:off x="4186909" y="807687"/>
                <a:ext cx="998246" cy="198755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7A705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8" name="Elipse 267">
                <a:extLst>
                  <a:ext uri="{FF2B5EF4-FFF2-40B4-BE49-F238E27FC236}">
                    <a16:creationId xmlns="" xmlns:a16="http://schemas.microsoft.com/office/drawing/2014/main" id="{F31E8ADE-20A1-4E0D-97D2-05131658E0F9}"/>
                  </a:ext>
                </a:extLst>
              </p:cNvPr>
              <p:cNvSpPr/>
              <p:nvPr/>
            </p:nvSpPr>
            <p:spPr>
              <a:xfrm>
                <a:off x="4360514" y="1050473"/>
                <a:ext cx="239485" cy="239485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9" name="Elipse 268">
                <a:extLst>
                  <a:ext uri="{FF2B5EF4-FFF2-40B4-BE49-F238E27FC236}">
                    <a16:creationId xmlns="" xmlns:a16="http://schemas.microsoft.com/office/drawing/2014/main" id="{57221316-D4B3-417D-876B-7C3E687692D8}"/>
                  </a:ext>
                </a:extLst>
              </p:cNvPr>
              <p:cNvSpPr/>
              <p:nvPr/>
            </p:nvSpPr>
            <p:spPr>
              <a:xfrm>
                <a:off x="4673702" y="1267378"/>
                <a:ext cx="199803" cy="199803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03" name="Retângulo: Cantos Arredondados 202">
              <a:extLst>
                <a:ext uri="{FF2B5EF4-FFF2-40B4-BE49-F238E27FC236}">
                  <a16:creationId xmlns="" xmlns:a16="http://schemas.microsoft.com/office/drawing/2014/main" id="{95C7DE7A-6072-4E8F-A75C-C78378FFC22D}"/>
                </a:ext>
              </a:extLst>
            </p:cNvPr>
            <p:cNvSpPr/>
            <p:nvPr/>
          </p:nvSpPr>
          <p:spPr>
            <a:xfrm>
              <a:off x="4727345" y="2339735"/>
              <a:ext cx="4217807" cy="2608940"/>
            </a:xfrm>
            <a:prstGeom prst="roundRect">
              <a:avLst>
                <a:gd name="adj" fmla="val 15650"/>
              </a:avLst>
            </a:prstGeom>
            <a:solidFill>
              <a:srgbClr val="0F76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4" name="Retângulo 203">
              <a:extLst>
                <a:ext uri="{FF2B5EF4-FFF2-40B4-BE49-F238E27FC236}">
                  <a16:creationId xmlns="" xmlns:a16="http://schemas.microsoft.com/office/drawing/2014/main" id="{EB458CC7-0383-48ED-97CE-B8BFB51C1AF6}"/>
                </a:ext>
              </a:extLst>
            </p:cNvPr>
            <p:cNvSpPr/>
            <p:nvPr/>
          </p:nvSpPr>
          <p:spPr>
            <a:xfrm>
              <a:off x="6508005" y="2341883"/>
              <a:ext cx="1351609" cy="1928161"/>
            </a:xfrm>
            <a:prstGeom prst="rect">
              <a:avLst/>
            </a:prstGeom>
            <a:solidFill>
              <a:srgbClr val="B8DC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5" name="Retângulo 204">
              <a:extLst>
                <a:ext uri="{FF2B5EF4-FFF2-40B4-BE49-F238E27FC236}">
                  <a16:creationId xmlns="" xmlns:a16="http://schemas.microsoft.com/office/drawing/2014/main" id="{D91D87D8-B249-41A5-9F0B-7FEA422A0799}"/>
                </a:ext>
              </a:extLst>
            </p:cNvPr>
            <p:cNvSpPr/>
            <p:nvPr/>
          </p:nvSpPr>
          <p:spPr>
            <a:xfrm>
              <a:off x="6508004" y="2675845"/>
              <a:ext cx="1346255" cy="1928161"/>
            </a:xfrm>
            <a:prstGeom prst="rect">
              <a:avLst/>
            </a:prstGeom>
            <a:solidFill>
              <a:srgbClr val="92C9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6" name="Retângulo 205">
              <a:extLst>
                <a:ext uri="{FF2B5EF4-FFF2-40B4-BE49-F238E27FC236}">
                  <a16:creationId xmlns="" xmlns:a16="http://schemas.microsoft.com/office/drawing/2014/main" id="{B60904D9-35A6-41B0-BFE8-69F4CD931BBB}"/>
                </a:ext>
              </a:extLst>
            </p:cNvPr>
            <p:cNvSpPr/>
            <p:nvPr/>
          </p:nvSpPr>
          <p:spPr>
            <a:xfrm>
              <a:off x="6508402" y="3384243"/>
              <a:ext cx="1351211" cy="1392373"/>
            </a:xfrm>
            <a:prstGeom prst="rect">
              <a:avLst/>
            </a:prstGeom>
            <a:solidFill>
              <a:srgbClr val="6AB5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7" name="Elipse 206">
              <a:extLst>
                <a:ext uri="{FF2B5EF4-FFF2-40B4-BE49-F238E27FC236}">
                  <a16:creationId xmlns="" xmlns:a16="http://schemas.microsoft.com/office/drawing/2014/main" id="{2B5D8BF0-3CA9-45BF-BA94-4493E72C8504}"/>
                </a:ext>
              </a:extLst>
            </p:cNvPr>
            <p:cNvSpPr/>
            <p:nvPr/>
          </p:nvSpPr>
          <p:spPr>
            <a:xfrm rot="772477">
              <a:off x="5184856" y="3231291"/>
              <a:ext cx="3046212" cy="1906495"/>
            </a:xfrm>
            <a:prstGeom prst="ellipse">
              <a:avLst/>
            </a:prstGeom>
            <a:solidFill>
              <a:srgbClr val="6AB5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08" name="Agrupar 207">
              <a:extLst>
                <a:ext uri="{FF2B5EF4-FFF2-40B4-BE49-F238E27FC236}">
                  <a16:creationId xmlns="" xmlns:a16="http://schemas.microsoft.com/office/drawing/2014/main" id="{677660BA-8CC3-4327-8814-4B982427BA1B}"/>
                </a:ext>
              </a:extLst>
            </p:cNvPr>
            <p:cNvGrpSpPr/>
            <p:nvPr/>
          </p:nvGrpSpPr>
          <p:grpSpPr>
            <a:xfrm>
              <a:off x="4187372" y="3205845"/>
              <a:ext cx="3814826" cy="1338939"/>
              <a:chOff x="4118183" y="1625605"/>
              <a:chExt cx="3142836" cy="1103082"/>
            </a:xfrm>
          </p:grpSpPr>
          <p:sp>
            <p:nvSpPr>
              <p:cNvPr id="264" name="Forma Livre: Forma 263">
                <a:extLst>
                  <a:ext uri="{FF2B5EF4-FFF2-40B4-BE49-F238E27FC236}">
                    <a16:creationId xmlns="" xmlns:a16="http://schemas.microsoft.com/office/drawing/2014/main" id="{54616003-C96E-4092-86CB-878D53BC31EB}"/>
                  </a:ext>
                </a:extLst>
              </p:cNvPr>
              <p:cNvSpPr/>
              <p:nvPr/>
            </p:nvSpPr>
            <p:spPr>
              <a:xfrm>
                <a:off x="4118183" y="1625605"/>
                <a:ext cx="1571418" cy="1103082"/>
              </a:xfrm>
              <a:custGeom>
                <a:avLst/>
                <a:gdLst>
                  <a:gd name="connsiteX0" fmla="*/ 1571418 w 1571418"/>
                  <a:gd name="connsiteY0" fmla="*/ 0 h 1103082"/>
                  <a:gd name="connsiteX1" fmla="*/ 1571418 w 1571418"/>
                  <a:gd name="connsiteY1" fmla="*/ 1103082 h 1103082"/>
                  <a:gd name="connsiteX2" fmla="*/ 0 w 1571418"/>
                  <a:gd name="connsiteY2" fmla="*/ 1103082 h 1103082"/>
                  <a:gd name="connsiteX3" fmla="*/ 4749 w 1571418"/>
                  <a:gd name="connsiteY3" fmla="*/ 1034281 h 1103082"/>
                  <a:gd name="connsiteX4" fmla="*/ 1571418 w 1571418"/>
                  <a:gd name="connsiteY4" fmla="*/ 0 h 1103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71418" h="1103082">
                    <a:moveTo>
                      <a:pt x="1571418" y="0"/>
                    </a:moveTo>
                    <a:lnTo>
                      <a:pt x="1571418" y="1103082"/>
                    </a:lnTo>
                    <a:lnTo>
                      <a:pt x="0" y="1103082"/>
                    </a:lnTo>
                    <a:lnTo>
                      <a:pt x="4749" y="1034281"/>
                    </a:lnTo>
                    <a:cubicBezTo>
                      <a:pt x="85394" y="453341"/>
                      <a:pt x="756039" y="0"/>
                      <a:pt x="1571418" y="0"/>
                    </a:cubicBezTo>
                    <a:close/>
                  </a:path>
                </a:pathLst>
              </a:custGeom>
              <a:solidFill>
                <a:srgbClr val="3C751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5" name="Forma Livre: Forma 264">
                <a:extLst>
                  <a:ext uri="{FF2B5EF4-FFF2-40B4-BE49-F238E27FC236}">
                    <a16:creationId xmlns="" xmlns:a16="http://schemas.microsoft.com/office/drawing/2014/main" id="{E1F4FFD9-D78C-4B32-8507-79CC14C34CA4}"/>
                  </a:ext>
                </a:extLst>
              </p:cNvPr>
              <p:cNvSpPr/>
              <p:nvPr/>
            </p:nvSpPr>
            <p:spPr>
              <a:xfrm flipH="1">
                <a:off x="5689601" y="1625605"/>
                <a:ext cx="1571418" cy="1103082"/>
              </a:xfrm>
              <a:custGeom>
                <a:avLst/>
                <a:gdLst>
                  <a:gd name="connsiteX0" fmla="*/ 1571418 w 1571418"/>
                  <a:gd name="connsiteY0" fmla="*/ 0 h 1103082"/>
                  <a:gd name="connsiteX1" fmla="*/ 1571418 w 1571418"/>
                  <a:gd name="connsiteY1" fmla="*/ 1103082 h 1103082"/>
                  <a:gd name="connsiteX2" fmla="*/ 0 w 1571418"/>
                  <a:gd name="connsiteY2" fmla="*/ 1103082 h 1103082"/>
                  <a:gd name="connsiteX3" fmla="*/ 4749 w 1571418"/>
                  <a:gd name="connsiteY3" fmla="*/ 1034281 h 1103082"/>
                  <a:gd name="connsiteX4" fmla="*/ 1571418 w 1571418"/>
                  <a:gd name="connsiteY4" fmla="*/ 0 h 1103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71418" h="1103082">
                    <a:moveTo>
                      <a:pt x="1571418" y="0"/>
                    </a:moveTo>
                    <a:lnTo>
                      <a:pt x="1571418" y="1103082"/>
                    </a:lnTo>
                    <a:lnTo>
                      <a:pt x="0" y="1103082"/>
                    </a:lnTo>
                    <a:lnTo>
                      <a:pt x="4749" y="1034281"/>
                    </a:lnTo>
                    <a:cubicBezTo>
                      <a:pt x="85394" y="453341"/>
                      <a:pt x="756039" y="0"/>
                      <a:pt x="1571418" y="0"/>
                    </a:cubicBezTo>
                    <a:close/>
                  </a:path>
                </a:pathLst>
              </a:custGeom>
              <a:solidFill>
                <a:srgbClr val="4793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09" name="Retângulo: Cantos Arredondados 208">
              <a:extLst>
                <a:ext uri="{FF2B5EF4-FFF2-40B4-BE49-F238E27FC236}">
                  <a16:creationId xmlns="" xmlns:a16="http://schemas.microsoft.com/office/drawing/2014/main" id="{91103E03-1D1E-4CF7-8993-7E3B179A6ABE}"/>
                </a:ext>
              </a:extLst>
            </p:cNvPr>
            <p:cNvSpPr/>
            <p:nvPr/>
          </p:nvSpPr>
          <p:spPr>
            <a:xfrm>
              <a:off x="4420961" y="5050975"/>
              <a:ext cx="5962650" cy="682172"/>
            </a:xfrm>
            <a:prstGeom prst="roundRect">
              <a:avLst>
                <a:gd name="adj" fmla="val 50000"/>
              </a:avLst>
            </a:prstGeom>
            <a:solidFill>
              <a:srgbClr val="69B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0" name="Retângulo: Cantos Arredondados 209">
              <a:extLst>
                <a:ext uri="{FF2B5EF4-FFF2-40B4-BE49-F238E27FC236}">
                  <a16:creationId xmlns="" xmlns:a16="http://schemas.microsoft.com/office/drawing/2014/main" id="{0CCCD931-AA5C-4DC3-8954-02EFEE749FC3}"/>
                </a:ext>
              </a:extLst>
            </p:cNvPr>
            <p:cNvSpPr/>
            <p:nvPr/>
          </p:nvSpPr>
          <p:spPr>
            <a:xfrm>
              <a:off x="4187372" y="5050975"/>
              <a:ext cx="6437085" cy="435426"/>
            </a:xfrm>
            <a:prstGeom prst="roundRect">
              <a:avLst>
                <a:gd name="adj" fmla="val 50000"/>
              </a:avLst>
            </a:prstGeom>
            <a:solidFill>
              <a:srgbClr val="77D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1" name="Retângulo: Cantos Arredondados 210">
              <a:extLst>
                <a:ext uri="{FF2B5EF4-FFF2-40B4-BE49-F238E27FC236}">
                  <a16:creationId xmlns="" xmlns:a16="http://schemas.microsoft.com/office/drawing/2014/main" id="{3A3FA98B-D973-4A12-BD44-E16F86971F3E}"/>
                </a:ext>
              </a:extLst>
            </p:cNvPr>
            <p:cNvSpPr/>
            <p:nvPr/>
          </p:nvSpPr>
          <p:spPr>
            <a:xfrm>
              <a:off x="3904343" y="4463143"/>
              <a:ext cx="7053943" cy="791028"/>
            </a:xfrm>
            <a:prstGeom prst="roundRect">
              <a:avLst>
                <a:gd name="adj" fmla="val 50000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12" name="Agrupar 211">
              <a:extLst>
                <a:ext uri="{FF2B5EF4-FFF2-40B4-BE49-F238E27FC236}">
                  <a16:creationId xmlns="" xmlns:a16="http://schemas.microsoft.com/office/drawing/2014/main" id="{208638BF-BC0E-4894-8BF2-85285371CFA2}"/>
                </a:ext>
              </a:extLst>
            </p:cNvPr>
            <p:cNvGrpSpPr/>
            <p:nvPr/>
          </p:nvGrpSpPr>
          <p:grpSpPr>
            <a:xfrm>
              <a:off x="4360514" y="3498998"/>
              <a:ext cx="2746984" cy="964145"/>
              <a:chOff x="4118183" y="1625605"/>
              <a:chExt cx="3142836" cy="1103082"/>
            </a:xfrm>
          </p:grpSpPr>
          <p:sp>
            <p:nvSpPr>
              <p:cNvPr id="262" name="Forma Livre: Forma 261">
                <a:extLst>
                  <a:ext uri="{FF2B5EF4-FFF2-40B4-BE49-F238E27FC236}">
                    <a16:creationId xmlns="" xmlns:a16="http://schemas.microsoft.com/office/drawing/2014/main" id="{845E4DC7-C3C9-4262-84EA-446D4C6A9907}"/>
                  </a:ext>
                </a:extLst>
              </p:cNvPr>
              <p:cNvSpPr/>
              <p:nvPr/>
            </p:nvSpPr>
            <p:spPr>
              <a:xfrm>
                <a:off x="4118183" y="1625605"/>
                <a:ext cx="1571418" cy="1103082"/>
              </a:xfrm>
              <a:custGeom>
                <a:avLst/>
                <a:gdLst>
                  <a:gd name="connsiteX0" fmla="*/ 1571418 w 1571418"/>
                  <a:gd name="connsiteY0" fmla="*/ 0 h 1103082"/>
                  <a:gd name="connsiteX1" fmla="*/ 1571418 w 1571418"/>
                  <a:gd name="connsiteY1" fmla="*/ 1103082 h 1103082"/>
                  <a:gd name="connsiteX2" fmla="*/ 0 w 1571418"/>
                  <a:gd name="connsiteY2" fmla="*/ 1103082 h 1103082"/>
                  <a:gd name="connsiteX3" fmla="*/ 4749 w 1571418"/>
                  <a:gd name="connsiteY3" fmla="*/ 1034281 h 1103082"/>
                  <a:gd name="connsiteX4" fmla="*/ 1571418 w 1571418"/>
                  <a:gd name="connsiteY4" fmla="*/ 0 h 1103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71418" h="1103082">
                    <a:moveTo>
                      <a:pt x="1571418" y="0"/>
                    </a:moveTo>
                    <a:lnTo>
                      <a:pt x="1571418" y="1103082"/>
                    </a:lnTo>
                    <a:lnTo>
                      <a:pt x="0" y="1103082"/>
                    </a:lnTo>
                    <a:lnTo>
                      <a:pt x="4749" y="1034281"/>
                    </a:lnTo>
                    <a:cubicBezTo>
                      <a:pt x="85394" y="453341"/>
                      <a:pt x="756039" y="0"/>
                      <a:pt x="1571418" y="0"/>
                    </a:cubicBezTo>
                    <a:close/>
                  </a:path>
                </a:pathLst>
              </a:custGeom>
              <a:solidFill>
                <a:srgbClr val="9462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3" name="Forma Livre: Forma 262">
                <a:extLst>
                  <a:ext uri="{FF2B5EF4-FFF2-40B4-BE49-F238E27FC236}">
                    <a16:creationId xmlns="" xmlns:a16="http://schemas.microsoft.com/office/drawing/2014/main" id="{5E3A88E7-9F3C-4BA1-988F-2C3CA0A4C448}"/>
                  </a:ext>
                </a:extLst>
              </p:cNvPr>
              <p:cNvSpPr/>
              <p:nvPr/>
            </p:nvSpPr>
            <p:spPr>
              <a:xfrm flipH="1">
                <a:off x="5689601" y="1625605"/>
                <a:ext cx="1571418" cy="1103082"/>
              </a:xfrm>
              <a:custGeom>
                <a:avLst/>
                <a:gdLst>
                  <a:gd name="connsiteX0" fmla="*/ 1571418 w 1571418"/>
                  <a:gd name="connsiteY0" fmla="*/ 0 h 1103082"/>
                  <a:gd name="connsiteX1" fmla="*/ 1571418 w 1571418"/>
                  <a:gd name="connsiteY1" fmla="*/ 1103082 h 1103082"/>
                  <a:gd name="connsiteX2" fmla="*/ 0 w 1571418"/>
                  <a:gd name="connsiteY2" fmla="*/ 1103082 h 1103082"/>
                  <a:gd name="connsiteX3" fmla="*/ 4749 w 1571418"/>
                  <a:gd name="connsiteY3" fmla="*/ 1034281 h 1103082"/>
                  <a:gd name="connsiteX4" fmla="*/ 1571418 w 1571418"/>
                  <a:gd name="connsiteY4" fmla="*/ 0 h 1103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71418" h="1103082">
                    <a:moveTo>
                      <a:pt x="1571418" y="0"/>
                    </a:moveTo>
                    <a:lnTo>
                      <a:pt x="1571418" y="1103082"/>
                    </a:lnTo>
                    <a:lnTo>
                      <a:pt x="0" y="1103082"/>
                    </a:lnTo>
                    <a:lnTo>
                      <a:pt x="4749" y="1034281"/>
                    </a:lnTo>
                    <a:cubicBezTo>
                      <a:pt x="85394" y="453341"/>
                      <a:pt x="756039" y="0"/>
                      <a:pt x="1571418" y="0"/>
                    </a:cubicBezTo>
                    <a:close/>
                  </a:path>
                </a:pathLst>
              </a:custGeom>
              <a:solidFill>
                <a:srgbClr val="BC7C2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13" name="Agrupar 212">
              <a:extLst>
                <a:ext uri="{FF2B5EF4-FFF2-40B4-BE49-F238E27FC236}">
                  <a16:creationId xmlns="" xmlns:a16="http://schemas.microsoft.com/office/drawing/2014/main" id="{D068BD56-782C-4626-A483-6747CFBB724D}"/>
                </a:ext>
              </a:extLst>
            </p:cNvPr>
            <p:cNvGrpSpPr/>
            <p:nvPr/>
          </p:nvGrpSpPr>
          <p:grpSpPr>
            <a:xfrm>
              <a:off x="3378939" y="1611361"/>
              <a:ext cx="1973822" cy="2939767"/>
              <a:chOff x="3401038" y="1115997"/>
              <a:chExt cx="1223624" cy="1822438"/>
            </a:xfrm>
          </p:grpSpPr>
          <p:grpSp>
            <p:nvGrpSpPr>
              <p:cNvPr id="256" name="Agrupar 255">
                <a:extLst>
                  <a:ext uri="{FF2B5EF4-FFF2-40B4-BE49-F238E27FC236}">
                    <a16:creationId xmlns="" xmlns:a16="http://schemas.microsoft.com/office/drawing/2014/main" id="{D49EDFBF-713F-4430-BC94-AEE0EFCDF7F7}"/>
                  </a:ext>
                </a:extLst>
              </p:cNvPr>
              <p:cNvGrpSpPr/>
              <p:nvPr/>
            </p:nvGrpSpPr>
            <p:grpSpPr>
              <a:xfrm>
                <a:off x="3895291" y="2239165"/>
                <a:ext cx="242006" cy="699270"/>
                <a:chOff x="5188440" y="3482085"/>
                <a:chExt cx="242006" cy="699270"/>
              </a:xfrm>
            </p:grpSpPr>
            <p:sp>
              <p:nvSpPr>
                <p:cNvPr id="260" name="Retângulo 259">
                  <a:extLst>
                    <a:ext uri="{FF2B5EF4-FFF2-40B4-BE49-F238E27FC236}">
                      <a16:creationId xmlns="" xmlns:a16="http://schemas.microsoft.com/office/drawing/2014/main" id="{579F147D-B5C0-4EA7-9808-D6A1720A9F03}"/>
                    </a:ext>
                  </a:extLst>
                </p:cNvPr>
                <p:cNvSpPr/>
                <p:nvPr/>
              </p:nvSpPr>
              <p:spPr>
                <a:xfrm>
                  <a:off x="5188440" y="3482085"/>
                  <a:ext cx="127371" cy="699270"/>
                </a:xfrm>
                <a:prstGeom prst="rect">
                  <a:avLst/>
                </a:prstGeom>
                <a:solidFill>
                  <a:srgbClr val="965F1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61" name="Retângulo 260">
                  <a:extLst>
                    <a:ext uri="{FF2B5EF4-FFF2-40B4-BE49-F238E27FC236}">
                      <a16:creationId xmlns="" xmlns:a16="http://schemas.microsoft.com/office/drawing/2014/main" id="{332EF2D5-E6B0-45AD-9AB3-DC2A2813B4AC}"/>
                    </a:ext>
                  </a:extLst>
                </p:cNvPr>
                <p:cNvSpPr/>
                <p:nvPr/>
              </p:nvSpPr>
              <p:spPr>
                <a:xfrm>
                  <a:off x="5303075" y="3482085"/>
                  <a:ext cx="127371" cy="699270"/>
                </a:xfrm>
                <a:prstGeom prst="rect">
                  <a:avLst/>
                </a:prstGeom>
                <a:solidFill>
                  <a:srgbClr val="AA641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57" name="Agrupar 256">
                <a:extLst>
                  <a:ext uri="{FF2B5EF4-FFF2-40B4-BE49-F238E27FC236}">
                    <a16:creationId xmlns="" xmlns:a16="http://schemas.microsoft.com/office/drawing/2014/main" id="{D174B46A-AA0C-4720-9690-05E3D686BEA7}"/>
                  </a:ext>
                </a:extLst>
              </p:cNvPr>
              <p:cNvGrpSpPr/>
              <p:nvPr/>
            </p:nvGrpSpPr>
            <p:grpSpPr>
              <a:xfrm>
                <a:off x="3401038" y="1115997"/>
                <a:ext cx="1223624" cy="1297910"/>
                <a:chOff x="2760897" y="771826"/>
                <a:chExt cx="1223624" cy="1297910"/>
              </a:xfrm>
            </p:grpSpPr>
            <p:sp>
              <p:nvSpPr>
                <p:cNvPr id="258" name="Forma Livre: Forma 257">
                  <a:extLst>
                    <a:ext uri="{FF2B5EF4-FFF2-40B4-BE49-F238E27FC236}">
                      <a16:creationId xmlns="" xmlns:a16="http://schemas.microsoft.com/office/drawing/2014/main" id="{CC0892AF-3911-480F-80A6-5D5F0F45E8ED}"/>
                    </a:ext>
                  </a:extLst>
                </p:cNvPr>
                <p:cNvSpPr/>
                <p:nvPr/>
              </p:nvSpPr>
              <p:spPr>
                <a:xfrm rot="18888119">
                  <a:off x="2664299" y="870930"/>
                  <a:ext cx="1295404" cy="1102207"/>
                </a:xfrm>
                <a:custGeom>
                  <a:avLst/>
                  <a:gdLst>
                    <a:gd name="connsiteX0" fmla="*/ 1295404 w 1295404"/>
                    <a:gd name="connsiteY0" fmla="*/ 0 h 1102207"/>
                    <a:gd name="connsiteX1" fmla="*/ 1295404 w 1295404"/>
                    <a:gd name="connsiteY1" fmla="*/ 1268 h 1102207"/>
                    <a:gd name="connsiteX2" fmla="*/ 186828 w 1295404"/>
                    <a:gd name="connsiteY2" fmla="*/ 1102207 h 1102207"/>
                    <a:gd name="connsiteX3" fmla="*/ 110617 w 1295404"/>
                    <a:gd name="connsiteY3" fmla="*/ 1009838 h 1102207"/>
                    <a:gd name="connsiteX4" fmla="*/ 0 w 1295404"/>
                    <a:gd name="connsiteY4" fmla="*/ 647702 h 1102207"/>
                    <a:gd name="connsiteX5" fmla="*/ 647702 w 1295404"/>
                    <a:gd name="connsiteY5" fmla="*/ 0 h 11022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295404" h="1102207">
                      <a:moveTo>
                        <a:pt x="1295404" y="0"/>
                      </a:moveTo>
                      <a:lnTo>
                        <a:pt x="1295404" y="1268"/>
                      </a:lnTo>
                      <a:lnTo>
                        <a:pt x="186828" y="1102207"/>
                      </a:lnTo>
                      <a:lnTo>
                        <a:pt x="110617" y="1009838"/>
                      </a:lnTo>
                      <a:cubicBezTo>
                        <a:pt x="40779" y="906464"/>
                        <a:pt x="0" y="781846"/>
                        <a:pt x="0" y="647702"/>
                      </a:cubicBezTo>
                      <a:cubicBezTo>
                        <a:pt x="0" y="289986"/>
                        <a:pt x="289986" y="0"/>
                        <a:pt x="647702" y="0"/>
                      </a:cubicBezTo>
                      <a:close/>
                    </a:path>
                  </a:pathLst>
                </a:custGeom>
                <a:solidFill>
                  <a:srgbClr val="D1D0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9" name="Forma Livre: Forma 258">
                  <a:extLst>
                    <a:ext uri="{FF2B5EF4-FFF2-40B4-BE49-F238E27FC236}">
                      <a16:creationId xmlns="" xmlns:a16="http://schemas.microsoft.com/office/drawing/2014/main" id="{A239F225-E7DD-457A-AFEC-9505B50729FE}"/>
                    </a:ext>
                  </a:extLst>
                </p:cNvPr>
                <p:cNvSpPr/>
                <p:nvPr/>
              </p:nvSpPr>
              <p:spPr>
                <a:xfrm rot="2711881" flipH="1">
                  <a:off x="2785716" y="868424"/>
                  <a:ext cx="1295404" cy="1102207"/>
                </a:xfrm>
                <a:custGeom>
                  <a:avLst/>
                  <a:gdLst>
                    <a:gd name="connsiteX0" fmla="*/ 1295404 w 1295404"/>
                    <a:gd name="connsiteY0" fmla="*/ 0 h 1102207"/>
                    <a:gd name="connsiteX1" fmla="*/ 1295404 w 1295404"/>
                    <a:gd name="connsiteY1" fmla="*/ 1268 h 1102207"/>
                    <a:gd name="connsiteX2" fmla="*/ 186828 w 1295404"/>
                    <a:gd name="connsiteY2" fmla="*/ 1102207 h 1102207"/>
                    <a:gd name="connsiteX3" fmla="*/ 110617 w 1295404"/>
                    <a:gd name="connsiteY3" fmla="*/ 1009838 h 1102207"/>
                    <a:gd name="connsiteX4" fmla="*/ 0 w 1295404"/>
                    <a:gd name="connsiteY4" fmla="*/ 647702 h 1102207"/>
                    <a:gd name="connsiteX5" fmla="*/ 647702 w 1295404"/>
                    <a:gd name="connsiteY5" fmla="*/ 0 h 11022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295404" h="1102207">
                      <a:moveTo>
                        <a:pt x="1295404" y="0"/>
                      </a:moveTo>
                      <a:lnTo>
                        <a:pt x="1295404" y="1268"/>
                      </a:lnTo>
                      <a:lnTo>
                        <a:pt x="186828" y="1102207"/>
                      </a:lnTo>
                      <a:lnTo>
                        <a:pt x="110617" y="1009838"/>
                      </a:lnTo>
                      <a:cubicBezTo>
                        <a:pt x="40779" y="906464"/>
                        <a:pt x="0" y="781846"/>
                        <a:pt x="0" y="647702"/>
                      </a:cubicBezTo>
                      <a:cubicBezTo>
                        <a:pt x="0" y="289986"/>
                        <a:pt x="289986" y="0"/>
                        <a:pt x="647702" y="0"/>
                      </a:cubicBezTo>
                      <a:close/>
                    </a:path>
                  </a:pathLst>
                </a:custGeom>
                <a:solidFill>
                  <a:srgbClr val="EAEF3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214" name="Agrupar 213">
              <a:extLst>
                <a:ext uri="{FF2B5EF4-FFF2-40B4-BE49-F238E27FC236}">
                  <a16:creationId xmlns="" xmlns:a16="http://schemas.microsoft.com/office/drawing/2014/main" id="{315E6E98-F6E6-41B4-A6A4-B6466C56DA1B}"/>
                </a:ext>
              </a:extLst>
            </p:cNvPr>
            <p:cNvGrpSpPr/>
            <p:nvPr/>
          </p:nvGrpSpPr>
          <p:grpSpPr>
            <a:xfrm>
              <a:off x="4182438" y="3771817"/>
              <a:ext cx="895411" cy="896340"/>
              <a:chOff x="3188663" y="806806"/>
              <a:chExt cx="1996492" cy="1998562"/>
            </a:xfrm>
          </p:grpSpPr>
          <p:sp>
            <p:nvSpPr>
              <p:cNvPr id="252" name="Forma Livre: Forma 251">
                <a:extLst>
                  <a:ext uri="{FF2B5EF4-FFF2-40B4-BE49-F238E27FC236}">
                    <a16:creationId xmlns="" xmlns:a16="http://schemas.microsoft.com/office/drawing/2014/main" id="{AE614212-7E36-4767-BF5B-72EAEBE9DBF2}"/>
                  </a:ext>
                </a:extLst>
              </p:cNvPr>
              <p:cNvSpPr/>
              <p:nvPr/>
            </p:nvSpPr>
            <p:spPr>
              <a:xfrm>
                <a:off x="3188663" y="806806"/>
                <a:ext cx="998246" cy="199856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3" name="Forma Livre: Forma 252">
                <a:extLst>
                  <a:ext uri="{FF2B5EF4-FFF2-40B4-BE49-F238E27FC236}">
                    <a16:creationId xmlns="" xmlns:a16="http://schemas.microsoft.com/office/drawing/2014/main" id="{D75EBEB6-4F3A-4C3E-9BB9-73F6793F4D74}"/>
                  </a:ext>
                </a:extLst>
              </p:cNvPr>
              <p:cNvSpPr/>
              <p:nvPr/>
            </p:nvSpPr>
            <p:spPr>
              <a:xfrm flipH="1">
                <a:off x="4186909" y="817816"/>
                <a:ext cx="998246" cy="198755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7A705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4" name="Elipse 253">
                <a:extLst>
                  <a:ext uri="{FF2B5EF4-FFF2-40B4-BE49-F238E27FC236}">
                    <a16:creationId xmlns="" xmlns:a16="http://schemas.microsoft.com/office/drawing/2014/main" id="{84E9CD53-8EB2-41CA-8C6C-FA6797AA1A7A}"/>
                  </a:ext>
                </a:extLst>
              </p:cNvPr>
              <p:cNvSpPr/>
              <p:nvPr/>
            </p:nvSpPr>
            <p:spPr>
              <a:xfrm>
                <a:off x="4360514" y="1050473"/>
                <a:ext cx="239485" cy="239485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5" name="Elipse 254">
                <a:extLst>
                  <a:ext uri="{FF2B5EF4-FFF2-40B4-BE49-F238E27FC236}">
                    <a16:creationId xmlns="" xmlns:a16="http://schemas.microsoft.com/office/drawing/2014/main" id="{F971B034-DC8C-4D59-A513-269A80768B3F}"/>
                  </a:ext>
                </a:extLst>
              </p:cNvPr>
              <p:cNvSpPr/>
              <p:nvPr/>
            </p:nvSpPr>
            <p:spPr>
              <a:xfrm>
                <a:off x="4673702" y="1267378"/>
                <a:ext cx="199803" cy="199803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15" name="Agrupar 214">
              <a:extLst>
                <a:ext uri="{FF2B5EF4-FFF2-40B4-BE49-F238E27FC236}">
                  <a16:creationId xmlns="" xmlns:a16="http://schemas.microsoft.com/office/drawing/2014/main" id="{B7BA6EB6-1F8C-424B-BAE1-B34D013899DA}"/>
                </a:ext>
              </a:extLst>
            </p:cNvPr>
            <p:cNvGrpSpPr/>
            <p:nvPr/>
          </p:nvGrpSpPr>
          <p:grpSpPr>
            <a:xfrm>
              <a:off x="6363959" y="3513805"/>
              <a:ext cx="1041955" cy="1224077"/>
              <a:chOff x="3188663" y="806806"/>
              <a:chExt cx="1996492" cy="1998562"/>
            </a:xfrm>
          </p:grpSpPr>
          <p:sp>
            <p:nvSpPr>
              <p:cNvPr id="248" name="Forma Livre: Forma 247">
                <a:extLst>
                  <a:ext uri="{FF2B5EF4-FFF2-40B4-BE49-F238E27FC236}">
                    <a16:creationId xmlns="" xmlns:a16="http://schemas.microsoft.com/office/drawing/2014/main" id="{F3348001-3E04-489D-96EE-9D92AD864C44}"/>
                  </a:ext>
                </a:extLst>
              </p:cNvPr>
              <p:cNvSpPr/>
              <p:nvPr/>
            </p:nvSpPr>
            <p:spPr>
              <a:xfrm>
                <a:off x="3188663" y="806806"/>
                <a:ext cx="998246" cy="199856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9" name="Forma Livre: Forma 248">
                <a:extLst>
                  <a:ext uri="{FF2B5EF4-FFF2-40B4-BE49-F238E27FC236}">
                    <a16:creationId xmlns="" xmlns:a16="http://schemas.microsoft.com/office/drawing/2014/main" id="{05317D29-823C-456A-A275-77F5BD8499F5}"/>
                  </a:ext>
                </a:extLst>
              </p:cNvPr>
              <p:cNvSpPr/>
              <p:nvPr/>
            </p:nvSpPr>
            <p:spPr>
              <a:xfrm flipH="1">
                <a:off x="4186909" y="817816"/>
                <a:ext cx="998246" cy="198755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7A705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0" name="Elipse 249">
                <a:extLst>
                  <a:ext uri="{FF2B5EF4-FFF2-40B4-BE49-F238E27FC236}">
                    <a16:creationId xmlns="" xmlns:a16="http://schemas.microsoft.com/office/drawing/2014/main" id="{810DD595-8D38-4DF2-9A6F-0662582C1E2C}"/>
                  </a:ext>
                </a:extLst>
              </p:cNvPr>
              <p:cNvSpPr/>
              <p:nvPr/>
            </p:nvSpPr>
            <p:spPr>
              <a:xfrm>
                <a:off x="4360514" y="1050473"/>
                <a:ext cx="239485" cy="239485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1" name="Elipse 250">
                <a:extLst>
                  <a:ext uri="{FF2B5EF4-FFF2-40B4-BE49-F238E27FC236}">
                    <a16:creationId xmlns="" xmlns:a16="http://schemas.microsoft.com/office/drawing/2014/main" id="{3BCF1079-D02D-4234-B647-64A5962BFA8E}"/>
                  </a:ext>
                </a:extLst>
              </p:cNvPr>
              <p:cNvSpPr/>
              <p:nvPr/>
            </p:nvSpPr>
            <p:spPr>
              <a:xfrm>
                <a:off x="4673702" y="1267378"/>
                <a:ext cx="199803" cy="199803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16" name="Forma Livre: Forma 215">
              <a:extLst>
                <a:ext uri="{FF2B5EF4-FFF2-40B4-BE49-F238E27FC236}">
                  <a16:creationId xmlns="" xmlns:a16="http://schemas.microsoft.com/office/drawing/2014/main" id="{F01494F2-07B4-4295-8AA1-496D8F509659}"/>
                </a:ext>
              </a:extLst>
            </p:cNvPr>
            <p:cNvSpPr/>
            <p:nvPr/>
          </p:nvSpPr>
          <p:spPr>
            <a:xfrm>
              <a:off x="7220530" y="4164713"/>
              <a:ext cx="668636" cy="571369"/>
            </a:xfrm>
            <a:custGeom>
              <a:avLst/>
              <a:gdLst>
                <a:gd name="connsiteX0" fmla="*/ 520978 w 1041956"/>
                <a:gd name="connsiteY0" fmla="*/ 0 h 1224077"/>
                <a:gd name="connsiteX1" fmla="*/ 520978 w 1041956"/>
                <a:gd name="connsiteY1" fmla="*/ 6743 h 1224077"/>
                <a:gd name="connsiteX2" fmla="*/ 574063 w 1041956"/>
                <a:gd name="connsiteY2" fmla="*/ 9871 h 1224077"/>
                <a:gd name="connsiteX3" fmla="*/ 1041956 w 1041956"/>
                <a:gd name="connsiteY3" fmla="*/ 615003 h 1224077"/>
                <a:gd name="connsiteX4" fmla="*/ 1041956 w 1041956"/>
                <a:gd name="connsiteY4" fmla="*/ 1224077 h 1224077"/>
                <a:gd name="connsiteX5" fmla="*/ 520978 w 1041956"/>
                <a:gd name="connsiteY5" fmla="*/ 1224077 h 1224077"/>
                <a:gd name="connsiteX6" fmla="*/ 0 w 1041956"/>
                <a:gd name="connsiteY6" fmla="*/ 1224077 h 1224077"/>
                <a:gd name="connsiteX7" fmla="*/ 0 w 1041956"/>
                <a:gd name="connsiteY7" fmla="*/ 611630 h 1224077"/>
                <a:gd name="connsiteX8" fmla="*/ 467893 w 1041956"/>
                <a:gd name="connsiteY8" fmla="*/ 3146 h 1224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41956" h="1224077">
                  <a:moveTo>
                    <a:pt x="520978" y="0"/>
                  </a:moveTo>
                  <a:lnTo>
                    <a:pt x="520978" y="6743"/>
                  </a:lnTo>
                  <a:lnTo>
                    <a:pt x="574063" y="9871"/>
                  </a:lnTo>
                  <a:cubicBezTo>
                    <a:pt x="836872" y="41021"/>
                    <a:pt x="1041956" y="300060"/>
                    <a:pt x="1041956" y="615003"/>
                  </a:cubicBezTo>
                  <a:lnTo>
                    <a:pt x="1041956" y="1224077"/>
                  </a:lnTo>
                  <a:lnTo>
                    <a:pt x="520978" y="1224077"/>
                  </a:lnTo>
                  <a:lnTo>
                    <a:pt x="0" y="1224077"/>
                  </a:lnTo>
                  <a:lnTo>
                    <a:pt x="0" y="611630"/>
                  </a:lnTo>
                  <a:cubicBezTo>
                    <a:pt x="0" y="294942"/>
                    <a:pt x="205084" y="34468"/>
                    <a:pt x="467893" y="3146"/>
                  </a:cubicBezTo>
                  <a:close/>
                </a:path>
              </a:pathLst>
            </a:custGeom>
            <a:solidFill>
              <a:srgbClr val="6F66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17" name="Agrupar 216">
              <a:extLst>
                <a:ext uri="{FF2B5EF4-FFF2-40B4-BE49-F238E27FC236}">
                  <a16:creationId xmlns="" xmlns:a16="http://schemas.microsoft.com/office/drawing/2014/main" id="{AED63B4C-D263-464B-9653-0D1AEAB5017B}"/>
                </a:ext>
              </a:extLst>
            </p:cNvPr>
            <p:cNvGrpSpPr/>
            <p:nvPr/>
          </p:nvGrpSpPr>
          <p:grpSpPr>
            <a:xfrm>
              <a:off x="5046138" y="2582450"/>
              <a:ext cx="1337272" cy="2145703"/>
              <a:chOff x="2716473" y="770982"/>
              <a:chExt cx="3143466" cy="5043809"/>
            </a:xfrm>
          </p:grpSpPr>
          <p:grpSp>
            <p:nvGrpSpPr>
              <p:cNvPr id="233" name="Agrupar 232">
                <a:extLst>
                  <a:ext uri="{FF2B5EF4-FFF2-40B4-BE49-F238E27FC236}">
                    <a16:creationId xmlns="" xmlns:a16="http://schemas.microsoft.com/office/drawing/2014/main" id="{0B19E300-F93C-4832-8C30-62D4F902C624}"/>
                  </a:ext>
                </a:extLst>
              </p:cNvPr>
              <p:cNvGrpSpPr/>
              <p:nvPr/>
            </p:nvGrpSpPr>
            <p:grpSpPr>
              <a:xfrm>
                <a:off x="4019096" y="4171047"/>
                <a:ext cx="568873" cy="1643744"/>
                <a:chOff x="3541486" y="1436914"/>
                <a:chExt cx="689429" cy="1992086"/>
              </a:xfrm>
            </p:grpSpPr>
            <p:sp>
              <p:nvSpPr>
                <p:cNvPr id="246" name="Retângulo 245">
                  <a:extLst>
                    <a:ext uri="{FF2B5EF4-FFF2-40B4-BE49-F238E27FC236}">
                      <a16:creationId xmlns="" xmlns:a16="http://schemas.microsoft.com/office/drawing/2014/main" id="{0A982E94-4B19-4A3B-BEDA-63D60CA56655}"/>
                    </a:ext>
                  </a:extLst>
                </p:cNvPr>
                <p:cNvSpPr/>
                <p:nvPr/>
              </p:nvSpPr>
              <p:spPr>
                <a:xfrm>
                  <a:off x="3541486" y="1436914"/>
                  <a:ext cx="362857" cy="1992086"/>
                </a:xfrm>
                <a:prstGeom prst="rect">
                  <a:avLst/>
                </a:prstGeom>
                <a:solidFill>
                  <a:srgbClr val="965F1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7" name="Retângulo 246">
                  <a:extLst>
                    <a:ext uri="{FF2B5EF4-FFF2-40B4-BE49-F238E27FC236}">
                      <a16:creationId xmlns="" xmlns:a16="http://schemas.microsoft.com/office/drawing/2014/main" id="{5C16134E-388B-40EB-A6A6-4A55F503C5F3}"/>
                    </a:ext>
                  </a:extLst>
                </p:cNvPr>
                <p:cNvSpPr/>
                <p:nvPr/>
              </p:nvSpPr>
              <p:spPr>
                <a:xfrm>
                  <a:off x="3868058" y="1436914"/>
                  <a:ext cx="362857" cy="1992086"/>
                </a:xfrm>
                <a:prstGeom prst="rect">
                  <a:avLst/>
                </a:prstGeom>
                <a:solidFill>
                  <a:srgbClr val="AA641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34" name="Agrupar 233">
                <a:extLst>
                  <a:ext uri="{FF2B5EF4-FFF2-40B4-BE49-F238E27FC236}">
                    <a16:creationId xmlns="" xmlns:a16="http://schemas.microsoft.com/office/drawing/2014/main" id="{A4CAC69C-8579-4853-816F-52D06CFF24B7}"/>
                  </a:ext>
                </a:extLst>
              </p:cNvPr>
              <p:cNvGrpSpPr/>
              <p:nvPr/>
            </p:nvGrpSpPr>
            <p:grpSpPr>
              <a:xfrm>
                <a:off x="2716473" y="2452916"/>
                <a:ext cx="3143466" cy="2257981"/>
                <a:chOff x="5384800" y="493489"/>
                <a:chExt cx="2061026" cy="1480454"/>
              </a:xfrm>
            </p:grpSpPr>
            <p:sp>
              <p:nvSpPr>
                <p:cNvPr id="244" name="Forma Livre: Forma 243">
                  <a:extLst>
                    <a:ext uri="{FF2B5EF4-FFF2-40B4-BE49-F238E27FC236}">
                      <a16:creationId xmlns="" xmlns:a16="http://schemas.microsoft.com/office/drawing/2014/main" id="{8CA937D8-E74E-463F-A1EF-CECD3A44BC18}"/>
                    </a:ext>
                  </a:extLst>
                </p:cNvPr>
                <p:cNvSpPr/>
                <p:nvPr/>
              </p:nvSpPr>
              <p:spPr>
                <a:xfrm>
                  <a:off x="5384800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5" name="Forma Livre: Forma 244">
                  <a:extLst>
                    <a:ext uri="{FF2B5EF4-FFF2-40B4-BE49-F238E27FC236}">
                      <a16:creationId xmlns="" xmlns:a16="http://schemas.microsoft.com/office/drawing/2014/main" id="{CEC77361-B363-423A-901F-6EC6A0AFBA95}"/>
                    </a:ext>
                  </a:extLst>
                </p:cNvPr>
                <p:cNvSpPr/>
                <p:nvPr/>
              </p:nvSpPr>
              <p:spPr>
                <a:xfrm flipH="1">
                  <a:off x="6415313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77D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grpSp>
            <p:nvGrpSpPr>
              <p:cNvPr id="235" name="Agrupar 234">
                <a:extLst>
                  <a:ext uri="{FF2B5EF4-FFF2-40B4-BE49-F238E27FC236}">
                    <a16:creationId xmlns="" xmlns:a16="http://schemas.microsoft.com/office/drawing/2014/main" id="{C5E92DAE-D9B9-4754-8D8E-9A69698A57DB}"/>
                  </a:ext>
                </a:extLst>
              </p:cNvPr>
              <p:cNvGrpSpPr/>
              <p:nvPr/>
            </p:nvGrpSpPr>
            <p:grpSpPr>
              <a:xfrm>
                <a:off x="2976449" y="2018031"/>
                <a:ext cx="2623514" cy="1884495"/>
                <a:chOff x="5384800" y="493489"/>
                <a:chExt cx="2061026" cy="1480454"/>
              </a:xfrm>
            </p:grpSpPr>
            <p:sp>
              <p:nvSpPr>
                <p:cNvPr id="242" name="Forma Livre: Forma 241">
                  <a:extLst>
                    <a:ext uri="{FF2B5EF4-FFF2-40B4-BE49-F238E27FC236}">
                      <a16:creationId xmlns="" xmlns:a16="http://schemas.microsoft.com/office/drawing/2014/main" id="{FCF7BE7B-08A0-4838-883A-B070868C04F0}"/>
                    </a:ext>
                  </a:extLst>
                </p:cNvPr>
                <p:cNvSpPr/>
                <p:nvPr/>
              </p:nvSpPr>
              <p:spPr>
                <a:xfrm>
                  <a:off x="5384800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43" name="Forma Livre: Forma 242">
                  <a:extLst>
                    <a:ext uri="{FF2B5EF4-FFF2-40B4-BE49-F238E27FC236}">
                      <a16:creationId xmlns="" xmlns:a16="http://schemas.microsoft.com/office/drawing/2014/main" id="{BA73D5A4-D75D-4D0B-988D-7D86E3CF2282}"/>
                    </a:ext>
                  </a:extLst>
                </p:cNvPr>
                <p:cNvSpPr/>
                <p:nvPr/>
              </p:nvSpPr>
              <p:spPr>
                <a:xfrm flipH="1">
                  <a:off x="6415313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77D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grpSp>
            <p:nvGrpSpPr>
              <p:cNvPr id="236" name="Agrupar 235">
                <a:extLst>
                  <a:ext uri="{FF2B5EF4-FFF2-40B4-BE49-F238E27FC236}">
                    <a16:creationId xmlns="" xmlns:a16="http://schemas.microsoft.com/office/drawing/2014/main" id="{3405B83F-099D-48BA-AA56-72CB0B54232C}"/>
                  </a:ext>
                </a:extLst>
              </p:cNvPr>
              <p:cNvGrpSpPr/>
              <p:nvPr/>
            </p:nvGrpSpPr>
            <p:grpSpPr>
              <a:xfrm>
                <a:off x="3083355" y="1311645"/>
                <a:ext cx="2409701" cy="1730911"/>
                <a:chOff x="5384800" y="493489"/>
                <a:chExt cx="2061026" cy="1480454"/>
              </a:xfrm>
            </p:grpSpPr>
            <p:sp>
              <p:nvSpPr>
                <p:cNvPr id="240" name="Forma Livre: Forma 239">
                  <a:extLst>
                    <a:ext uri="{FF2B5EF4-FFF2-40B4-BE49-F238E27FC236}">
                      <a16:creationId xmlns="" xmlns:a16="http://schemas.microsoft.com/office/drawing/2014/main" id="{7FAEAD30-107A-4A37-B175-BBE85736D861}"/>
                    </a:ext>
                  </a:extLst>
                </p:cNvPr>
                <p:cNvSpPr/>
                <p:nvPr/>
              </p:nvSpPr>
              <p:spPr>
                <a:xfrm>
                  <a:off x="5384800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1" name="Forma Livre: Forma 240">
                  <a:extLst>
                    <a:ext uri="{FF2B5EF4-FFF2-40B4-BE49-F238E27FC236}">
                      <a16:creationId xmlns="" xmlns:a16="http://schemas.microsoft.com/office/drawing/2014/main" id="{C4F4688B-8E7B-48B9-A7CA-376F4252F716}"/>
                    </a:ext>
                  </a:extLst>
                </p:cNvPr>
                <p:cNvSpPr/>
                <p:nvPr/>
              </p:nvSpPr>
              <p:spPr>
                <a:xfrm flipH="1">
                  <a:off x="6415313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77D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37" name="Agrupar 236">
                <a:extLst>
                  <a:ext uri="{FF2B5EF4-FFF2-40B4-BE49-F238E27FC236}">
                    <a16:creationId xmlns="" xmlns:a16="http://schemas.microsoft.com/office/drawing/2014/main" id="{E8EF80A5-6558-48FC-9188-697BF0366BA3}"/>
                  </a:ext>
                </a:extLst>
              </p:cNvPr>
              <p:cNvGrpSpPr/>
              <p:nvPr/>
            </p:nvGrpSpPr>
            <p:grpSpPr>
              <a:xfrm>
                <a:off x="3208939" y="770982"/>
                <a:ext cx="2158533" cy="1550495"/>
                <a:chOff x="5384800" y="493489"/>
                <a:chExt cx="2061026" cy="1480454"/>
              </a:xfrm>
              <a:solidFill>
                <a:srgbClr val="74BE1F"/>
              </a:solidFill>
            </p:grpSpPr>
            <p:sp>
              <p:nvSpPr>
                <p:cNvPr id="238" name="Forma Livre: Forma 237">
                  <a:extLst>
                    <a:ext uri="{FF2B5EF4-FFF2-40B4-BE49-F238E27FC236}">
                      <a16:creationId xmlns="" xmlns:a16="http://schemas.microsoft.com/office/drawing/2014/main" id="{346E3FE5-B14B-45CB-B199-AC6CEA859AC7}"/>
                    </a:ext>
                  </a:extLst>
                </p:cNvPr>
                <p:cNvSpPr/>
                <p:nvPr/>
              </p:nvSpPr>
              <p:spPr>
                <a:xfrm>
                  <a:off x="5384800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39" name="Forma Livre: Forma 238">
                  <a:extLst>
                    <a:ext uri="{FF2B5EF4-FFF2-40B4-BE49-F238E27FC236}">
                      <a16:creationId xmlns="" xmlns:a16="http://schemas.microsoft.com/office/drawing/2014/main" id="{413CA5C8-13CC-4448-94B7-4903650E6284}"/>
                    </a:ext>
                  </a:extLst>
                </p:cNvPr>
                <p:cNvSpPr/>
                <p:nvPr/>
              </p:nvSpPr>
              <p:spPr>
                <a:xfrm flipH="1">
                  <a:off x="6415313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77D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</p:grpSp>
        <p:sp>
          <p:nvSpPr>
            <p:cNvPr id="218" name="Retângulo: Cantos Arredondados 217">
              <a:extLst>
                <a:ext uri="{FF2B5EF4-FFF2-40B4-BE49-F238E27FC236}">
                  <a16:creationId xmlns="" xmlns:a16="http://schemas.microsoft.com/office/drawing/2014/main" id="{1B64950E-6576-443E-A9C4-EAF98EE3107D}"/>
                </a:ext>
              </a:extLst>
            </p:cNvPr>
            <p:cNvSpPr/>
            <p:nvPr/>
          </p:nvSpPr>
          <p:spPr>
            <a:xfrm>
              <a:off x="6523297" y="2503234"/>
              <a:ext cx="192670" cy="521095"/>
            </a:xfrm>
            <a:prstGeom prst="roundRect">
              <a:avLst>
                <a:gd name="adj" fmla="val 50000"/>
              </a:avLst>
            </a:prstGeom>
            <a:solidFill>
              <a:srgbClr val="B8DC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9" name="Retângulo: Cantos Arredondados 218">
              <a:extLst>
                <a:ext uri="{FF2B5EF4-FFF2-40B4-BE49-F238E27FC236}">
                  <a16:creationId xmlns="" xmlns:a16="http://schemas.microsoft.com/office/drawing/2014/main" id="{D36D97EC-6FD2-463E-947E-BFFC14165A08}"/>
                </a:ext>
              </a:extLst>
            </p:cNvPr>
            <p:cNvSpPr/>
            <p:nvPr/>
          </p:nvSpPr>
          <p:spPr>
            <a:xfrm>
              <a:off x="6951159" y="2513302"/>
              <a:ext cx="250028" cy="689426"/>
            </a:xfrm>
            <a:prstGeom prst="roundRect">
              <a:avLst>
                <a:gd name="adj" fmla="val 50000"/>
              </a:avLst>
            </a:prstGeom>
            <a:solidFill>
              <a:srgbClr val="B8DC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0" name="Retângulo: Cantos Arredondados 219">
              <a:extLst>
                <a:ext uri="{FF2B5EF4-FFF2-40B4-BE49-F238E27FC236}">
                  <a16:creationId xmlns="" xmlns:a16="http://schemas.microsoft.com/office/drawing/2014/main" id="{E88B2013-FAAE-49B0-A2AC-FC85DF86C8EE}"/>
                </a:ext>
              </a:extLst>
            </p:cNvPr>
            <p:cNvSpPr/>
            <p:nvPr/>
          </p:nvSpPr>
          <p:spPr>
            <a:xfrm>
              <a:off x="7658925" y="2516695"/>
              <a:ext cx="192670" cy="521095"/>
            </a:xfrm>
            <a:prstGeom prst="roundRect">
              <a:avLst>
                <a:gd name="adj" fmla="val 50000"/>
              </a:avLst>
            </a:prstGeom>
            <a:solidFill>
              <a:srgbClr val="B8DC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1" name="Retângulo: Cantos Arredondados 220">
              <a:extLst>
                <a:ext uri="{FF2B5EF4-FFF2-40B4-BE49-F238E27FC236}">
                  <a16:creationId xmlns="" xmlns:a16="http://schemas.microsoft.com/office/drawing/2014/main" id="{2A4367F9-53A9-4C1D-9E49-AE19A8CA12B6}"/>
                </a:ext>
              </a:extLst>
            </p:cNvPr>
            <p:cNvSpPr/>
            <p:nvPr/>
          </p:nvSpPr>
          <p:spPr>
            <a:xfrm>
              <a:off x="6716963" y="2457878"/>
              <a:ext cx="235836" cy="443229"/>
            </a:xfrm>
            <a:prstGeom prst="roundRect">
              <a:avLst>
                <a:gd name="adj" fmla="val 50000"/>
              </a:avLst>
            </a:prstGeom>
            <a:solidFill>
              <a:srgbClr val="92C9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2" name="Retângulo: Cantos Arredondados 221">
              <a:extLst>
                <a:ext uri="{FF2B5EF4-FFF2-40B4-BE49-F238E27FC236}">
                  <a16:creationId xmlns="" xmlns:a16="http://schemas.microsoft.com/office/drawing/2014/main" id="{171CFA6E-55EA-42E4-9163-ACE57D5672EF}"/>
                </a:ext>
              </a:extLst>
            </p:cNvPr>
            <p:cNvSpPr/>
            <p:nvPr/>
          </p:nvSpPr>
          <p:spPr>
            <a:xfrm>
              <a:off x="7388608" y="2477866"/>
              <a:ext cx="263133" cy="443229"/>
            </a:xfrm>
            <a:prstGeom prst="roundRect">
              <a:avLst>
                <a:gd name="adj" fmla="val 50000"/>
              </a:avLst>
            </a:prstGeom>
            <a:solidFill>
              <a:srgbClr val="92C9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3" name="Retângulo: Cantos Arredondados 222">
              <a:extLst>
                <a:ext uri="{FF2B5EF4-FFF2-40B4-BE49-F238E27FC236}">
                  <a16:creationId xmlns="" xmlns:a16="http://schemas.microsoft.com/office/drawing/2014/main" id="{16C362D8-7EFF-418D-959C-3AEA0D184F3C}"/>
                </a:ext>
              </a:extLst>
            </p:cNvPr>
            <p:cNvSpPr/>
            <p:nvPr/>
          </p:nvSpPr>
          <p:spPr>
            <a:xfrm>
              <a:off x="7152771" y="2403668"/>
              <a:ext cx="235836" cy="488655"/>
            </a:xfrm>
            <a:prstGeom prst="roundRect">
              <a:avLst>
                <a:gd name="adj" fmla="val 50000"/>
              </a:avLst>
            </a:prstGeom>
            <a:solidFill>
              <a:srgbClr val="B8DC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4" name="Elipse 223">
              <a:extLst>
                <a:ext uri="{FF2B5EF4-FFF2-40B4-BE49-F238E27FC236}">
                  <a16:creationId xmlns="" xmlns:a16="http://schemas.microsoft.com/office/drawing/2014/main" id="{632B96E5-9A53-43EF-B72F-57596C1DE236}"/>
                </a:ext>
              </a:extLst>
            </p:cNvPr>
            <p:cNvSpPr/>
            <p:nvPr/>
          </p:nvSpPr>
          <p:spPr>
            <a:xfrm>
              <a:off x="7908764" y="4250997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5" name="Elipse 224">
              <a:extLst>
                <a:ext uri="{FF2B5EF4-FFF2-40B4-BE49-F238E27FC236}">
                  <a16:creationId xmlns="" xmlns:a16="http://schemas.microsoft.com/office/drawing/2014/main" id="{5605855B-D931-490B-B82F-74C842CC6B0A}"/>
                </a:ext>
              </a:extLst>
            </p:cNvPr>
            <p:cNvSpPr/>
            <p:nvPr/>
          </p:nvSpPr>
          <p:spPr>
            <a:xfrm>
              <a:off x="8206654" y="4287022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6" name="Elipse 225">
              <a:extLst>
                <a:ext uri="{FF2B5EF4-FFF2-40B4-BE49-F238E27FC236}">
                  <a16:creationId xmlns="" xmlns:a16="http://schemas.microsoft.com/office/drawing/2014/main" id="{874B6119-C3B3-4E0F-9450-EC080C85DDE5}"/>
                </a:ext>
              </a:extLst>
            </p:cNvPr>
            <p:cNvSpPr/>
            <p:nvPr/>
          </p:nvSpPr>
          <p:spPr>
            <a:xfrm>
              <a:off x="8467032" y="4272820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7" name="Elipse 226">
              <a:extLst>
                <a:ext uri="{FF2B5EF4-FFF2-40B4-BE49-F238E27FC236}">
                  <a16:creationId xmlns="" xmlns:a16="http://schemas.microsoft.com/office/drawing/2014/main" id="{5B585339-2A3C-4690-8507-3C3944AE335E}"/>
                </a:ext>
              </a:extLst>
            </p:cNvPr>
            <p:cNvSpPr/>
            <p:nvPr/>
          </p:nvSpPr>
          <p:spPr>
            <a:xfrm>
              <a:off x="8058715" y="4185651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8" name="Elipse 227">
              <a:extLst>
                <a:ext uri="{FF2B5EF4-FFF2-40B4-BE49-F238E27FC236}">
                  <a16:creationId xmlns="" xmlns:a16="http://schemas.microsoft.com/office/drawing/2014/main" id="{A2BBD5FE-5A2B-4259-9030-9534418BB08C}"/>
                </a:ext>
              </a:extLst>
            </p:cNvPr>
            <p:cNvSpPr/>
            <p:nvPr/>
          </p:nvSpPr>
          <p:spPr>
            <a:xfrm>
              <a:off x="8045513" y="4374195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9" name="Elipse 228">
              <a:extLst>
                <a:ext uri="{FF2B5EF4-FFF2-40B4-BE49-F238E27FC236}">
                  <a16:creationId xmlns="" xmlns:a16="http://schemas.microsoft.com/office/drawing/2014/main" id="{1529BE48-2167-4804-98F4-8FF3FD5BE0DA}"/>
                </a:ext>
              </a:extLst>
            </p:cNvPr>
            <p:cNvSpPr/>
            <p:nvPr/>
          </p:nvSpPr>
          <p:spPr>
            <a:xfrm>
              <a:off x="8352237" y="4345927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0" name="Elipse 229">
              <a:extLst>
                <a:ext uri="{FF2B5EF4-FFF2-40B4-BE49-F238E27FC236}">
                  <a16:creationId xmlns="" xmlns:a16="http://schemas.microsoft.com/office/drawing/2014/main" id="{C090A392-7A2E-4100-A647-3D4FF72440D5}"/>
                </a:ext>
              </a:extLst>
            </p:cNvPr>
            <p:cNvSpPr/>
            <p:nvPr/>
          </p:nvSpPr>
          <p:spPr>
            <a:xfrm>
              <a:off x="8367404" y="4156157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1" name="Elipse 230">
              <a:extLst>
                <a:ext uri="{FF2B5EF4-FFF2-40B4-BE49-F238E27FC236}">
                  <a16:creationId xmlns="" xmlns:a16="http://schemas.microsoft.com/office/drawing/2014/main" id="{91CD394C-2F9C-4371-96EF-C7721F1C5736}"/>
                </a:ext>
              </a:extLst>
            </p:cNvPr>
            <p:cNvSpPr/>
            <p:nvPr/>
          </p:nvSpPr>
          <p:spPr>
            <a:xfrm>
              <a:off x="8583130" y="4316932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2" name="Elipse 231">
              <a:extLst>
                <a:ext uri="{FF2B5EF4-FFF2-40B4-BE49-F238E27FC236}">
                  <a16:creationId xmlns="" xmlns:a16="http://schemas.microsoft.com/office/drawing/2014/main" id="{C6E0A6F4-2CC5-415E-91E4-9DAAB104A66A}"/>
                </a:ext>
              </a:extLst>
            </p:cNvPr>
            <p:cNvSpPr/>
            <p:nvPr/>
          </p:nvSpPr>
          <p:spPr>
            <a:xfrm>
              <a:off x="8743635" y="4214596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30" name="Retângulo 129">
            <a:extLst>
              <a:ext uri="{FF2B5EF4-FFF2-40B4-BE49-F238E27FC236}">
                <a16:creationId xmlns="" xmlns:a16="http://schemas.microsoft.com/office/drawing/2014/main" id="{D022C9D7-3B8D-47D3-B029-B8D5FEFE0674}"/>
              </a:ext>
            </a:extLst>
          </p:cNvPr>
          <p:cNvSpPr/>
          <p:nvPr/>
        </p:nvSpPr>
        <p:spPr>
          <a:xfrm>
            <a:off x="-471611" y="38666917"/>
            <a:ext cx="12970412" cy="53360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2" name="CaixaDeTexto 131">
            <a:extLst>
              <a:ext uri="{FF2B5EF4-FFF2-40B4-BE49-F238E27FC236}">
                <a16:creationId xmlns="" xmlns:a16="http://schemas.microsoft.com/office/drawing/2014/main" id="{C1C34BD7-09F9-453E-8084-C9F83243393B}"/>
              </a:ext>
            </a:extLst>
          </p:cNvPr>
          <p:cNvSpPr txBox="1"/>
          <p:nvPr/>
        </p:nvSpPr>
        <p:spPr>
          <a:xfrm>
            <a:off x="680813" y="7052955"/>
            <a:ext cx="45114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>
                <a:solidFill>
                  <a:srgbClr val="3A83F5"/>
                </a:solidFill>
                <a:latin typeface="Righteous" panose="02010506000000020000" pitchFamily="2" charset="0"/>
              </a:rPr>
              <a:t>REUZE, REDUZE, RECICLE.</a:t>
            </a:r>
          </a:p>
        </p:txBody>
      </p:sp>
      <p:sp>
        <p:nvSpPr>
          <p:cNvPr id="133" name="Retângulo: Cantos Arredondados 132">
            <a:extLst>
              <a:ext uri="{FF2B5EF4-FFF2-40B4-BE49-F238E27FC236}">
                <a16:creationId xmlns="" xmlns:a16="http://schemas.microsoft.com/office/drawing/2014/main" id="{2C6D1587-B1B6-499C-873B-1E9F47B17600}"/>
              </a:ext>
            </a:extLst>
          </p:cNvPr>
          <p:cNvSpPr/>
          <p:nvPr/>
        </p:nvSpPr>
        <p:spPr>
          <a:xfrm>
            <a:off x="738316" y="7590349"/>
            <a:ext cx="4811966" cy="61555"/>
          </a:xfrm>
          <a:prstGeom prst="roundRect">
            <a:avLst>
              <a:gd name="adj" fmla="val 50000"/>
            </a:avLst>
          </a:prstGeom>
          <a:solidFill>
            <a:srgbClr val="8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5" name="CaixaDeTexto 134">
            <a:extLst>
              <a:ext uri="{FF2B5EF4-FFF2-40B4-BE49-F238E27FC236}">
                <a16:creationId xmlns="" xmlns:a16="http://schemas.microsoft.com/office/drawing/2014/main" id="{1D1A2054-DB4B-4120-BEC6-07D51FDFFC36}"/>
              </a:ext>
            </a:extLst>
          </p:cNvPr>
          <p:cNvSpPr txBox="1"/>
          <p:nvPr/>
        </p:nvSpPr>
        <p:spPr>
          <a:xfrm>
            <a:off x="653785" y="8204226"/>
            <a:ext cx="657334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err="1">
                <a:latin typeface="Bahnschrift SemiBold SemiConden" panose="020B0502040204020203" pitchFamily="34" charset="0"/>
              </a:rPr>
              <a:t>Lorem</a:t>
            </a:r>
            <a:r>
              <a:rPr lang="pt-BR" sz="2400" dirty="0">
                <a:latin typeface="Bahnschrift SemiBold SemiConden" panose="020B0502040204020203" pitchFamily="34" charset="0"/>
              </a:rPr>
              <a:t> ipsum </a:t>
            </a:r>
            <a:r>
              <a:rPr lang="pt-BR" sz="2400" dirty="0" err="1">
                <a:latin typeface="Bahnschrift SemiBold SemiConden" panose="020B0502040204020203" pitchFamily="34" charset="0"/>
              </a:rPr>
              <a:t>dolor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sit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amet</a:t>
            </a:r>
            <a:r>
              <a:rPr lang="pt-BR" sz="2400" dirty="0">
                <a:latin typeface="Bahnschrift SemiBold SemiConden" panose="020B0502040204020203" pitchFamily="34" charset="0"/>
              </a:rPr>
              <a:t>, </a:t>
            </a:r>
            <a:r>
              <a:rPr lang="pt-BR" sz="2400" dirty="0" err="1">
                <a:latin typeface="Bahnschrift SemiBold SemiConden" panose="020B0502040204020203" pitchFamily="34" charset="0"/>
              </a:rPr>
              <a:t>consectetur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adipiscing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elit</a:t>
            </a:r>
            <a:r>
              <a:rPr lang="pt-BR" sz="2400" dirty="0">
                <a:latin typeface="Bahnschrift SemiBold SemiConden" panose="020B0502040204020203" pitchFamily="34" charset="0"/>
              </a:rPr>
              <a:t>. Etiam </a:t>
            </a:r>
            <a:r>
              <a:rPr lang="pt-BR" sz="2400" dirty="0" err="1">
                <a:latin typeface="Bahnschrift SemiBold SemiConden" panose="020B0502040204020203" pitchFamily="34" charset="0"/>
              </a:rPr>
              <a:t>scelerisque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diam</a:t>
            </a:r>
            <a:r>
              <a:rPr lang="pt-BR" sz="2400" dirty="0">
                <a:latin typeface="Bahnschrift SemiBold SemiConden" panose="020B0502040204020203" pitchFamily="34" charset="0"/>
              </a:rPr>
              <a:t> vitae </a:t>
            </a:r>
            <a:r>
              <a:rPr lang="pt-BR" sz="2400" dirty="0" err="1">
                <a:latin typeface="Bahnschrift SemiBold SemiConden" panose="020B0502040204020203" pitchFamily="34" charset="0"/>
              </a:rPr>
              <a:t>feugiat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pretium</a:t>
            </a:r>
            <a:r>
              <a:rPr lang="pt-BR" sz="2400" dirty="0">
                <a:latin typeface="Bahnschrift SemiBold SemiConden" panose="020B0502040204020203" pitchFamily="34" charset="0"/>
              </a:rPr>
              <a:t>. </a:t>
            </a:r>
            <a:r>
              <a:rPr lang="pt-BR" sz="2400" dirty="0" err="1">
                <a:latin typeface="Bahnschrift SemiBold SemiConden" panose="020B0502040204020203" pitchFamily="34" charset="0"/>
              </a:rPr>
              <a:t>Aliquam</a:t>
            </a:r>
            <a:r>
              <a:rPr lang="pt-BR" sz="2400" dirty="0">
                <a:latin typeface="Bahnschrift SemiBold SemiConden" panose="020B0502040204020203" pitchFamily="34" charset="0"/>
              </a:rPr>
              <a:t> quis </a:t>
            </a:r>
            <a:r>
              <a:rPr lang="pt-BR" sz="2400" dirty="0" err="1">
                <a:latin typeface="Bahnschrift SemiBold SemiConden" panose="020B0502040204020203" pitchFamily="34" charset="0"/>
              </a:rPr>
              <a:t>mauris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varius</a:t>
            </a:r>
            <a:r>
              <a:rPr lang="pt-BR" sz="2400" dirty="0">
                <a:latin typeface="Bahnschrift SemiBold SemiConden" panose="020B0502040204020203" pitchFamily="34" charset="0"/>
              </a:rPr>
              <a:t>, </a:t>
            </a:r>
            <a:r>
              <a:rPr lang="pt-BR" sz="2400" dirty="0" err="1">
                <a:latin typeface="Bahnschrift SemiBold SemiConden" panose="020B0502040204020203" pitchFamily="34" charset="0"/>
              </a:rPr>
              <a:t>dapibus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ligula</a:t>
            </a:r>
            <a:r>
              <a:rPr lang="pt-BR" sz="2400" dirty="0">
                <a:latin typeface="Bahnschrift SemiBold SemiConden" panose="020B0502040204020203" pitchFamily="34" charset="0"/>
              </a:rPr>
              <a:t> quis, </a:t>
            </a:r>
            <a:r>
              <a:rPr lang="pt-BR" sz="2400" dirty="0" err="1">
                <a:latin typeface="Bahnschrift SemiBold SemiConden" panose="020B0502040204020203" pitchFamily="34" charset="0"/>
              </a:rPr>
              <a:t>facilisis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dolor</a:t>
            </a:r>
            <a:r>
              <a:rPr lang="pt-BR" sz="2400" dirty="0">
                <a:latin typeface="Bahnschrift SemiBold SemiConden" panose="020B0502040204020203" pitchFamily="34" charset="0"/>
              </a:rPr>
              <a:t>. </a:t>
            </a:r>
          </a:p>
        </p:txBody>
      </p:sp>
      <p:sp>
        <p:nvSpPr>
          <p:cNvPr id="352" name="CaixaDeTexto 351">
            <a:extLst>
              <a:ext uri="{FF2B5EF4-FFF2-40B4-BE49-F238E27FC236}">
                <a16:creationId xmlns="" xmlns:a16="http://schemas.microsoft.com/office/drawing/2014/main" id="{66A5699D-A68E-44A9-A3A9-83823591BB62}"/>
              </a:ext>
            </a:extLst>
          </p:cNvPr>
          <p:cNvSpPr txBox="1"/>
          <p:nvPr/>
        </p:nvSpPr>
        <p:spPr>
          <a:xfrm>
            <a:off x="6818127" y="12155217"/>
            <a:ext cx="50273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>
                <a:solidFill>
                  <a:srgbClr val="3A83F5"/>
                </a:solidFill>
                <a:latin typeface="Righteous" panose="02010506000000020000" pitchFamily="2" charset="0"/>
              </a:rPr>
              <a:t>PROTEJA O MEIO AMBIENTE.</a:t>
            </a:r>
          </a:p>
        </p:txBody>
      </p:sp>
      <p:sp>
        <p:nvSpPr>
          <p:cNvPr id="353" name="Retângulo: Cantos Arredondados 352">
            <a:extLst>
              <a:ext uri="{FF2B5EF4-FFF2-40B4-BE49-F238E27FC236}">
                <a16:creationId xmlns="" xmlns:a16="http://schemas.microsoft.com/office/drawing/2014/main" id="{22AC0FE3-5BD4-473E-9007-18E71EE323E2}"/>
              </a:ext>
            </a:extLst>
          </p:cNvPr>
          <p:cNvSpPr/>
          <p:nvPr/>
        </p:nvSpPr>
        <p:spPr>
          <a:xfrm>
            <a:off x="6858426" y="12708292"/>
            <a:ext cx="4811966" cy="61555"/>
          </a:xfrm>
          <a:prstGeom prst="roundRect">
            <a:avLst>
              <a:gd name="adj" fmla="val 50000"/>
            </a:avLst>
          </a:prstGeom>
          <a:solidFill>
            <a:srgbClr val="8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4" name="CaixaDeTexto 353">
            <a:extLst>
              <a:ext uri="{FF2B5EF4-FFF2-40B4-BE49-F238E27FC236}">
                <a16:creationId xmlns="" xmlns:a16="http://schemas.microsoft.com/office/drawing/2014/main" id="{5B1E462A-C14C-4058-A30C-E744BED35582}"/>
              </a:ext>
            </a:extLst>
          </p:cNvPr>
          <p:cNvSpPr txBox="1"/>
          <p:nvPr/>
        </p:nvSpPr>
        <p:spPr>
          <a:xfrm>
            <a:off x="5294721" y="13139904"/>
            <a:ext cx="657334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400" dirty="0" err="1">
                <a:latin typeface="Bahnschrift SemiBold SemiConden" panose="020B0502040204020203" pitchFamily="34" charset="0"/>
              </a:rPr>
              <a:t>Lorem</a:t>
            </a:r>
            <a:r>
              <a:rPr lang="pt-BR" sz="2400" dirty="0">
                <a:latin typeface="Bahnschrift SemiBold SemiConden" panose="020B0502040204020203" pitchFamily="34" charset="0"/>
              </a:rPr>
              <a:t> ipsum </a:t>
            </a:r>
            <a:r>
              <a:rPr lang="pt-BR" sz="2400" dirty="0" err="1">
                <a:latin typeface="Bahnschrift SemiBold SemiConden" panose="020B0502040204020203" pitchFamily="34" charset="0"/>
              </a:rPr>
              <a:t>dolor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sit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amet</a:t>
            </a:r>
            <a:r>
              <a:rPr lang="pt-BR" sz="2400" dirty="0">
                <a:latin typeface="Bahnschrift SemiBold SemiConden" panose="020B0502040204020203" pitchFamily="34" charset="0"/>
              </a:rPr>
              <a:t>, </a:t>
            </a:r>
            <a:r>
              <a:rPr lang="pt-BR" sz="2400" dirty="0" err="1">
                <a:latin typeface="Bahnschrift SemiBold SemiConden" panose="020B0502040204020203" pitchFamily="34" charset="0"/>
              </a:rPr>
              <a:t>consectetur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adipiscing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elit</a:t>
            </a:r>
            <a:r>
              <a:rPr lang="pt-BR" sz="2400" dirty="0">
                <a:latin typeface="Bahnschrift SemiBold SemiConden" panose="020B0502040204020203" pitchFamily="34" charset="0"/>
              </a:rPr>
              <a:t>. Etiam </a:t>
            </a:r>
            <a:r>
              <a:rPr lang="pt-BR" sz="2400" dirty="0" err="1">
                <a:latin typeface="Bahnschrift SemiBold SemiConden" panose="020B0502040204020203" pitchFamily="34" charset="0"/>
              </a:rPr>
              <a:t>scelerisque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diam</a:t>
            </a:r>
            <a:r>
              <a:rPr lang="pt-BR" sz="2400" dirty="0">
                <a:latin typeface="Bahnschrift SemiBold SemiConden" panose="020B0502040204020203" pitchFamily="34" charset="0"/>
              </a:rPr>
              <a:t> vitae </a:t>
            </a:r>
            <a:r>
              <a:rPr lang="pt-BR" sz="2400" dirty="0" err="1">
                <a:latin typeface="Bahnschrift SemiBold SemiConden" panose="020B0502040204020203" pitchFamily="34" charset="0"/>
              </a:rPr>
              <a:t>feugiat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pretium</a:t>
            </a:r>
            <a:r>
              <a:rPr lang="pt-BR" sz="2400" dirty="0">
                <a:latin typeface="Bahnschrift SemiBold SemiConden" panose="020B0502040204020203" pitchFamily="34" charset="0"/>
              </a:rPr>
              <a:t>. </a:t>
            </a:r>
            <a:r>
              <a:rPr lang="pt-BR" sz="2400" dirty="0" err="1">
                <a:latin typeface="Bahnschrift SemiBold SemiConden" panose="020B0502040204020203" pitchFamily="34" charset="0"/>
              </a:rPr>
              <a:t>Aliquam</a:t>
            </a:r>
            <a:r>
              <a:rPr lang="pt-BR" sz="2400" dirty="0">
                <a:latin typeface="Bahnschrift SemiBold SemiConden" panose="020B0502040204020203" pitchFamily="34" charset="0"/>
              </a:rPr>
              <a:t> quis </a:t>
            </a:r>
            <a:r>
              <a:rPr lang="pt-BR" sz="2400" dirty="0" err="1">
                <a:latin typeface="Bahnschrift SemiBold SemiConden" panose="020B0502040204020203" pitchFamily="34" charset="0"/>
              </a:rPr>
              <a:t>mauris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varius</a:t>
            </a:r>
            <a:r>
              <a:rPr lang="pt-BR" sz="2400" dirty="0">
                <a:latin typeface="Bahnschrift SemiBold SemiConden" panose="020B0502040204020203" pitchFamily="34" charset="0"/>
              </a:rPr>
              <a:t>, </a:t>
            </a:r>
            <a:r>
              <a:rPr lang="pt-BR" sz="2400" dirty="0" err="1">
                <a:latin typeface="Bahnschrift SemiBold SemiConden" panose="020B0502040204020203" pitchFamily="34" charset="0"/>
              </a:rPr>
              <a:t>dapibus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ligula</a:t>
            </a:r>
            <a:r>
              <a:rPr lang="pt-BR" sz="2400" dirty="0">
                <a:latin typeface="Bahnschrift SemiBold SemiConden" panose="020B0502040204020203" pitchFamily="34" charset="0"/>
              </a:rPr>
              <a:t> quis, </a:t>
            </a:r>
            <a:r>
              <a:rPr lang="pt-BR" sz="2400" dirty="0" err="1">
                <a:latin typeface="Bahnschrift SemiBold SemiConden" panose="020B0502040204020203" pitchFamily="34" charset="0"/>
              </a:rPr>
              <a:t>facilisis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dolor</a:t>
            </a:r>
            <a:r>
              <a:rPr lang="pt-BR" sz="2400" dirty="0">
                <a:latin typeface="Bahnschrift SemiBold SemiConden" panose="020B0502040204020203" pitchFamily="34" charset="0"/>
              </a:rPr>
              <a:t>. </a:t>
            </a:r>
          </a:p>
        </p:txBody>
      </p:sp>
      <p:sp>
        <p:nvSpPr>
          <p:cNvPr id="136" name="CaixaDeTexto 135">
            <a:extLst>
              <a:ext uri="{FF2B5EF4-FFF2-40B4-BE49-F238E27FC236}">
                <a16:creationId xmlns="" xmlns:a16="http://schemas.microsoft.com/office/drawing/2014/main" id="{207FABD7-3F24-4C5A-A170-3A25F05D6F17}"/>
              </a:ext>
            </a:extLst>
          </p:cNvPr>
          <p:cNvSpPr txBox="1"/>
          <p:nvPr/>
        </p:nvSpPr>
        <p:spPr>
          <a:xfrm>
            <a:off x="2915534" y="16441013"/>
            <a:ext cx="6455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bg1"/>
                </a:solidFill>
                <a:latin typeface="Righteous" panose="02010506000000020000" pitchFamily="2" charset="0"/>
              </a:rPr>
              <a:t>JUNTE-SE A EKO NESSA JORNADA!</a:t>
            </a:r>
          </a:p>
        </p:txBody>
      </p:sp>
      <p:sp>
        <p:nvSpPr>
          <p:cNvPr id="140" name="Retângulo 139">
            <a:extLst>
              <a:ext uri="{FF2B5EF4-FFF2-40B4-BE49-F238E27FC236}">
                <a16:creationId xmlns="" xmlns:a16="http://schemas.microsoft.com/office/drawing/2014/main" id="{F7BE343E-BEB9-4011-82D7-89450F8A5FD1}"/>
              </a:ext>
            </a:extLst>
          </p:cNvPr>
          <p:cNvSpPr/>
          <p:nvPr/>
        </p:nvSpPr>
        <p:spPr>
          <a:xfrm>
            <a:off x="-82074" y="21640974"/>
            <a:ext cx="12200425" cy="47819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9" name="Retângulo de cantos arredondados 278"/>
          <p:cNvSpPr/>
          <p:nvPr/>
        </p:nvSpPr>
        <p:spPr>
          <a:xfrm>
            <a:off x="10834695" y="22337351"/>
            <a:ext cx="576486" cy="354414"/>
          </a:xfrm>
          <a:custGeom>
            <a:avLst/>
            <a:gdLst/>
            <a:ahLst/>
            <a:cxnLst/>
            <a:rect l="l" t="t" r="r" b="b"/>
            <a:pathLst>
              <a:path w="1591405" h="978370">
                <a:moveTo>
                  <a:pt x="1222771" y="0"/>
                </a:moveTo>
                <a:cubicBezTo>
                  <a:pt x="1435401" y="55424"/>
                  <a:pt x="1591405" y="249248"/>
                  <a:pt x="1591405" y="479508"/>
                </a:cubicBezTo>
                <a:cubicBezTo>
                  <a:pt x="1591405" y="755022"/>
                  <a:pt x="1368057" y="978370"/>
                  <a:pt x="1092544" y="978370"/>
                </a:cubicBezTo>
                <a:lnTo>
                  <a:pt x="498861" y="978370"/>
                </a:lnTo>
                <a:cubicBezTo>
                  <a:pt x="223348" y="978370"/>
                  <a:pt x="0" y="755022"/>
                  <a:pt x="0" y="479508"/>
                </a:cubicBezTo>
                <a:cubicBezTo>
                  <a:pt x="0" y="253468"/>
                  <a:pt x="150339" y="62540"/>
                  <a:pt x="357165" y="3560"/>
                </a:cubicBezTo>
                <a:cubicBezTo>
                  <a:pt x="465316" y="104298"/>
                  <a:pt x="618548" y="166548"/>
                  <a:pt x="788299" y="166548"/>
                </a:cubicBezTo>
                <a:cubicBezTo>
                  <a:pt x="959919" y="166548"/>
                  <a:pt x="1114654" y="102920"/>
                  <a:pt x="1222771" y="0"/>
                </a:cubicBezTo>
                <a:close/>
              </a:path>
            </a:pathLst>
          </a:custGeom>
          <a:solidFill>
            <a:srgbClr val="F292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85" name="Grupo 284"/>
          <p:cNvGrpSpPr/>
          <p:nvPr/>
        </p:nvGrpSpPr>
        <p:grpSpPr>
          <a:xfrm>
            <a:off x="10999114" y="22161958"/>
            <a:ext cx="248552" cy="175393"/>
            <a:chOff x="9640892" y="22413433"/>
            <a:chExt cx="1204317" cy="849835"/>
          </a:xfrm>
        </p:grpSpPr>
        <p:sp>
          <p:nvSpPr>
            <p:cNvPr id="283" name="Elipse 282"/>
            <p:cNvSpPr/>
            <p:nvPr/>
          </p:nvSpPr>
          <p:spPr>
            <a:xfrm>
              <a:off x="9640892" y="22414320"/>
              <a:ext cx="1199940" cy="848948"/>
            </a:xfrm>
            <a:custGeom>
              <a:avLst/>
              <a:gdLst/>
              <a:ahLst/>
              <a:cxnLst/>
              <a:rect l="l" t="t" r="r" b="b"/>
              <a:pathLst>
                <a:path w="1199940" h="848948">
                  <a:moveTo>
                    <a:pt x="55531" y="0"/>
                  </a:moveTo>
                  <a:lnTo>
                    <a:pt x="1144409" y="0"/>
                  </a:lnTo>
                  <a:cubicBezTo>
                    <a:pt x="1180536" y="75394"/>
                    <a:pt x="1199940" y="159920"/>
                    <a:pt x="1199940" y="248978"/>
                  </a:cubicBezTo>
                  <a:cubicBezTo>
                    <a:pt x="1199940" y="580332"/>
                    <a:pt x="931324" y="848948"/>
                    <a:pt x="599970" y="848948"/>
                  </a:cubicBezTo>
                  <a:cubicBezTo>
                    <a:pt x="268616" y="848948"/>
                    <a:pt x="0" y="580332"/>
                    <a:pt x="0" y="248978"/>
                  </a:cubicBezTo>
                  <a:cubicBezTo>
                    <a:pt x="0" y="159920"/>
                    <a:pt x="19404" y="75394"/>
                    <a:pt x="55531" y="0"/>
                  </a:cubicBezTo>
                  <a:close/>
                </a:path>
              </a:pathLst>
            </a:cu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1" name="Fluxograma: Processo 280"/>
            <p:cNvSpPr/>
            <p:nvPr/>
          </p:nvSpPr>
          <p:spPr>
            <a:xfrm>
              <a:off x="9645269" y="22413433"/>
              <a:ext cx="1199940" cy="249865"/>
            </a:xfrm>
            <a:prstGeom prst="flowChartProcess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00" name="Grupo 299"/>
          <p:cNvGrpSpPr/>
          <p:nvPr/>
        </p:nvGrpSpPr>
        <p:grpSpPr>
          <a:xfrm>
            <a:off x="-26827" y="16278592"/>
            <a:ext cx="4082003" cy="5490650"/>
            <a:chOff x="1720001" y="17623449"/>
            <a:chExt cx="4980034" cy="6640047"/>
          </a:xfrm>
        </p:grpSpPr>
        <p:grpSp>
          <p:nvGrpSpPr>
            <p:cNvPr id="271" name="Grupo 270"/>
            <p:cNvGrpSpPr/>
            <p:nvPr/>
          </p:nvGrpSpPr>
          <p:grpSpPr>
            <a:xfrm>
              <a:off x="1720001" y="17623449"/>
              <a:ext cx="4980034" cy="6640047"/>
              <a:chOff x="1720001" y="17623449"/>
              <a:chExt cx="4980034" cy="6640047"/>
            </a:xfrm>
          </p:grpSpPr>
          <p:pic>
            <p:nvPicPr>
              <p:cNvPr id="288" name="Imagem 287" descr="Uma imagem contendo brinquedo, gráficos vetoriais&#10;&#10;Descrição gerada automaticamente">
                <a:extLst>
                  <a:ext uri="{FF2B5EF4-FFF2-40B4-BE49-F238E27FC236}">
                    <a16:creationId xmlns="" xmlns:a16="http://schemas.microsoft.com/office/drawing/2014/main" id="{F1BB1BCB-D4FB-4484-B657-CA6FDC488B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20001" y="17623449"/>
                <a:ext cx="4980034" cy="6640047"/>
              </a:xfrm>
              <a:prstGeom prst="rect">
                <a:avLst/>
              </a:prstGeom>
              <a:effectLst>
                <a:outerShdw blurRad="63500" dist="76200" dir="5400000" algn="t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270" name="Retângulo de cantos arredondados 269"/>
              <p:cNvSpPr/>
              <p:nvPr/>
            </p:nvSpPr>
            <p:spPr>
              <a:xfrm>
                <a:off x="3975915" y="19773901"/>
                <a:ext cx="489984" cy="502388"/>
              </a:xfrm>
              <a:prstGeom prst="roundRect">
                <a:avLst>
                  <a:gd name="adj" fmla="val 50000"/>
                </a:avLst>
              </a:prstGeom>
              <a:solidFill>
                <a:srgbClr val="F6B2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99" name="Grupo 298"/>
            <p:cNvGrpSpPr/>
            <p:nvPr/>
          </p:nvGrpSpPr>
          <p:grpSpPr>
            <a:xfrm>
              <a:off x="4046843" y="19894016"/>
              <a:ext cx="410117" cy="224916"/>
              <a:chOff x="4034443" y="19883908"/>
              <a:chExt cx="410117" cy="224916"/>
            </a:xfrm>
          </p:grpSpPr>
          <p:grpSp>
            <p:nvGrpSpPr>
              <p:cNvPr id="292" name="Grupo 291"/>
              <p:cNvGrpSpPr/>
              <p:nvPr/>
            </p:nvGrpSpPr>
            <p:grpSpPr>
              <a:xfrm rot="21018097">
                <a:off x="4034443" y="19883908"/>
                <a:ext cx="410117" cy="224916"/>
                <a:chOff x="6783159" y="22257972"/>
                <a:chExt cx="2446282" cy="1341588"/>
              </a:xfrm>
              <a:solidFill>
                <a:srgbClr val="BC2C14"/>
              </a:solidFill>
            </p:grpSpPr>
            <p:sp>
              <p:nvSpPr>
                <p:cNvPr id="286" name="Retângulo de cantos arredondados 285"/>
                <p:cNvSpPr/>
                <p:nvPr/>
              </p:nvSpPr>
              <p:spPr>
                <a:xfrm>
                  <a:off x="6783159" y="22257972"/>
                  <a:ext cx="2446282" cy="1164381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87" name="Elipse 286"/>
                <p:cNvSpPr/>
                <p:nvPr/>
              </p:nvSpPr>
              <p:spPr>
                <a:xfrm>
                  <a:off x="6840167" y="22353665"/>
                  <a:ext cx="2300354" cy="124589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296" name="Elipse 295"/>
              <p:cNvSpPr/>
              <p:nvPr/>
            </p:nvSpPr>
            <p:spPr>
              <a:xfrm rot="20934833">
                <a:off x="4091920" y="19990339"/>
                <a:ext cx="331704" cy="113766"/>
              </a:xfrm>
              <a:prstGeom prst="ellipse">
                <a:avLst/>
              </a:prstGeom>
              <a:solidFill>
                <a:srgbClr val="F754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82900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m 22">
            <a:extLst>
              <a:ext uri="{FF2B5EF4-FFF2-40B4-BE49-F238E27FC236}">
                <a16:creationId xmlns="" xmlns:a16="http://schemas.microsoft.com/office/drawing/2014/main" id="{94A06209-9AA5-4416-BEE5-051A67B6A1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8350" y="1483654"/>
            <a:ext cx="5638800" cy="4229100"/>
          </a:xfrm>
          <a:prstGeom prst="rect">
            <a:avLst/>
          </a:prstGeom>
        </p:spPr>
      </p:pic>
      <p:grpSp>
        <p:nvGrpSpPr>
          <p:cNvPr id="2" name="Grupo 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9" name="Imagem 38">
              <a:extLst>
                <a:ext uri="{FF2B5EF4-FFF2-40B4-BE49-F238E27FC236}">
                  <a16:creationId xmlns="" xmlns:a16="http://schemas.microsoft.com/office/drawing/2014/main" id="{4934570F-998F-48D4-B0B8-246EBBF0FC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20" name="Retângulo 19">
              <a:extLst>
                <a:ext uri="{FF2B5EF4-FFF2-40B4-BE49-F238E27FC236}">
                  <a16:creationId xmlns="" xmlns:a16="http://schemas.microsoft.com/office/drawing/2014/main" id="{0490AC4F-96AF-427A-9280-BCDEF08AB624}"/>
                </a:ext>
              </a:extLst>
            </p:cNvPr>
            <p:cNvSpPr/>
            <p:nvPr/>
          </p:nvSpPr>
          <p:spPr>
            <a:xfrm>
              <a:off x="3561258" y="2075109"/>
              <a:ext cx="1671403" cy="544351"/>
            </a:xfrm>
            <a:prstGeom prst="rect">
              <a:avLst/>
            </a:prstGeom>
            <a:solidFill>
              <a:srgbClr val="D2E7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" name="Retângulo 3">
              <a:extLst>
                <a:ext uri="{FF2B5EF4-FFF2-40B4-BE49-F238E27FC236}">
                  <a16:creationId xmlns="" xmlns:a16="http://schemas.microsoft.com/office/drawing/2014/main" id="{E84A1AE6-8C9E-490D-A645-A572E8B0A632}"/>
                </a:ext>
              </a:extLst>
            </p:cNvPr>
            <p:cNvSpPr/>
            <p:nvPr/>
          </p:nvSpPr>
          <p:spPr>
            <a:xfrm>
              <a:off x="3561258" y="1471012"/>
              <a:ext cx="1671403" cy="666055"/>
            </a:xfrm>
            <a:prstGeom prst="rect">
              <a:avLst/>
            </a:prstGeom>
            <a:solidFill>
              <a:srgbClr val="E1EF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Retângulo: Cantos Arredondados 4">
              <a:extLst>
                <a:ext uri="{FF2B5EF4-FFF2-40B4-BE49-F238E27FC236}">
                  <a16:creationId xmlns="" xmlns:a16="http://schemas.microsoft.com/office/drawing/2014/main" id="{BF819FBD-2DF6-409F-8432-7401EF966834}"/>
                </a:ext>
              </a:extLst>
            </p:cNvPr>
            <p:cNvSpPr/>
            <p:nvPr/>
          </p:nvSpPr>
          <p:spPr>
            <a:xfrm>
              <a:off x="3800241" y="1909149"/>
              <a:ext cx="238983" cy="666055"/>
            </a:xfrm>
            <a:prstGeom prst="roundRect">
              <a:avLst>
                <a:gd name="adj" fmla="val 50000"/>
              </a:avLst>
            </a:prstGeom>
            <a:solidFill>
              <a:srgbClr val="D2E7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tângulo: Cantos Arredondados 5">
              <a:extLst>
                <a:ext uri="{FF2B5EF4-FFF2-40B4-BE49-F238E27FC236}">
                  <a16:creationId xmlns="" xmlns:a16="http://schemas.microsoft.com/office/drawing/2014/main" id="{DDCCFC9B-FB71-4C8D-8701-60EF396739E9}"/>
                </a:ext>
              </a:extLst>
            </p:cNvPr>
            <p:cNvSpPr/>
            <p:nvPr/>
          </p:nvSpPr>
          <p:spPr>
            <a:xfrm>
              <a:off x="4034799" y="1471012"/>
              <a:ext cx="238983" cy="756781"/>
            </a:xfrm>
            <a:prstGeom prst="roundRect">
              <a:avLst>
                <a:gd name="adj" fmla="val 50000"/>
              </a:avLst>
            </a:prstGeom>
            <a:solidFill>
              <a:srgbClr val="E1EF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Retângulo: Cantos Arredondados 13">
              <a:extLst>
                <a:ext uri="{FF2B5EF4-FFF2-40B4-BE49-F238E27FC236}">
                  <a16:creationId xmlns="" xmlns:a16="http://schemas.microsoft.com/office/drawing/2014/main" id="{C3E41920-CA0A-4840-97BF-1F1AA5ABD36F}"/>
                </a:ext>
              </a:extLst>
            </p:cNvPr>
            <p:cNvSpPr/>
            <p:nvPr/>
          </p:nvSpPr>
          <p:spPr>
            <a:xfrm>
              <a:off x="3561258" y="1471012"/>
              <a:ext cx="238983" cy="756781"/>
            </a:xfrm>
            <a:prstGeom prst="roundRect">
              <a:avLst>
                <a:gd name="adj" fmla="val 50000"/>
              </a:avLst>
            </a:prstGeom>
            <a:solidFill>
              <a:srgbClr val="E1EF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Retângulo: Cantos Arredondados 14">
              <a:extLst>
                <a:ext uri="{FF2B5EF4-FFF2-40B4-BE49-F238E27FC236}">
                  <a16:creationId xmlns="" xmlns:a16="http://schemas.microsoft.com/office/drawing/2014/main" id="{E406CE69-8AAD-4AFE-8B84-A56FE4BBA83B}"/>
                </a:ext>
              </a:extLst>
            </p:cNvPr>
            <p:cNvSpPr/>
            <p:nvPr/>
          </p:nvSpPr>
          <p:spPr>
            <a:xfrm>
              <a:off x="4269356" y="1909149"/>
              <a:ext cx="238983" cy="666056"/>
            </a:xfrm>
            <a:prstGeom prst="roundRect">
              <a:avLst>
                <a:gd name="adj" fmla="val 50000"/>
              </a:avLst>
            </a:prstGeom>
            <a:solidFill>
              <a:srgbClr val="D2E7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Retângulo: Cantos Arredondados 15">
              <a:extLst>
                <a:ext uri="{FF2B5EF4-FFF2-40B4-BE49-F238E27FC236}">
                  <a16:creationId xmlns="" xmlns:a16="http://schemas.microsoft.com/office/drawing/2014/main" id="{C49299B9-ABA0-49CB-B018-71C8844615ED}"/>
                </a:ext>
              </a:extLst>
            </p:cNvPr>
            <p:cNvSpPr/>
            <p:nvPr/>
          </p:nvSpPr>
          <p:spPr>
            <a:xfrm>
              <a:off x="4508340" y="1471012"/>
              <a:ext cx="238983" cy="756781"/>
            </a:xfrm>
            <a:prstGeom prst="roundRect">
              <a:avLst>
                <a:gd name="adj" fmla="val 50000"/>
              </a:avLst>
            </a:prstGeom>
            <a:solidFill>
              <a:srgbClr val="E1EF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Retângulo: Cantos Arredondados 17">
              <a:extLst>
                <a:ext uri="{FF2B5EF4-FFF2-40B4-BE49-F238E27FC236}">
                  <a16:creationId xmlns="" xmlns:a16="http://schemas.microsoft.com/office/drawing/2014/main" id="{CE6566C6-F8B8-4F38-B2B3-E449E38DA095}"/>
                </a:ext>
              </a:extLst>
            </p:cNvPr>
            <p:cNvSpPr/>
            <p:nvPr/>
          </p:nvSpPr>
          <p:spPr>
            <a:xfrm>
              <a:off x="4754694" y="1909149"/>
              <a:ext cx="238983" cy="666056"/>
            </a:xfrm>
            <a:prstGeom prst="roundRect">
              <a:avLst>
                <a:gd name="adj" fmla="val 50000"/>
              </a:avLst>
            </a:prstGeom>
            <a:solidFill>
              <a:srgbClr val="D2E7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Retângulo: Cantos Arredondados 18">
              <a:extLst>
                <a:ext uri="{FF2B5EF4-FFF2-40B4-BE49-F238E27FC236}">
                  <a16:creationId xmlns="" xmlns:a16="http://schemas.microsoft.com/office/drawing/2014/main" id="{E6B39901-8F53-4D99-A7DD-454A3922343C}"/>
                </a:ext>
              </a:extLst>
            </p:cNvPr>
            <p:cNvSpPr/>
            <p:nvPr/>
          </p:nvSpPr>
          <p:spPr>
            <a:xfrm>
              <a:off x="4993677" y="1471012"/>
              <a:ext cx="238983" cy="756781"/>
            </a:xfrm>
            <a:prstGeom prst="roundRect">
              <a:avLst>
                <a:gd name="adj" fmla="val 50000"/>
              </a:avLst>
            </a:prstGeom>
            <a:solidFill>
              <a:srgbClr val="E1EF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1" name="Retângulo 40">
              <a:extLst>
                <a:ext uri="{FF2B5EF4-FFF2-40B4-BE49-F238E27FC236}">
                  <a16:creationId xmlns="" xmlns:a16="http://schemas.microsoft.com/office/drawing/2014/main" id="{9F4DBBC8-CBB1-4A9A-A339-ED32F121CCE6}"/>
                </a:ext>
              </a:extLst>
            </p:cNvPr>
            <p:cNvSpPr/>
            <p:nvPr/>
          </p:nvSpPr>
          <p:spPr>
            <a:xfrm>
              <a:off x="3561258" y="2557498"/>
              <a:ext cx="1671403" cy="3367052"/>
            </a:xfrm>
            <a:prstGeom prst="rect">
              <a:avLst/>
            </a:prstGeom>
            <a:solidFill>
              <a:srgbClr val="C0D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Retângulo: Cantos Arredondados 42">
              <a:extLst>
                <a:ext uri="{FF2B5EF4-FFF2-40B4-BE49-F238E27FC236}">
                  <a16:creationId xmlns="" xmlns:a16="http://schemas.microsoft.com/office/drawing/2014/main" id="{BE4FBEE2-3D79-4828-BD8F-E5E594987B7A}"/>
                </a:ext>
              </a:extLst>
            </p:cNvPr>
            <p:cNvSpPr/>
            <p:nvPr/>
          </p:nvSpPr>
          <p:spPr>
            <a:xfrm>
              <a:off x="3800241" y="2391538"/>
              <a:ext cx="238983" cy="666056"/>
            </a:xfrm>
            <a:prstGeom prst="roundRect">
              <a:avLst>
                <a:gd name="adj" fmla="val 50000"/>
              </a:avLst>
            </a:prstGeom>
            <a:solidFill>
              <a:srgbClr val="C0D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Retângulo: Cantos Arredondados 43">
              <a:extLst>
                <a:ext uri="{FF2B5EF4-FFF2-40B4-BE49-F238E27FC236}">
                  <a16:creationId xmlns="" xmlns:a16="http://schemas.microsoft.com/office/drawing/2014/main" id="{4D0483D1-598E-4078-8A47-AA564A1FB170}"/>
                </a:ext>
              </a:extLst>
            </p:cNvPr>
            <p:cNvSpPr/>
            <p:nvPr/>
          </p:nvSpPr>
          <p:spPr>
            <a:xfrm>
              <a:off x="4034799" y="2347284"/>
              <a:ext cx="238983" cy="362899"/>
            </a:xfrm>
            <a:prstGeom prst="roundRect">
              <a:avLst>
                <a:gd name="adj" fmla="val 50000"/>
              </a:avLst>
            </a:prstGeom>
            <a:solidFill>
              <a:srgbClr val="D2E7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Retângulo: Cantos Arredondados 44">
              <a:extLst>
                <a:ext uri="{FF2B5EF4-FFF2-40B4-BE49-F238E27FC236}">
                  <a16:creationId xmlns="" xmlns:a16="http://schemas.microsoft.com/office/drawing/2014/main" id="{DAE90F59-5601-479D-B419-B68C7A167BB1}"/>
                </a:ext>
              </a:extLst>
            </p:cNvPr>
            <p:cNvSpPr/>
            <p:nvPr/>
          </p:nvSpPr>
          <p:spPr>
            <a:xfrm>
              <a:off x="3561258" y="2347284"/>
              <a:ext cx="238983" cy="362899"/>
            </a:xfrm>
            <a:prstGeom prst="roundRect">
              <a:avLst>
                <a:gd name="adj" fmla="val 50000"/>
              </a:avLst>
            </a:prstGeom>
            <a:solidFill>
              <a:srgbClr val="D2E7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Retângulo: Cantos Arredondados 45">
              <a:extLst>
                <a:ext uri="{FF2B5EF4-FFF2-40B4-BE49-F238E27FC236}">
                  <a16:creationId xmlns="" xmlns:a16="http://schemas.microsoft.com/office/drawing/2014/main" id="{B788E17B-4109-4F10-B548-F8EDB5B4D383}"/>
                </a:ext>
              </a:extLst>
            </p:cNvPr>
            <p:cNvSpPr/>
            <p:nvPr/>
          </p:nvSpPr>
          <p:spPr>
            <a:xfrm>
              <a:off x="4269356" y="2391538"/>
              <a:ext cx="238983" cy="666056"/>
            </a:xfrm>
            <a:prstGeom prst="roundRect">
              <a:avLst>
                <a:gd name="adj" fmla="val 50000"/>
              </a:avLst>
            </a:prstGeom>
            <a:solidFill>
              <a:srgbClr val="C0D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Retângulo: Cantos Arredondados 46">
              <a:extLst>
                <a:ext uri="{FF2B5EF4-FFF2-40B4-BE49-F238E27FC236}">
                  <a16:creationId xmlns="" xmlns:a16="http://schemas.microsoft.com/office/drawing/2014/main" id="{6FBCC3EB-A036-4E15-8444-041B97C8C3CA}"/>
                </a:ext>
              </a:extLst>
            </p:cNvPr>
            <p:cNvSpPr/>
            <p:nvPr/>
          </p:nvSpPr>
          <p:spPr>
            <a:xfrm>
              <a:off x="4508340" y="2347284"/>
              <a:ext cx="238983" cy="362899"/>
            </a:xfrm>
            <a:prstGeom prst="roundRect">
              <a:avLst>
                <a:gd name="adj" fmla="val 50000"/>
              </a:avLst>
            </a:prstGeom>
            <a:solidFill>
              <a:srgbClr val="D2E7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Retângulo: Cantos Arredondados 47">
              <a:extLst>
                <a:ext uri="{FF2B5EF4-FFF2-40B4-BE49-F238E27FC236}">
                  <a16:creationId xmlns="" xmlns:a16="http://schemas.microsoft.com/office/drawing/2014/main" id="{BF33D5A9-96D4-43C7-83B5-7732C9D3D714}"/>
                </a:ext>
              </a:extLst>
            </p:cNvPr>
            <p:cNvSpPr/>
            <p:nvPr/>
          </p:nvSpPr>
          <p:spPr>
            <a:xfrm>
              <a:off x="4754694" y="2391538"/>
              <a:ext cx="238983" cy="666056"/>
            </a:xfrm>
            <a:prstGeom prst="roundRect">
              <a:avLst>
                <a:gd name="adj" fmla="val 50000"/>
              </a:avLst>
            </a:prstGeom>
            <a:solidFill>
              <a:srgbClr val="C0D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Retângulo: Cantos Arredondados 48">
              <a:extLst>
                <a:ext uri="{FF2B5EF4-FFF2-40B4-BE49-F238E27FC236}">
                  <a16:creationId xmlns="" xmlns:a16="http://schemas.microsoft.com/office/drawing/2014/main" id="{F319C8C6-5334-4CA1-93B1-245EB8BA28F2}"/>
                </a:ext>
              </a:extLst>
            </p:cNvPr>
            <p:cNvSpPr/>
            <p:nvPr/>
          </p:nvSpPr>
          <p:spPr>
            <a:xfrm>
              <a:off x="4993678" y="2347284"/>
              <a:ext cx="238983" cy="362899"/>
            </a:xfrm>
            <a:prstGeom prst="roundRect">
              <a:avLst>
                <a:gd name="adj" fmla="val 50000"/>
              </a:avLst>
            </a:prstGeom>
            <a:solidFill>
              <a:srgbClr val="D2E7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1" name="Retângulo: Cantos Arredondados 50">
              <a:extLst>
                <a:ext uri="{FF2B5EF4-FFF2-40B4-BE49-F238E27FC236}">
                  <a16:creationId xmlns="" xmlns:a16="http://schemas.microsoft.com/office/drawing/2014/main" id="{5E096385-1EB7-49AD-9046-FC9D22F26306}"/>
                </a:ext>
              </a:extLst>
            </p:cNvPr>
            <p:cNvSpPr/>
            <p:nvPr/>
          </p:nvSpPr>
          <p:spPr>
            <a:xfrm>
              <a:off x="3377786" y="1317277"/>
              <a:ext cx="2038349" cy="316413"/>
            </a:xfrm>
            <a:prstGeom prst="roundRect">
              <a:avLst>
                <a:gd name="adj" fmla="val 50000"/>
              </a:avLst>
            </a:prstGeom>
            <a:solidFill>
              <a:srgbClr val="E1EF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Forma Livre: Forma 55">
              <a:extLst>
                <a:ext uri="{FF2B5EF4-FFF2-40B4-BE49-F238E27FC236}">
                  <a16:creationId xmlns="" xmlns:a16="http://schemas.microsoft.com/office/drawing/2014/main" id="{6EE80C80-596C-42F0-86E1-A5504105D692}"/>
                </a:ext>
              </a:extLst>
            </p:cNvPr>
            <p:cNvSpPr/>
            <p:nvPr/>
          </p:nvSpPr>
          <p:spPr>
            <a:xfrm rot="246212">
              <a:off x="3356392" y="5371012"/>
              <a:ext cx="2081134" cy="1061650"/>
            </a:xfrm>
            <a:custGeom>
              <a:avLst/>
              <a:gdLst>
                <a:gd name="connsiteX0" fmla="*/ 530825 w 2081134"/>
                <a:gd name="connsiteY0" fmla="*/ 0 h 1061650"/>
                <a:gd name="connsiteX1" fmla="*/ 827614 w 2081134"/>
                <a:gd name="connsiteY1" fmla="*/ 90657 h 1061650"/>
                <a:gd name="connsiteX2" fmla="*/ 837259 w 2081134"/>
                <a:gd name="connsiteY2" fmla="*/ 98615 h 1061650"/>
                <a:gd name="connsiteX3" fmla="*/ 924481 w 2081134"/>
                <a:gd name="connsiteY3" fmla="*/ 71539 h 1061650"/>
                <a:gd name="connsiteX4" fmla="*/ 1019484 w 2081134"/>
                <a:gd name="connsiteY4" fmla="*/ 61962 h 1061650"/>
                <a:gd name="connsiteX5" fmla="*/ 1283046 w 2081134"/>
                <a:gd name="connsiteY5" fmla="*/ 142469 h 1061650"/>
                <a:gd name="connsiteX6" fmla="*/ 1313077 w 2081134"/>
                <a:gd name="connsiteY6" fmla="*/ 167248 h 1061650"/>
                <a:gd name="connsiteX7" fmla="*/ 1346178 w 2081134"/>
                <a:gd name="connsiteY7" fmla="*/ 139937 h 1061650"/>
                <a:gd name="connsiteX8" fmla="*/ 1609739 w 2081134"/>
                <a:gd name="connsiteY8" fmla="*/ 59430 h 1061650"/>
                <a:gd name="connsiteX9" fmla="*/ 2081134 w 2081134"/>
                <a:gd name="connsiteY9" fmla="*/ 530825 h 1061650"/>
                <a:gd name="connsiteX10" fmla="*/ 1609739 w 2081134"/>
                <a:gd name="connsiteY10" fmla="*/ 1002220 h 1061650"/>
                <a:gd name="connsiteX11" fmla="*/ 1346178 w 2081134"/>
                <a:gd name="connsiteY11" fmla="*/ 921713 h 1061650"/>
                <a:gd name="connsiteX12" fmla="*/ 1316146 w 2081134"/>
                <a:gd name="connsiteY12" fmla="*/ 896935 h 1061650"/>
                <a:gd name="connsiteX13" fmla="*/ 1283046 w 2081134"/>
                <a:gd name="connsiteY13" fmla="*/ 924245 h 1061650"/>
                <a:gd name="connsiteX14" fmla="*/ 1019484 w 2081134"/>
                <a:gd name="connsiteY14" fmla="*/ 1004752 h 1061650"/>
                <a:gd name="connsiteX15" fmla="*/ 835996 w 2081134"/>
                <a:gd name="connsiteY15" fmla="*/ 967708 h 1061650"/>
                <a:gd name="connsiteX16" fmla="*/ 833343 w 2081134"/>
                <a:gd name="connsiteY16" fmla="*/ 966268 h 1061650"/>
                <a:gd name="connsiteX17" fmla="*/ 827614 w 2081134"/>
                <a:gd name="connsiteY17" fmla="*/ 970994 h 1061650"/>
                <a:gd name="connsiteX18" fmla="*/ 530825 w 2081134"/>
                <a:gd name="connsiteY18" fmla="*/ 1061650 h 1061650"/>
                <a:gd name="connsiteX19" fmla="*/ 0 w 2081134"/>
                <a:gd name="connsiteY19" fmla="*/ 530825 h 1061650"/>
                <a:gd name="connsiteX20" fmla="*/ 530825 w 2081134"/>
                <a:gd name="connsiteY20" fmla="*/ 0 h 1061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081134" h="1061650">
                  <a:moveTo>
                    <a:pt x="530825" y="0"/>
                  </a:moveTo>
                  <a:cubicBezTo>
                    <a:pt x="640763" y="0"/>
                    <a:pt x="742894" y="33420"/>
                    <a:pt x="827614" y="90657"/>
                  </a:cubicBezTo>
                  <a:lnTo>
                    <a:pt x="837259" y="98615"/>
                  </a:lnTo>
                  <a:lnTo>
                    <a:pt x="924481" y="71539"/>
                  </a:lnTo>
                  <a:cubicBezTo>
                    <a:pt x="955168" y="65260"/>
                    <a:pt x="986941" y="61962"/>
                    <a:pt x="1019484" y="61962"/>
                  </a:cubicBezTo>
                  <a:cubicBezTo>
                    <a:pt x="1117113" y="61962"/>
                    <a:pt x="1207810" y="91641"/>
                    <a:pt x="1283046" y="142469"/>
                  </a:cubicBezTo>
                  <a:lnTo>
                    <a:pt x="1313077" y="167248"/>
                  </a:lnTo>
                  <a:lnTo>
                    <a:pt x="1346178" y="139937"/>
                  </a:lnTo>
                  <a:cubicBezTo>
                    <a:pt x="1421413" y="89109"/>
                    <a:pt x="1512110" y="59430"/>
                    <a:pt x="1609739" y="59430"/>
                  </a:cubicBezTo>
                  <a:cubicBezTo>
                    <a:pt x="1870083" y="59430"/>
                    <a:pt x="2081134" y="270481"/>
                    <a:pt x="2081134" y="530825"/>
                  </a:cubicBezTo>
                  <a:cubicBezTo>
                    <a:pt x="2081134" y="791169"/>
                    <a:pt x="1870083" y="1002220"/>
                    <a:pt x="1609739" y="1002220"/>
                  </a:cubicBezTo>
                  <a:cubicBezTo>
                    <a:pt x="1512110" y="1002220"/>
                    <a:pt x="1421413" y="972541"/>
                    <a:pt x="1346178" y="921713"/>
                  </a:cubicBezTo>
                  <a:lnTo>
                    <a:pt x="1316146" y="896935"/>
                  </a:lnTo>
                  <a:lnTo>
                    <a:pt x="1283046" y="924245"/>
                  </a:lnTo>
                  <a:cubicBezTo>
                    <a:pt x="1207810" y="975073"/>
                    <a:pt x="1117113" y="1004752"/>
                    <a:pt x="1019484" y="1004752"/>
                  </a:cubicBezTo>
                  <a:cubicBezTo>
                    <a:pt x="954398" y="1004752"/>
                    <a:pt x="892393" y="991562"/>
                    <a:pt x="835996" y="967708"/>
                  </a:cubicBezTo>
                  <a:lnTo>
                    <a:pt x="833343" y="966268"/>
                  </a:lnTo>
                  <a:lnTo>
                    <a:pt x="827614" y="970994"/>
                  </a:lnTo>
                  <a:cubicBezTo>
                    <a:pt x="742894" y="1028230"/>
                    <a:pt x="640763" y="1061650"/>
                    <a:pt x="530825" y="1061650"/>
                  </a:cubicBezTo>
                  <a:cubicBezTo>
                    <a:pt x="237658" y="1061650"/>
                    <a:pt x="0" y="823992"/>
                    <a:pt x="0" y="530825"/>
                  </a:cubicBezTo>
                  <a:cubicBezTo>
                    <a:pt x="0" y="237658"/>
                    <a:pt x="237658" y="0"/>
                    <a:pt x="530825" y="0"/>
                  </a:cubicBezTo>
                  <a:close/>
                </a:path>
              </a:pathLst>
            </a:custGeom>
            <a:solidFill>
              <a:srgbClr val="E3F0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Triângulo isósceles 56">
              <a:extLst>
                <a:ext uri="{FF2B5EF4-FFF2-40B4-BE49-F238E27FC236}">
                  <a16:creationId xmlns="" xmlns:a16="http://schemas.microsoft.com/office/drawing/2014/main" id="{B46E7838-707B-41A4-BABB-9F6B10F69E84}"/>
                </a:ext>
              </a:extLst>
            </p:cNvPr>
            <p:cNvSpPr/>
            <p:nvPr/>
          </p:nvSpPr>
          <p:spPr>
            <a:xfrm>
              <a:off x="1219613" y="236633"/>
              <a:ext cx="1122033" cy="1694393"/>
            </a:xfrm>
            <a:prstGeom prst="triangle">
              <a:avLst/>
            </a:prstGeom>
            <a:solidFill>
              <a:srgbClr val="8EC1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Triângulo isósceles 57">
              <a:extLst>
                <a:ext uri="{FF2B5EF4-FFF2-40B4-BE49-F238E27FC236}">
                  <a16:creationId xmlns="" xmlns:a16="http://schemas.microsoft.com/office/drawing/2014/main" id="{9D782EF2-D21C-4410-A192-0B0FFA11D08E}"/>
                </a:ext>
              </a:extLst>
            </p:cNvPr>
            <p:cNvSpPr/>
            <p:nvPr/>
          </p:nvSpPr>
          <p:spPr>
            <a:xfrm>
              <a:off x="1989161" y="695052"/>
              <a:ext cx="803979" cy="1214097"/>
            </a:xfrm>
            <a:prstGeom prst="triangle">
              <a:avLst/>
            </a:prstGeom>
            <a:solidFill>
              <a:srgbClr val="8EC1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Elipse 58">
              <a:extLst>
                <a:ext uri="{FF2B5EF4-FFF2-40B4-BE49-F238E27FC236}">
                  <a16:creationId xmlns="" xmlns:a16="http://schemas.microsoft.com/office/drawing/2014/main" id="{2A1BB90D-59A6-45F7-8856-7844285FF492}"/>
                </a:ext>
              </a:extLst>
            </p:cNvPr>
            <p:cNvSpPr/>
            <p:nvPr/>
          </p:nvSpPr>
          <p:spPr>
            <a:xfrm>
              <a:off x="7361499" y="389564"/>
              <a:ext cx="1432420" cy="1432420"/>
            </a:xfrm>
            <a:prstGeom prst="ellipse">
              <a:avLst/>
            </a:prstGeom>
            <a:solidFill>
              <a:srgbClr val="F4F9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" name="Forma Livre: Forma 64">
              <a:extLst>
                <a:ext uri="{FF2B5EF4-FFF2-40B4-BE49-F238E27FC236}">
                  <a16:creationId xmlns="" xmlns:a16="http://schemas.microsoft.com/office/drawing/2014/main" id="{4AA958FF-A9EB-40FA-88CC-FE8711B0341E}"/>
                </a:ext>
              </a:extLst>
            </p:cNvPr>
            <p:cNvSpPr/>
            <p:nvPr/>
          </p:nvSpPr>
          <p:spPr>
            <a:xfrm rot="167182">
              <a:off x="298786" y="4282135"/>
              <a:ext cx="1711324" cy="820254"/>
            </a:xfrm>
            <a:custGeom>
              <a:avLst/>
              <a:gdLst>
                <a:gd name="connsiteX0" fmla="*/ 360317 w 2161654"/>
                <a:gd name="connsiteY0" fmla="*/ 1 h 1088238"/>
                <a:gd name="connsiteX1" fmla="*/ 707494 w 2161654"/>
                <a:gd name="connsiteY1" fmla="*/ 1048551 h 1088238"/>
                <a:gd name="connsiteX2" fmla="*/ 1054670 w 2161654"/>
                <a:gd name="connsiteY2" fmla="*/ 1 h 1088238"/>
                <a:gd name="connsiteX3" fmla="*/ 1414987 w 2161654"/>
                <a:gd name="connsiteY3" fmla="*/ 1088238 h 1088238"/>
                <a:gd name="connsiteX4" fmla="*/ 720634 w 2161654"/>
                <a:gd name="connsiteY4" fmla="*/ 1088238 h 1088238"/>
                <a:gd name="connsiteX5" fmla="*/ 694353 w 2161654"/>
                <a:gd name="connsiteY5" fmla="*/ 1088238 h 1088238"/>
                <a:gd name="connsiteX6" fmla="*/ 0 w 2161654"/>
                <a:gd name="connsiteY6" fmla="*/ 1088238 h 1088238"/>
                <a:gd name="connsiteX7" fmla="*/ 1801337 w 2161654"/>
                <a:gd name="connsiteY7" fmla="*/ 0 h 1088238"/>
                <a:gd name="connsiteX8" fmla="*/ 2161654 w 2161654"/>
                <a:gd name="connsiteY8" fmla="*/ 1088237 h 1088238"/>
                <a:gd name="connsiteX9" fmla="*/ 1441020 w 2161654"/>
                <a:gd name="connsiteY9" fmla="*/ 1088237 h 1088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61654" h="1088238">
                  <a:moveTo>
                    <a:pt x="360317" y="1"/>
                  </a:moveTo>
                  <a:lnTo>
                    <a:pt x="707494" y="1048551"/>
                  </a:lnTo>
                  <a:lnTo>
                    <a:pt x="1054670" y="1"/>
                  </a:lnTo>
                  <a:lnTo>
                    <a:pt x="1414987" y="1088238"/>
                  </a:lnTo>
                  <a:lnTo>
                    <a:pt x="720634" y="1088238"/>
                  </a:lnTo>
                  <a:lnTo>
                    <a:pt x="694353" y="1088238"/>
                  </a:lnTo>
                  <a:lnTo>
                    <a:pt x="0" y="1088238"/>
                  </a:lnTo>
                  <a:close/>
                  <a:moveTo>
                    <a:pt x="1801337" y="0"/>
                  </a:moveTo>
                  <a:lnTo>
                    <a:pt x="2161654" y="1088237"/>
                  </a:lnTo>
                  <a:lnTo>
                    <a:pt x="1441020" y="1088237"/>
                  </a:lnTo>
                  <a:close/>
                </a:path>
              </a:pathLst>
            </a:custGeom>
            <a:solidFill>
              <a:srgbClr val="001C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6" name="Elipse 65">
              <a:extLst>
                <a:ext uri="{FF2B5EF4-FFF2-40B4-BE49-F238E27FC236}">
                  <a16:creationId xmlns="" xmlns:a16="http://schemas.microsoft.com/office/drawing/2014/main" id="{EF4ED713-0F92-4BBC-9790-3E9ACAD9FDF2}"/>
                </a:ext>
              </a:extLst>
            </p:cNvPr>
            <p:cNvSpPr/>
            <p:nvPr/>
          </p:nvSpPr>
          <p:spPr>
            <a:xfrm>
              <a:off x="6882400" y="5924550"/>
              <a:ext cx="628650" cy="409764"/>
            </a:xfrm>
            <a:prstGeom prst="ellipse">
              <a:avLst/>
            </a:prstGeom>
            <a:solidFill>
              <a:srgbClr val="001C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Triângulo isósceles 66">
              <a:extLst>
                <a:ext uri="{FF2B5EF4-FFF2-40B4-BE49-F238E27FC236}">
                  <a16:creationId xmlns="" xmlns:a16="http://schemas.microsoft.com/office/drawing/2014/main" id="{49FCEE1D-6D13-4E7A-B471-C4E121E99224}"/>
                </a:ext>
              </a:extLst>
            </p:cNvPr>
            <p:cNvSpPr/>
            <p:nvPr/>
          </p:nvSpPr>
          <p:spPr>
            <a:xfrm>
              <a:off x="7763383" y="5572842"/>
              <a:ext cx="628651" cy="657989"/>
            </a:xfrm>
            <a:prstGeom prst="triangle">
              <a:avLst/>
            </a:prstGeom>
            <a:solidFill>
              <a:srgbClr val="001C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2" name="Forma Livre: Forma 71">
              <a:extLst>
                <a:ext uri="{FF2B5EF4-FFF2-40B4-BE49-F238E27FC236}">
                  <a16:creationId xmlns="" xmlns:a16="http://schemas.microsoft.com/office/drawing/2014/main" id="{331F3863-7D58-4D14-AB1B-3F807ACF2251}"/>
                </a:ext>
              </a:extLst>
            </p:cNvPr>
            <p:cNvSpPr/>
            <p:nvPr/>
          </p:nvSpPr>
          <p:spPr>
            <a:xfrm>
              <a:off x="9039668" y="2194217"/>
              <a:ext cx="1902696" cy="3484961"/>
            </a:xfrm>
            <a:custGeom>
              <a:avLst/>
              <a:gdLst>
                <a:gd name="connsiteX0" fmla="*/ 952686 w 1902696"/>
                <a:gd name="connsiteY0" fmla="*/ 0 h 3484961"/>
                <a:gd name="connsiteX1" fmla="*/ 1902696 w 1902696"/>
                <a:gd name="connsiteY1" fmla="*/ 1274104 h 3484961"/>
                <a:gd name="connsiteX2" fmla="*/ 1441952 w 1902696"/>
                <a:gd name="connsiteY2" fmla="*/ 1274104 h 3484961"/>
                <a:gd name="connsiteX3" fmla="*/ 1900021 w 1902696"/>
                <a:gd name="connsiteY3" fmla="*/ 1888442 h 3484961"/>
                <a:gd name="connsiteX4" fmla="*/ 1425016 w 1902696"/>
                <a:gd name="connsiteY4" fmla="*/ 1888442 h 3484961"/>
                <a:gd name="connsiteX5" fmla="*/ 1900021 w 1902696"/>
                <a:gd name="connsiteY5" fmla="*/ 2525494 h 3484961"/>
                <a:gd name="connsiteX6" fmla="*/ 1102411 w 1902696"/>
                <a:gd name="connsiteY6" fmla="*/ 2525494 h 3484961"/>
                <a:gd name="connsiteX7" fmla="*/ 1102411 w 1902696"/>
                <a:gd name="connsiteY7" fmla="*/ 3484961 h 3484961"/>
                <a:gd name="connsiteX8" fmla="*/ 797611 w 1902696"/>
                <a:gd name="connsiteY8" fmla="*/ 3484961 h 3484961"/>
                <a:gd name="connsiteX9" fmla="*/ 797611 w 1902696"/>
                <a:gd name="connsiteY9" fmla="*/ 2525494 h 3484961"/>
                <a:gd name="connsiteX10" fmla="*/ 0 w 1902696"/>
                <a:gd name="connsiteY10" fmla="*/ 2525494 h 3484961"/>
                <a:gd name="connsiteX11" fmla="*/ 475005 w 1902696"/>
                <a:gd name="connsiteY11" fmla="*/ 1888442 h 3484961"/>
                <a:gd name="connsiteX12" fmla="*/ 0 w 1902696"/>
                <a:gd name="connsiteY12" fmla="*/ 1888442 h 3484961"/>
                <a:gd name="connsiteX13" fmla="*/ 458069 w 1902696"/>
                <a:gd name="connsiteY13" fmla="*/ 1274104 h 3484961"/>
                <a:gd name="connsiteX14" fmla="*/ 2675 w 1902696"/>
                <a:gd name="connsiteY14" fmla="*/ 1274104 h 3484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02696" h="3484961">
                  <a:moveTo>
                    <a:pt x="952686" y="0"/>
                  </a:moveTo>
                  <a:lnTo>
                    <a:pt x="1902696" y="1274104"/>
                  </a:lnTo>
                  <a:lnTo>
                    <a:pt x="1441952" y="1274104"/>
                  </a:lnTo>
                  <a:lnTo>
                    <a:pt x="1900021" y="1888442"/>
                  </a:lnTo>
                  <a:lnTo>
                    <a:pt x="1425016" y="1888442"/>
                  </a:lnTo>
                  <a:lnTo>
                    <a:pt x="1900021" y="2525494"/>
                  </a:lnTo>
                  <a:lnTo>
                    <a:pt x="1102411" y="2525494"/>
                  </a:lnTo>
                  <a:lnTo>
                    <a:pt x="1102411" y="3484961"/>
                  </a:lnTo>
                  <a:lnTo>
                    <a:pt x="797611" y="3484961"/>
                  </a:lnTo>
                  <a:lnTo>
                    <a:pt x="797611" y="2525494"/>
                  </a:lnTo>
                  <a:lnTo>
                    <a:pt x="0" y="2525494"/>
                  </a:lnTo>
                  <a:lnTo>
                    <a:pt x="475005" y="1888442"/>
                  </a:lnTo>
                  <a:lnTo>
                    <a:pt x="0" y="1888442"/>
                  </a:lnTo>
                  <a:lnTo>
                    <a:pt x="458069" y="1274104"/>
                  </a:lnTo>
                  <a:lnTo>
                    <a:pt x="2675" y="1274104"/>
                  </a:lnTo>
                  <a:close/>
                </a:path>
              </a:pathLst>
            </a:custGeom>
            <a:solidFill>
              <a:srgbClr val="001C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3" name="Elipse 72">
              <a:extLst>
                <a:ext uri="{FF2B5EF4-FFF2-40B4-BE49-F238E27FC236}">
                  <a16:creationId xmlns="" xmlns:a16="http://schemas.microsoft.com/office/drawing/2014/main" id="{CF7894A3-6FF7-4D0B-BE8E-70A9CF665BE2}"/>
                </a:ext>
              </a:extLst>
            </p:cNvPr>
            <p:cNvSpPr/>
            <p:nvPr/>
          </p:nvSpPr>
          <p:spPr>
            <a:xfrm>
              <a:off x="11282323" y="4692262"/>
              <a:ext cx="628650" cy="409764"/>
            </a:xfrm>
            <a:prstGeom prst="ellipse">
              <a:avLst/>
            </a:prstGeom>
            <a:solidFill>
              <a:srgbClr val="001C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4" name="Triângulo isósceles 73">
              <a:extLst>
                <a:ext uri="{FF2B5EF4-FFF2-40B4-BE49-F238E27FC236}">
                  <a16:creationId xmlns="" xmlns:a16="http://schemas.microsoft.com/office/drawing/2014/main" id="{0A0E964F-9710-4D0D-9948-41AB2A1D9620}"/>
                </a:ext>
              </a:extLst>
            </p:cNvPr>
            <p:cNvSpPr/>
            <p:nvPr/>
          </p:nvSpPr>
          <p:spPr>
            <a:xfrm>
              <a:off x="6971963" y="2888142"/>
              <a:ext cx="1122033" cy="1081716"/>
            </a:xfrm>
            <a:prstGeom prst="triangle">
              <a:avLst/>
            </a:prstGeom>
            <a:solidFill>
              <a:srgbClr val="1E7C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1" name="Triângulo isósceles 90">
              <a:extLst>
                <a:ext uri="{FF2B5EF4-FFF2-40B4-BE49-F238E27FC236}">
                  <a16:creationId xmlns="" xmlns:a16="http://schemas.microsoft.com/office/drawing/2014/main" id="{AD80E318-BCCC-4DF7-AFD0-2D98CF9D0AFC}"/>
                </a:ext>
              </a:extLst>
            </p:cNvPr>
            <p:cNvSpPr/>
            <p:nvPr/>
          </p:nvSpPr>
          <p:spPr>
            <a:xfrm>
              <a:off x="593431" y="3371218"/>
              <a:ext cx="1122033" cy="1694393"/>
            </a:xfrm>
            <a:prstGeom prst="triangle">
              <a:avLst/>
            </a:prstGeom>
            <a:solidFill>
              <a:srgbClr val="001C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5" name="Triângulo isósceles 74">
              <a:extLst>
                <a:ext uri="{FF2B5EF4-FFF2-40B4-BE49-F238E27FC236}">
                  <a16:creationId xmlns="" xmlns:a16="http://schemas.microsoft.com/office/drawing/2014/main" id="{28154112-4C23-4E46-83CE-173D9E5A6856}"/>
                </a:ext>
              </a:extLst>
            </p:cNvPr>
            <p:cNvSpPr/>
            <p:nvPr/>
          </p:nvSpPr>
          <p:spPr>
            <a:xfrm>
              <a:off x="7635834" y="2677072"/>
              <a:ext cx="1122033" cy="1081716"/>
            </a:xfrm>
            <a:prstGeom prst="triangle">
              <a:avLst/>
            </a:prstGeom>
            <a:solidFill>
              <a:srgbClr val="1E7C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3" name="Forma Livre: Forma 82">
              <a:extLst>
                <a:ext uri="{FF2B5EF4-FFF2-40B4-BE49-F238E27FC236}">
                  <a16:creationId xmlns="" xmlns:a16="http://schemas.microsoft.com/office/drawing/2014/main" id="{103E64A4-043A-4CAE-91E5-696BBBA72BC5}"/>
                </a:ext>
              </a:extLst>
            </p:cNvPr>
            <p:cNvSpPr/>
            <p:nvPr/>
          </p:nvSpPr>
          <p:spPr>
            <a:xfrm>
              <a:off x="10207693" y="861697"/>
              <a:ext cx="615856" cy="942342"/>
            </a:xfrm>
            <a:custGeom>
              <a:avLst/>
              <a:gdLst>
                <a:gd name="connsiteX0" fmla="*/ 444651 w 894248"/>
                <a:gd name="connsiteY0" fmla="*/ 0 h 1368318"/>
                <a:gd name="connsiteX1" fmla="*/ 638399 w 894248"/>
                <a:gd name="connsiteY1" fmla="*/ 193748 h 1368318"/>
                <a:gd name="connsiteX2" fmla="*/ 636269 w 894248"/>
                <a:gd name="connsiteY2" fmla="*/ 214881 h 1368318"/>
                <a:gd name="connsiteX3" fmla="*/ 700500 w 894248"/>
                <a:gd name="connsiteY3" fmla="*/ 201913 h 1368318"/>
                <a:gd name="connsiteX4" fmla="*/ 894248 w 894248"/>
                <a:gd name="connsiteY4" fmla="*/ 395661 h 1368318"/>
                <a:gd name="connsiteX5" fmla="*/ 775915 w 894248"/>
                <a:gd name="connsiteY5" fmla="*/ 574183 h 1368318"/>
                <a:gd name="connsiteX6" fmla="*/ 742432 w 894248"/>
                <a:gd name="connsiteY6" fmla="*/ 580943 h 1368318"/>
                <a:gd name="connsiteX7" fmla="*/ 753891 w 894248"/>
                <a:gd name="connsiteY7" fmla="*/ 604781 h 1368318"/>
                <a:gd name="connsiteX8" fmla="*/ 762602 w 894248"/>
                <a:gd name="connsiteY8" fmla="*/ 662396 h 1368318"/>
                <a:gd name="connsiteX9" fmla="*/ 568854 w 894248"/>
                <a:gd name="connsiteY9" fmla="*/ 856144 h 1368318"/>
                <a:gd name="connsiteX10" fmla="*/ 501975 w 894248"/>
                <a:gd name="connsiteY10" fmla="*/ 842642 h 1368318"/>
                <a:gd name="connsiteX11" fmla="*/ 501975 w 894248"/>
                <a:gd name="connsiteY11" fmla="*/ 1368318 h 1368318"/>
                <a:gd name="connsiteX12" fmla="*/ 353532 w 894248"/>
                <a:gd name="connsiteY12" fmla="*/ 1368318 h 1368318"/>
                <a:gd name="connsiteX13" fmla="*/ 353532 w 894248"/>
                <a:gd name="connsiteY13" fmla="*/ 824366 h 1368318"/>
                <a:gd name="connsiteX14" fmla="*/ 344241 w 894248"/>
                <a:gd name="connsiteY14" fmla="*/ 830630 h 1368318"/>
                <a:gd name="connsiteX15" fmla="*/ 268826 w 894248"/>
                <a:gd name="connsiteY15" fmla="*/ 845856 h 1368318"/>
                <a:gd name="connsiteX16" fmla="*/ 75078 w 894248"/>
                <a:gd name="connsiteY16" fmla="*/ 652108 h 1368318"/>
                <a:gd name="connsiteX17" fmla="*/ 83789 w 894248"/>
                <a:gd name="connsiteY17" fmla="*/ 594493 h 1368318"/>
                <a:gd name="connsiteX18" fmla="*/ 104904 w 894248"/>
                <a:gd name="connsiteY18" fmla="*/ 550570 h 1368318"/>
                <a:gd name="connsiteX19" fmla="*/ 56748 w 894248"/>
                <a:gd name="connsiteY19" fmla="*/ 518103 h 1368318"/>
                <a:gd name="connsiteX20" fmla="*/ 0 w 894248"/>
                <a:gd name="connsiteY20" fmla="*/ 381102 h 1368318"/>
                <a:gd name="connsiteX21" fmla="*/ 193748 w 894248"/>
                <a:gd name="connsiteY21" fmla="*/ 187354 h 1368318"/>
                <a:gd name="connsiteX22" fmla="*/ 251432 w 894248"/>
                <a:gd name="connsiteY22" fmla="*/ 199000 h 1368318"/>
                <a:gd name="connsiteX23" fmla="*/ 250903 w 894248"/>
                <a:gd name="connsiteY23" fmla="*/ 193748 h 1368318"/>
                <a:gd name="connsiteX24" fmla="*/ 444651 w 894248"/>
                <a:gd name="connsiteY24" fmla="*/ 0 h 1368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894248" h="1368318">
                  <a:moveTo>
                    <a:pt x="444651" y="0"/>
                  </a:moveTo>
                  <a:cubicBezTo>
                    <a:pt x="551655" y="0"/>
                    <a:pt x="638399" y="86744"/>
                    <a:pt x="638399" y="193748"/>
                  </a:cubicBezTo>
                  <a:lnTo>
                    <a:pt x="636269" y="214881"/>
                  </a:lnTo>
                  <a:lnTo>
                    <a:pt x="700500" y="201913"/>
                  </a:lnTo>
                  <a:cubicBezTo>
                    <a:pt x="807504" y="201913"/>
                    <a:pt x="894248" y="288657"/>
                    <a:pt x="894248" y="395661"/>
                  </a:cubicBezTo>
                  <a:cubicBezTo>
                    <a:pt x="894248" y="475914"/>
                    <a:pt x="845454" y="544771"/>
                    <a:pt x="775915" y="574183"/>
                  </a:cubicBezTo>
                  <a:lnTo>
                    <a:pt x="742432" y="580943"/>
                  </a:lnTo>
                  <a:lnTo>
                    <a:pt x="753891" y="604781"/>
                  </a:lnTo>
                  <a:cubicBezTo>
                    <a:pt x="759552" y="622982"/>
                    <a:pt x="762602" y="642333"/>
                    <a:pt x="762602" y="662396"/>
                  </a:cubicBezTo>
                  <a:cubicBezTo>
                    <a:pt x="762602" y="769400"/>
                    <a:pt x="675858" y="856144"/>
                    <a:pt x="568854" y="856144"/>
                  </a:cubicBezTo>
                  <a:lnTo>
                    <a:pt x="501975" y="842642"/>
                  </a:lnTo>
                  <a:lnTo>
                    <a:pt x="501975" y="1368318"/>
                  </a:lnTo>
                  <a:lnTo>
                    <a:pt x="353532" y="1368318"/>
                  </a:lnTo>
                  <a:lnTo>
                    <a:pt x="353532" y="824366"/>
                  </a:lnTo>
                  <a:lnTo>
                    <a:pt x="344241" y="830630"/>
                  </a:lnTo>
                  <a:cubicBezTo>
                    <a:pt x="321062" y="840435"/>
                    <a:pt x="295577" y="845856"/>
                    <a:pt x="268826" y="845856"/>
                  </a:cubicBezTo>
                  <a:cubicBezTo>
                    <a:pt x="161822" y="845856"/>
                    <a:pt x="75078" y="759112"/>
                    <a:pt x="75078" y="652108"/>
                  </a:cubicBezTo>
                  <a:cubicBezTo>
                    <a:pt x="75078" y="632045"/>
                    <a:pt x="78128" y="612694"/>
                    <a:pt x="83789" y="594493"/>
                  </a:cubicBezTo>
                  <a:lnTo>
                    <a:pt x="104904" y="550570"/>
                  </a:lnTo>
                  <a:lnTo>
                    <a:pt x="56748" y="518103"/>
                  </a:lnTo>
                  <a:cubicBezTo>
                    <a:pt x="21686" y="483041"/>
                    <a:pt x="0" y="434604"/>
                    <a:pt x="0" y="381102"/>
                  </a:cubicBezTo>
                  <a:cubicBezTo>
                    <a:pt x="0" y="274098"/>
                    <a:pt x="86744" y="187354"/>
                    <a:pt x="193748" y="187354"/>
                  </a:cubicBezTo>
                  <a:lnTo>
                    <a:pt x="251432" y="199000"/>
                  </a:lnTo>
                  <a:lnTo>
                    <a:pt x="250903" y="193748"/>
                  </a:lnTo>
                  <a:cubicBezTo>
                    <a:pt x="250903" y="86744"/>
                    <a:pt x="337647" y="0"/>
                    <a:pt x="444651" y="0"/>
                  </a:cubicBezTo>
                  <a:close/>
                </a:path>
              </a:pathLst>
            </a:custGeom>
            <a:solidFill>
              <a:srgbClr val="1E7C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7" name="Forma Livre: Forma 86">
              <a:extLst>
                <a:ext uri="{FF2B5EF4-FFF2-40B4-BE49-F238E27FC236}">
                  <a16:creationId xmlns="" xmlns:a16="http://schemas.microsoft.com/office/drawing/2014/main" id="{A317AA28-D8FA-4AF7-834A-A6256F1E2397}"/>
                </a:ext>
              </a:extLst>
            </p:cNvPr>
            <p:cNvSpPr/>
            <p:nvPr/>
          </p:nvSpPr>
          <p:spPr>
            <a:xfrm rot="10800000">
              <a:off x="10942364" y="37117"/>
              <a:ext cx="894249" cy="1657069"/>
            </a:xfrm>
            <a:custGeom>
              <a:avLst/>
              <a:gdLst>
                <a:gd name="connsiteX0" fmla="*/ 1260019 w 2520038"/>
                <a:gd name="connsiteY0" fmla="*/ 4669705 h 4669705"/>
                <a:gd name="connsiteX1" fmla="*/ 0 w 2520038"/>
                <a:gd name="connsiteY1" fmla="*/ 1473519 h 4669705"/>
                <a:gd name="connsiteX2" fmla="*/ 1001808 w 2520038"/>
                <a:gd name="connsiteY2" fmla="*/ 1473519 h 4669705"/>
                <a:gd name="connsiteX3" fmla="*/ 1001808 w 2520038"/>
                <a:gd name="connsiteY3" fmla="*/ 1089449 h 4669705"/>
                <a:gd name="connsiteX4" fmla="*/ 958273 w 2520038"/>
                <a:gd name="connsiteY4" fmla="*/ 1065819 h 4669705"/>
                <a:gd name="connsiteX5" fmla="*/ 838410 w 2520038"/>
                <a:gd name="connsiteY5" fmla="*/ 1041620 h 4669705"/>
                <a:gd name="connsiteX6" fmla="*/ 530471 w 2520038"/>
                <a:gd name="connsiteY6" fmla="*/ 1349559 h 4669705"/>
                <a:gd name="connsiteX7" fmla="*/ 222533 w 2520038"/>
                <a:gd name="connsiteY7" fmla="*/ 1349559 h 4669705"/>
                <a:gd name="connsiteX8" fmla="*/ 838411 w 2520038"/>
                <a:gd name="connsiteY8" fmla="*/ 733681 h 4669705"/>
                <a:gd name="connsiteX9" fmla="*/ 962532 w 2520038"/>
                <a:gd name="connsiteY9" fmla="*/ 746194 h 4669705"/>
                <a:gd name="connsiteX10" fmla="*/ 1001808 w 2520038"/>
                <a:gd name="connsiteY10" fmla="*/ 758386 h 4669705"/>
                <a:gd name="connsiteX11" fmla="*/ 1001808 w 2520038"/>
                <a:gd name="connsiteY11" fmla="*/ 0 h 4669705"/>
                <a:gd name="connsiteX12" fmla="*/ 1518230 w 2520038"/>
                <a:gd name="connsiteY12" fmla="*/ 0 h 4669705"/>
                <a:gd name="connsiteX13" fmla="*/ 1518230 w 2520038"/>
                <a:gd name="connsiteY13" fmla="*/ 1473519 h 4669705"/>
                <a:gd name="connsiteX14" fmla="*/ 2520038 w 2520038"/>
                <a:gd name="connsiteY14" fmla="*/ 1473519 h 4669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20038" h="4669705">
                  <a:moveTo>
                    <a:pt x="1260019" y="4669705"/>
                  </a:moveTo>
                  <a:lnTo>
                    <a:pt x="0" y="1473519"/>
                  </a:lnTo>
                  <a:lnTo>
                    <a:pt x="1001808" y="1473519"/>
                  </a:lnTo>
                  <a:lnTo>
                    <a:pt x="1001808" y="1089449"/>
                  </a:lnTo>
                  <a:lnTo>
                    <a:pt x="958273" y="1065819"/>
                  </a:lnTo>
                  <a:cubicBezTo>
                    <a:pt x="921432" y="1050237"/>
                    <a:pt x="880927" y="1041620"/>
                    <a:pt x="838410" y="1041620"/>
                  </a:cubicBezTo>
                  <a:cubicBezTo>
                    <a:pt x="668340" y="1041620"/>
                    <a:pt x="530471" y="1179489"/>
                    <a:pt x="530471" y="1349559"/>
                  </a:cubicBezTo>
                  <a:lnTo>
                    <a:pt x="222533" y="1349559"/>
                  </a:lnTo>
                  <a:cubicBezTo>
                    <a:pt x="222533" y="1009419"/>
                    <a:pt x="498271" y="733681"/>
                    <a:pt x="838411" y="733681"/>
                  </a:cubicBezTo>
                  <a:cubicBezTo>
                    <a:pt x="880929" y="733681"/>
                    <a:pt x="922440" y="737990"/>
                    <a:pt x="962532" y="746194"/>
                  </a:cubicBezTo>
                  <a:lnTo>
                    <a:pt x="1001808" y="758386"/>
                  </a:lnTo>
                  <a:lnTo>
                    <a:pt x="1001808" y="0"/>
                  </a:lnTo>
                  <a:lnTo>
                    <a:pt x="1518230" y="0"/>
                  </a:lnTo>
                  <a:lnTo>
                    <a:pt x="1518230" y="1473519"/>
                  </a:lnTo>
                  <a:lnTo>
                    <a:pt x="2520038" y="1473519"/>
                  </a:lnTo>
                  <a:close/>
                </a:path>
              </a:pathLst>
            </a:custGeom>
            <a:solidFill>
              <a:srgbClr val="1E7C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88" name="Forma Livre: Forma 87">
              <a:extLst>
                <a:ext uri="{FF2B5EF4-FFF2-40B4-BE49-F238E27FC236}">
                  <a16:creationId xmlns="" xmlns:a16="http://schemas.microsoft.com/office/drawing/2014/main" id="{0DBFC9F7-7A16-4626-9465-EFFBC4086467}"/>
                </a:ext>
              </a:extLst>
            </p:cNvPr>
            <p:cNvSpPr/>
            <p:nvPr/>
          </p:nvSpPr>
          <p:spPr>
            <a:xfrm>
              <a:off x="250650" y="974186"/>
              <a:ext cx="850148" cy="1557123"/>
            </a:xfrm>
            <a:custGeom>
              <a:avLst/>
              <a:gdLst>
                <a:gd name="connsiteX0" fmla="*/ 952686 w 1902696"/>
                <a:gd name="connsiteY0" fmla="*/ 0 h 3484961"/>
                <a:gd name="connsiteX1" fmla="*/ 1902696 w 1902696"/>
                <a:gd name="connsiteY1" fmla="*/ 1274104 h 3484961"/>
                <a:gd name="connsiteX2" fmla="*/ 1441952 w 1902696"/>
                <a:gd name="connsiteY2" fmla="*/ 1274104 h 3484961"/>
                <a:gd name="connsiteX3" fmla="*/ 1900021 w 1902696"/>
                <a:gd name="connsiteY3" fmla="*/ 1888442 h 3484961"/>
                <a:gd name="connsiteX4" fmla="*/ 1425016 w 1902696"/>
                <a:gd name="connsiteY4" fmla="*/ 1888442 h 3484961"/>
                <a:gd name="connsiteX5" fmla="*/ 1900021 w 1902696"/>
                <a:gd name="connsiteY5" fmla="*/ 2525494 h 3484961"/>
                <a:gd name="connsiteX6" fmla="*/ 1102411 w 1902696"/>
                <a:gd name="connsiteY6" fmla="*/ 2525494 h 3484961"/>
                <a:gd name="connsiteX7" fmla="*/ 1102411 w 1902696"/>
                <a:gd name="connsiteY7" fmla="*/ 3484961 h 3484961"/>
                <a:gd name="connsiteX8" fmla="*/ 797611 w 1902696"/>
                <a:gd name="connsiteY8" fmla="*/ 3484961 h 3484961"/>
                <a:gd name="connsiteX9" fmla="*/ 797611 w 1902696"/>
                <a:gd name="connsiteY9" fmla="*/ 2525494 h 3484961"/>
                <a:gd name="connsiteX10" fmla="*/ 0 w 1902696"/>
                <a:gd name="connsiteY10" fmla="*/ 2525494 h 3484961"/>
                <a:gd name="connsiteX11" fmla="*/ 475005 w 1902696"/>
                <a:gd name="connsiteY11" fmla="*/ 1888442 h 3484961"/>
                <a:gd name="connsiteX12" fmla="*/ 0 w 1902696"/>
                <a:gd name="connsiteY12" fmla="*/ 1888442 h 3484961"/>
                <a:gd name="connsiteX13" fmla="*/ 458069 w 1902696"/>
                <a:gd name="connsiteY13" fmla="*/ 1274104 h 3484961"/>
                <a:gd name="connsiteX14" fmla="*/ 2675 w 1902696"/>
                <a:gd name="connsiteY14" fmla="*/ 1274104 h 3484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02696" h="3484961">
                  <a:moveTo>
                    <a:pt x="952686" y="0"/>
                  </a:moveTo>
                  <a:lnTo>
                    <a:pt x="1902696" y="1274104"/>
                  </a:lnTo>
                  <a:lnTo>
                    <a:pt x="1441952" y="1274104"/>
                  </a:lnTo>
                  <a:lnTo>
                    <a:pt x="1900021" y="1888442"/>
                  </a:lnTo>
                  <a:lnTo>
                    <a:pt x="1425016" y="1888442"/>
                  </a:lnTo>
                  <a:lnTo>
                    <a:pt x="1900021" y="2525494"/>
                  </a:lnTo>
                  <a:lnTo>
                    <a:pt x="1102411" y="2525494"/>
                  </a:lnTo>
                  <a:lnTo>
                    <a:pt x="1102411" y="3484961"/>
                  </a:lnTo>
                  <a:lnTo>
                    <a:pt x="797611" y="3484961"/>
                  </a:lnTo>
                  <a:lnTo>
                    <a:pt x="797611" y="2525494"/>
                  </a:lnTo>
                  <a:lnTo>
                    <a:pt x="0" y="2525494"/>
                  </a:lnTo>
                  <a:lnTo>
                    <a:pt x="475005" y="1888442"/>
                  </a:lnTo>
                  <a:lnTo>
                    <a:pt x="0" y="1888442"/>
                  </a:lnTo>
                  <a:lnTo>
                    <a:pt x="458069" y="1274104"/>
                  </a:lnTo>
                  <a:lnTo>
                    <a:pt x="2675" y="1274104"/>
                  </a:lnTo>
                  <a:close/>
                </a:path>
              </a:pathLst>
            </a:cu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Forma Livre: Forma 88">
              <a:extLst>
                <a:ext uri="{FF2B5EF4-FFF2-40B4-BE49-F238E27FC236}">
                  <a16:creationId xmlns="" xmlns:a16="http://schemas.microsoft.com/office/drawing/2014/main" id="{3017D9D9-0458-42E0-8256-B3718CE4C6F6}"/>
                </a:ext>
              </a:extLst>
            </p:cNvPr>
            <p:cNvSpPr/>
            <p:nvPr/>
          </p:nvSpPr>
          <p:spPr>
            <a:xfrm rot="10800000">
              <a:off x="5637660" y="3644315"/>
              <a:ext cx="1425259" cy="2641046"/>
            </a:xfrm>
            <a:custGeom>
              <a:avLst/>
              <a:gdLst>
                <a:gd name="connsiteX0" fmla="*/ 1260019 w 2520038"/>
                <a:gd name="connsiteY0" fmla="*/ 4669705 h 4669705"/>
                <a:gd name="connsiteX1" fmla="*/ 0 w 2520038"/>
                <a:gd name="connsiteY1" fmla="*/ 1473519 h 4669705"/>
                <a:gd name="connsiteX2" fmla="*/ 1001808 w 2520038"/>
                <a:gd name="connsiteY2" fmla="*/ 1473519 h 4669705"/>
                <a:gd name="connsiteX3" fmla="*/ 1001808 w 2520038"/>
                <a:gd name="connsiteY3" fmla="*/ 1089449 h 4669705"/>
                <a:gd name="connsiteX4" fmla="*/ 958273 w 2520038"/>
                <a:gd name="connsiteY4" fmla="*/ 1065819 h 4669705"/>
                <a:gd name="connsiteX5" fmla="*/ 838410 w 2520038"/>
                <a:gd name="connsiteY5" fmla="*/ 1041620 h 4669705"/>
                <a:gd name="connsiteX6" fmla="*/ 530471 w 2520038"/>
                <a:gd name="connsiteY6" fmla="*/ 1349559 h 4669705"/>
                <a:gd name="connsiteX7" fmla="*/ 222533 w 2520038"/>
                <a:gd name="connsiteY7" fmla="*/ 1349559 h 4669705"/>
                <a:gd name="connsiteX8" fmla="*/ 838411 w 2520038"/>
                <a:gd name="connsiteY8" fmla="*/ 733681 h 4669705"/>
                <a:gd name="connsiteX9" fmla="*/ 962532 w 2520038"/>
                <a:gd name="connsiteY9" fmla="*/ 746194 h 4669705"/>
                <a:gd name="connsiteX10" fmla="*/ 1001808 w 2520038"/>
                <a:gd name="connsiteY10" fmla="*/ 758386 h 4669705"/>
                <a:gd name="connsiteX11" fmla="*/ 1001808 w 2520038"/>
                <a:gd name="connsiteY11" fmla="*/ 0 h 4669705"/>
                <a:gd name="connsiteX12" fmla="*/ 1518230 w 2520038"/>
                <a:gd name="connsiteY12" fmla="*/ 0 h 4669705"/>
                <a:gd name="connsiteX13" fmla="*/ 1518230 w 2520038"/>
                <a:gd name="connsiteY13" fmla="*/ 1473519 h 4669705"/>
                <a:gd name="connsiteX14" fmla="*/ 2520038 w 2520038"/>
                <a:gd name="connsiteY14" fmla="*/ 1473519 h 4669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20038" h="4669705">
                  <a:moveTo>
                    <a:pt x="1260019" y="4669705"/>
                  </a:moveTo>
                  <a:lnTo>
                    <a:pt x="0" y="1473519"/>
                  </a:lnTo>
                  <a:lnTo>
                    <a:pt x="1001808" y="1473519"/>
                  </a:lnTo>
                  <a:lnTo>
                    <a:pt x="1001808" y="1089449"/>
                  </a:lnTo>
                  <a:lnTo>
                    <a:pt x="958273" y="1065819"/>
                  </a:lnTo>
                  <a:cubicBezTo>
                    <a:pt x="921432" y="1050237"/>
                    <a:pt x="880927" y="1041620"/>
                    <a:pt x="838410" y="1041620"/>
                  </a:cubicBezTo>
                  <a:cubicBezTo>
                    <a:pt x="668340" y="1041620"/>
                    <a:pt x="530471" y="1179489"/>
                    <a:pt x="530471" y="1349559"/>
                  </a:cubicBezTo>
                  <a:lnTo>
                    <a:pt x="222533" y="1349559"/>
                  </a:lnTo>
                  <a:cubicBezTo>
                    <a:pt x="222533" y="1009419"/>
                    <a:pt x="498271" y="733681"/>
                    <a:pt x="838411" y="733681"/>
                  </a:cubicBezTo>
                  <a:cubicBezTo>
                    <a:pt x="880929" y="733681"/>
                    <a:pt x="922440" y="737990"/>
                    <a:pt x="962532" y="746194"/>
                  </a:cubicBezTo>
                  <a:lnTo>
                    <a:pt x="1001808" y="758386"/>
                  </a:lnTo>
                  <a:lnTo>
                    <a:pt x="1001808" y="0"/>
                  </a:lnTo>
                  <a:lnTo>
                    <a:pt x="1518230" y="0"/>
                  </a:lnTo>
                  <a:lnTo>
                    <a:pt x="1518230" y="1473519"/>
                  </a:lnTo>
                  <a:lnTo>
                    <a:pt x="2520038" y="1473519"/>
                  </a:lnTo>
                  <a:close/>
                </a:path>
              </a:pathLst>
            </a:custGeom>
            <a:solidFill>
              <a:srgbClr val="001C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92" name="Forma Livre: Forma 91">
              <a:extLst>
                <a:ext uri="{FF2B5EF4-FFF2-40B4-BE49-F238E27FC236}">
                  <a16:creationId xmlns="" xmlns:a16="http://schemas.microsoft.com/office/drawing/2014/main" id="{774345CF-F320-4B75-AC3A-7932FC5F696E}"/>
                </a:ext>
              </a:extLst>
            </p:cNvPr>
            <p:cNvSpPr/>
            <p:nvPr/>
          </p:nvSpPr>
          <p:spPr>
            <a:xfrm>
              <a:off x="5351475" y="288023"/>
              <a:ext cx="982565" cy="1503456"/>
            </a:xfrm>
            <a:custGeom>
              <a:avLst/>
              <a:gdLst>
                <a:gd name="connsiteX0" fmla="*/ 444651 w 894248"/>
                <a:gd name="connsiteY0" fmla="*/ 0 h 1368318"/>
                <a:gd name="connsiteX1" fmla="*/ 638399 w 894248"/>
                <a:gd name="connsiteY1" fmla="*/ 193748 h 1368318"/>
                <a:gd name="connsiteX2" fmla="*/ 636269 w 894248"/>
                <a:gd name="connsiteY2" fmla="*/ 214881 h 1368318"/>
                <a:gd name="connsiteX3" fmla="*/ 700500 w 894248"/>
                <a:gd name="connsiteY3" fmla="*/ 201913 h 1368318"/>
                <a:gd name="connsiteX4" fmla="*/ 894248 w 894248"/>
                <a:gd name="connsiteY4" fmla="*/ 395661 h 1368318"/>
                <a:gd name="connsiteX5" fmla="*/ 775915 w 894248"/>
                <a:gd name="connsiteY5" fmla="*/ 574183 h 1368318"/>
                <a:gd name="connsiteX6" fmla="*/ 742432 w 894248"/>
                <a:gd name="connsiteY6" fmla="*/ 580943 h 1368318"/>
                <a:gd name="connsiteX7" fmla="*/ 753891 w 894248"/>
                <a:gd name="connsiteY7" fmla="*/ 604781 h 1368318"/>
                <a:gd name="connsiteX8" fmla="*/ 762602 w 894248"/>
                <a:gd name="connsiteY8" fmla="*/ 662396 h 1368318"/>
                <a:gd name="connsiteX9" fmla="*/ 568854 w 894248"/>
                <a:gd name="connsiteY9" fmla="*/ 856144 h 1368318"/>
                <a:gd name="connsiteX10" fmla="*/ 501975 w 894248"/>
                <a:gd name="connsiteY10" fmla="*/ 842642 h 1368318"/>
                <a:gd name="connsiteX11" fmla="*/ 501975 w 894248"/>
                <a:gd name="connsiteY11" fmla="*/ 1368318 h 1368318"/>
                <a:gd name="connsiteX12" fmla="*/ 353532 w 894248"/>
                <a:gd name="connsiteY12" fmla="*/ 1368318 h 1368318"/>
                <a:gd name="connsiteX13" fmla="*/ 353532 w 894248"/>
                <a:gd name="connsiteY13" fmla="*/ 824366 h 1368318"/>
                <a:gd name="connsiteX14" fmla="*/ 344241 w 894248"/>
                <a:gd name="connsiteY14" fmla="*/ 830630 h 1368318"/>
                <a:gd name="connsiteX15" fmla="*/ 268826 w 894248"/>
                <a:gd name="connsiteY15" fmla="*/ 845856 h 1368318"/>
                <a:gd name="connsiteX16" fmla="*/ 75078 w 894248"/>
                <a:gd name="connsiteY16" fmla="*/ 652108 h 1368318"/>
                <a:gd name="connsiteX17" fmla="*/ 83789 w 894248"/>
                <a:gd name="connsiteY17" fmla="*/ 594493 h 1368318"/>
                <a:gd name="connsiteX18" fmla="*/ 104904 w 894248"/>
                <a:gd name="connsiteY18" fmla="*/ 550570 h 1368318"/>
                <a:gd name="connsiteX19" fmla="*/ 56748 w 894248"/>
                <a:gd name="connsiteY19" fmla="*/ 518103 h 1368318"/>
                <a:gd name="connsiteX20" fmla="*/ 0 w 894248"/>
                <a:gd name="connsiteY20" fmla="*/ 381102 h 1368318"/>
                <a:gd name="connsiteX21" fmla="*/ 193748 w 894248"/>
                <a:gd name="connsiteY21" fmla="*/ 187354 h 1368318"/>
                <a:gd name="connsiteX22" fmla="*/ 251432 w 894248"/>
                <a:gd name="connsiteY22" fmla="*/ 199000 h 1368318"/>
                <a:gd name="connsiteX23" fmla="*/ 250903 w 894248"/>
                <a:gd name="connsiteY23" fmla="*/ 193748 h 1368318"/>
                <a:gd name="connsiteX24" fmla="*/ 444651 w 894248"/>
                <a:gd name="connsiteY24" fmla="*/ 0 h 1368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894248" h="1368318">
                  <a:moveTo>
                    <a:pt x="444651" y="0"/>
                  </a:moveTo>
                  <a:cubicBezTo>
                    <a:pt x="551655" y="0"/>
                    <a:pt x="638399" y="86744"/>
                    <a:pt x="638399" y="193748"/>
                  </a:cubicBezTo>
                  <a:lnTo>
                    <a:pt x="636269" y="214881"/>
                  </a:lnTo>
                  <a:lnTo>
                    <a:pt x="700500" y="201913"/>
                  </a:lnTo>
                  <a:cubicBezTo>
                    <a:pt x="807504" y="201913"/>
                    <a:pt x="894248" y="288657"/>
                    <a:pt x="894248" y="395661"/>
                  </a:cubicBezTo>
                  <a:cubicBezTo>
                    <a:pt x="894248" y="475914"/>
                    <a:pt x="845454" y="544771"/>
                    <a:pt x="775915" y="574183"/>
                  </a:cubicBezTo>
                  <a:lnTo>
                    <a:pt x="742432" y="580943"/>
                  </a:lnTo>
                  <a:lnTo>
                    <a:pt x="753891" y="604781"/>
                  </a:lnTo>
                  <a:cubicBezTo>
                    <a:pt x="759552" y="622982"/>
                    <a:pt x="762602" y="642333"/>
                    <a:pt x="762602" y="662396"/>
                  </a:cubicBezTo>
                  <a:cubicBezTo>
                    <a:pt x="762602" y="769400"/>
                    <a:pt x="675858" y="856144"/>
                    <a:pt x="568854" y="856144"/>
                  </a:cubicBezTo>
                  <a:lnTo>
                    <a:pt x="501975" y="842642"/>
                  </a:lnTo>
                  <a:lnTo>
                    <a:pt x="501975" y="1368318"/>
                  </a:lnTo>
                  <a:lnTo>
                    <a:pt x="353532" y="1368318"/>
                  </a:lnTo>
                  <a:lnTo>
                    <a:pt x="353532" y="824366"/>
                  </a:lnTo>
                  <a:lnTo>
                    <a:pt x="344241" y="830630"/>
                  </a:lnTo>
                  <a:cubicBezTo>
                    <a:pt x="321062" y="840435"/>
                    <a:pt x="295577" y="845856"/>
                    <a:pt x="268826" y="845856"/>
                  </a:cubicBezTo>
                  <a:cubicBezTo>
                    <a:pt x="161822" y="845856"/>
                    <a:pt x="75078" y="759112"/>
                    <a:pt x="75078" y="652108"/>
                  </a:cubicBezTo>
                  <a:cubicBezTo>
                    <a:pt x="75078" y="632045"/>
                    <a:pt x="78128" y="612694"/>
                    <a:pt x="83789" y="594493"/>
                  </a:cubicBezTo>
                  <a:lnTo>
                    <a:pt x="104904" y="550570"/>
                  </a:lnTo>
                  <a:lnTo>
                    <a:pt x="56748" y="518103"/>
                  </a:lnTo>
                  <a:cubicBezTo>
                    <a:pt x="21686" y="483041"/>
                    <a:pt x="0" y="434604"/>
                    <a:pt x="0" y="381102"/>
                  </a:cubicBezTo>
                  <a:cubicBezTo>
                    <a:pt x="0" y="274098"/>
                    <a:pt x="86744" y="187354"/>
                    <a:pt x="193748" y="187354"/>
                  </a:cubicBezTo>
                  <a:lnTo>
                    <a:pt x="251432" y="199000"/>
                  </a:lnTo>
                  <a:lnTo>
                    <a:pt x="250903" y="193748"/>
                  </a:lnTo>
                  <a:cubicBezTo>
                    <a:pt x="250903" y="86744"/>
                    <a:pt x="337647" y="0"/>
                    <a:pt x="444651" y="0"/>
                  </a:cubicBezTo>
                  <a:close/>
                </a:path>
              </a:pathLst>
            </a:custGeom>
            <a:solidFill>
              <a:srgbClr val="8EC1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21" name="Agrupar 120">
              <a:extLst>
                <a:ext uri="{FF2B5EF4-FFF2-40B4-BE49-F238E27FC236}">
                  <a16:creationId xmlns="" xmlns:a16="http://schemas.microsoft.com/office/drawing/2014/main" id="{FA5C1FA5-9D36-4214-9399-E03FD117AC14}"/>
                </a:ext>
              </a:extLst>
            </p:cNvPr>
            <p:cNvGrpSpPr/>
            <p:nvPr/>
          </p:nvGrpSpPr>
          <p:grpSpPr>
            <a:xfrm>
              <a:off x="7449269" y="4096137"/>
              <a:ext cx="628651" cy="703245"/>
              <a:chOff x="2807314" y="603244"/>
              <a:chExt cx="5421095" cy="6064345"/>
            </a:xfrm>
          </p:grpSpPr>
          <p:sp>
            <p:nvSpPr>
              <p:cNvPr id="122" name="Retângulo: Cantos Arredondados 121">
                <a:extLst>
                  <a:ext uri="{FF2B5EF4-FFF2-40B4-BE49-F238E27FC236}">
                    <a16:creationId xmlns="" xmlns:a16="http://schemas.microsoft.com/office/drawing/2014/main" id="{119639E3-9DCE-4D90-A1C0-701C186E3F80}"/>
                  </a:ext>
                </a:extLst>
              </p:cNvPr>
              <p:cNvSpPr/>
              <p:nvPr/>
            </p:nvSpPr>
            <p:spPr>
              <a:xfrm>
                <a:off x="3519488" y="3219449"/>
                <a:ext cx="4271963" cy="1924051"/>
              </a:xfrm>
              <a:prstGeom prst="roundRect">
                <a:avLst>
                  <a:gd name="adj" fmla="val 38119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3" name="Retângulo: Cantos Arredondados 122">
                <a:extLst>
                  <a:ext uri="{FF2B5EF4-FFF2-40B4-BE49-F238E27FC236}">
                    <a16:creationId xmlns="" xmlns:a16="http://schemas.microsoft.com/office/drawing/2014/main" id="{57BFEDA0-58EA-407C-B3F8-2E534F4E6938}"/>
                  </a:ext>
                </a:extLst>
              </p:cNvPr>
              <p:cNvSpPr/>
              <p:nvPr/>
            </p:nvSpPr>
            <p:spPr>
              <a:xfrm rot="16200000">
                <a:off x="2538413" y="2238375"/>
                <a:ext cx="3619499" cy="1657350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4" name="Retângulo: Cantos Arredondados 123">
                <a:extLst>
                  <a:ext uri="{FF2B5EF4-FFF2-40B4-BE49-F238E27FC236}">
                    <a16:creationId xmlns="" xmlns:a16="http://schemas.microsoft.com/office/drawing/2014/main" id="{20779CF7-625C-46D1-99A0-CBA32B8A488A}"/>
                  </a:ext>
                </a:extLst>
              </p:cNvPr>
              <p:cNvSpPr/>
              <p:nvPr/>
            </p:nvSpPr>
            <p:spPr>
              <a:xfrm rot="5400000">
                <a:off x="2207973" y="4814381"/>
                <a:ext cx="3162298" cy="544118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5" name="Elipse 124">
                <a:extLst>
                  <a:ext uri="{FF2B5EF4-FFF2-40B4-BE49-F238E27FC236}">
                    <a16:creationId xmlns="" xmlns:a16="http://schemas.microsoft.com/office/drawing/2014/main" id="{8E479C86-FA43-4FAF-9B6A-D4F2CE4844FF}"/>
                  </a:ext>
                </a:extLst>
              </p:cNvPr>
              <p:cNvSpPr/>
              <p:nvPr/>
            </p:nvSpPr>
            <p:spPr>
              <a:xfrm rot="21161793">
                <a:off x="3445469" y="2552469"/>
                <a:ext cx="1113370" cy="2572578"/>
              </a:xfrm>
              <a:prstGeom prst="ellipse">
                <a:avLst/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6" name="Retângulo: Cantos Arredondados 125">
                <a:extLst>
                  <a:ext uri="{FF2B5EF4-FFF2-40B4-BE49-F238E27FC236}">
                    <a16:creationId xmlns="" xmlns:a16="http://schemas.microsoft.com/office/drawing/2014/main" id="{BAD9F1EE-C702-43F1-9D17-C5405A3285CE}"/>
                  </a:ext>
                </a:extLst>
              </p:cNvPr>
              <p:cNvSpPr/>
              <p:nvPr/>
            </p:nvSpPr>
            <p:spPr>
              <a:xfrm rot="5400000">
                <a:off x="4790831" y="4909587"/>
                <a:ext cx="2971887" cy="544118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7" name="Retângulo: Cantos Arredondados 126">
                <a:extLst>
                  <a:ext uri="{FF2B5EF4-FFF2-40B4-BE49-F238E27FC236}">
                    <a16:creationId xmlns="" xmlns:a16="http://schemas.microsoft.com/office/drawing/2014/main" id="{BF15C818-ECA2-45D5-8763-292DE78D4CBD}"/>
                  </a:ext>
                </a:extLst>
              </p:cNvPr>
              <p:cNvSpPr/>
              <p:nvPr/>
            </p:nvSpPr>
            <p:spPr>
              <a:xfrm rot="5400000">
                <a:off x="6033449" y="4909588"/>
                <a:ext cx="2971884" cy="544118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8" name="Retângulo: Cantos Arredondados 127">
                <a:extLst>
                  <a:ext uri="{FF2B5EF4-FFF2-40B4-BE49-F238E27FC236}">
                    <a16:creationId xmlns="" xmlns:a16="http://schemas.microsoft.com/office/drawing/2014/main" id="{FD5B7A67-FBC4-41B6-A0D5-C941BFA2F7DD}"/>
                  </a:ext>
                </a:extLst>
              </p:cNvPr>
              <p:cNvSpPr/>
              <p:nvPr/>
            </p:nvSpPr>
            <p:spPr>
              <a:xfrm>
                <a:off x="3804843" y="2838629"/>
                <a:ext cx="827876" cy="2190750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9" name="Retângulo: Cantos Arredondados 128">
                <a:extLst>
                  <a:ext uri="{FF2B5EF4-FFF2-40B4-BE49-F238E27FC236}">
                    <a16:creationId xmlns="" xmlns:a16="http://schemas.microsoft.com/office/drawing/2014/main" id="{A3D86325-D111-4672-9D2E-DDE821B0D0BD}"/>
                  </a:ext>
                </a:extLst>
              </p:cNvPr>
              <p:cNvSpPr/>
              <p:nvPr/>
            </p:nvSpPr>
            <p:spPr>
              <a:xfrm rot="21163522">
                <a:off x="7316393" y="3007498"/>
                <a:ext cx="912016" cy="652135"/>
              </a:xfrm>
              <a:prstGeom prst="roundRect">
                <a:avLst/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0" name="Retângulo: Cantos Arredondados 129">
                <a:extLst>
                  <a:ext uri="{FF2B5EF4-FFF2-40B4-BE49-F238E27FC236}">
                    <a16:creationId xmlns="" xmlns:a16="http://schemas.microsoft.com/office/drawing/2014/main" id="{F05B5FDD-F6F6-4CBB-8D09-7E5CA93BF24B}"/>
                  </a:ext>
                </a:extLst>
              </p:cNvPr>
              <p:cNvSpPr/>
              <p:nvPr/>
            </p:nvSpPr>
            <p:spPr>
              <a:xfrm rot="16200000">
                <a:off x="5040313" y="2936481"/>
                <a:ext cx="971550" cy="3442488"/>
              </a:xfrm>
              <a:prstGeom prst="roundRect">
                <a:avLst>
                  <a:gd name="adj" fmla="val 32822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1" name="Elipse 130">
                <a:extLst>
                  <a:ext uri="{FF2B5EF4-FFF2-40B4-BE49-F238E27FC236}">
                    <a16:creationId xmlns="" xmlns:a16="http://schemas.microsoft.com/office/drawing/2014/main" id="{4B4B65B3-EAC5-4896-9A34-9859519DE368}"/>
                  </a:ext>
                </a:extLst>
              </p:cNvPr>
              <p:cNvSpPr/>
              <p:nvPr/>
            </p:nvSpPr>
            <p:spPr>
              <a:xfrm>
                <a:off x="6396427" y="3981820"/>
                <a:ext cx="1395023" cy="1161680"/>
              </a:xfrm>
              <a:prstGeom prst="ellipse">
                <a:avLst/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2" name="Elipse 131">
                <a:extLst>
                  <a:ext uri="{FF2B5EF4-FFF2-40B4-BE49-F238E27FC236}">
                    <a16:creationId xmlns="" xmlns:a16="http://schemas.microsoft.com/office/drawing/2014/main" id="{F287C0F8-4C26-4D71-96CD-F401D6A9ED22}"/>
                  </a:ext>
                </a:extLst>
              </p:cNvPr>
              <p:cNvSpPr/>
              <p:nvPr/>
            </p:nvSpPr>
            <p:spPr>
              <a:xfrm>
                <a:off x="6004715" y="3429000"/>
                <a:ext cx="1675415" cy="1714500"/>
              </a:xfrm>
              <a:prstGeom prst="ellipse">
                <a:avLst/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3" name="Elipse 132">
                <a:extLst>
                  <a:ext uri="{FF2B5EF4-FFF2-40B4-BE49-F238E27FC236}">
                    <a16:creationId xmlns="" xmlns:a16="http://schemas.microsoft.com/office/drawing/2014/main" id="{29B2689C-C8CC-4AF6-8475-36DF0D1C0129}"/>
                  </a:ext>
                </a:extLst>
              </p:cNvPr>
              <p:cNvSpPr/>
              <p:nvPr/>
            </p:nvSpPr>
            <p:spPr>
              <a:xfrm>
                <a:off x="3429602" y="1295218"/>
                <a:ext cx="1747236" cy="2095498"/>
              </a:xfrm>
              <a:prstGeom prst="ellipse">
                <a:avLst/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4" name="Retângulo: Cantos Arredondados 133">
                <a:extLst>
                  <a:ext uri="{FF2B5EF4-FFF2-40B4-BE49-F238E27FC236}">
                    <a16:creationId xmlns="" xmlns:a16="http://schemas.microsoft.com/office/drawing/2014/main" id="{4D7CD0A9-142D-4F84-A04C-7B05FD076976}"/>
                  </a:ext>
                </a:extLst>
              </p:cNvPr>
              <p:cNvSpPr/>
              <p:nvPr/>
            </p:nvSpPr>
            <p:spPr>
              <a:xfrm>
                <a:off x="2885484" y="2457446"/>
                <a:ext cx="1747236" cy="933635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5" name="Retângulo: Cantos Arredondados 134">
                <a:extLst>
                  <a:ext uri="{FF2B5EF4-FFF2-40B4-BE49-F238E27FC236}">
                    <a16:creationId xmlns="" xmlns:a16="http://schemas.microsoft.com/office/drawing/2014/main" id="{4C0C808E-7CE5-4303-B79F-7DD201964F83}"/>
                  </a:ext>
                </a:extLst>
              </p:cNvPr>
              <p:cNvSpPr/>
              <p:nvPr/>
            </p:nvSpPr>
            <p:spPr>
              <a:xfrm rot="5400000">
                <a:off x="3256864" y="4747615"/>
                <a:ext cx="3295831" cy="544118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6" name="Forma Livre: Forma 135">
                <a:extLst>
                  <a:ext uri="{FF2B5EF4-FFF2-40B4-BE49-F238E27FC236}">
                    <a16:creationId xmlns="" xmlns:a16="http://schemas.microsoft.com/office/drawing/2014/main" id="{21EA35E3-16F1-4291-BF22-FE2EF7E0251F}"/>
                  </a:ext>
                </a:extLst>
              </p:cNvPr>
              <p:cNvSpPr/>
              <p:nvPr/>
            </p:nvSpPr>
            <p:spPr>
              <a:xfrm rot="16038304">
                <a:off x="4396099" y="884189"/>
                <a:ext cx="1521050" cy="1081026"/>
              </a:xfrm>
              <a:custGeom>
                <a:avLst/>
                <a:gdLst>
                  <a:gd name="connsiteX0" fmla="*/ 1497868 w 1521050"/>
                  <a:gd name="connsiteY0" fmla="*/ 667020 h 1081026"/>
                  <a:gd name="connsiteX1" fmla="*/ 1521050 w 1521050"/>
                  <a:gd name="connsiteY1" fmla="*/ 781847 h 1081026"/>
                  <a:gd name="connsiteX2" fmla="*/ 1226052 w 1521050"/>
                  <a:gd name="connsiteY2" fmla="*/ 1076845 h 1081026"/>
                  <a:gd name="connsiteX3" fmla="*/ 905218 w 1521050"/>
                  <a:gd name="connsiteY3" fmla="*/ 1076845 h 1081026"/>
                  <a:gd name="connsiteX4" fmla="*/ 856098 w 1521050"/>
                  <a:gd name="connsiteY4" fmla="*/ 1071893 h 1081026"/>
                  <a:gd name="connsiteX5" fmla="*/ 838116 w 1521050"/>
                  <a:gd name="connsiteY5" fmla="*/ 1076784 h 1081026"/>
                  <a:gd name="connsiteX6" fmla="*/ 667064 w 1521050"/>
                  <a:gd name="connsiteY6" fmla="*/ 1054796 h 1081026"/>
                  <a:gd name="connsiteX7" fmla="*/ 374679 w 1521050"/>
                  <a:gd name="connsiteY7" fmla="*/ 922714 h 1081026"/>
                  <a:gd name="connsiteX8" fmla="*/ 245109 w 1521050"/>
                  <a:gd name="connsiteY8" fmla="*/ 808899 h 1081026"/>
                  <a:gd name="connsiteX9" fmla="*/ 234808 w 1521050"/>
                  <a:gd name="connsiteY9" fmla="*/ 787932 h 1081026"/>
                  <a:gd name="connsiteX10" fmla="*/ 212778 w 1521050"/>
                  <a:gd name="connsiteY10" fmla="*/ 765560 h 1081026"/>
                  <a:gd name="connsiteX11" fmla="*/ 180172 w 1521050"/>
                  <a:gd name="connsiteY11" fmla="*/ 715486 h 1081026"/>
                  <a:gd name="connsiteX12" fmla="*/ 32952 w 1521050"/>
                  <a:gd name="connsiteY12" fmla="*/ 430424 h 1081026"/>
                  <a:gd name="connsiteX13" fmla="*/ 159695 w 1521050"/>
                  <a:gd name="connsiteY13" fmla="*/ 32952 h 1081026"/>
                  <a:gd name="connsiteX14" fmla="*/ 557167 w 1521050"/>
                  <a:gd name="connsiteY14" fmla="*/ 159694 h 1081026"/>
                  <a:gd name="connsiteX15" fmla="*/ 690575 w 1521050"/>
                  <a:gd name="connsiteY15" fmla="*/ 418014 h 1081026"/>
                  <a:gd name="connsiteX16" fmla="*/ 854313 w 1521050"/>
                  <a:gd name="connsiteY16" fmla="*/ 491981 h 1081026"/>
                  <a:gd name="connsiteX17" fmla="*/ 905218 w 1521050"/>
                  <a:gd name="connsiteY17" fmla="*/ 486849 h 1081026"/>
                  <a:gd name="connsiteX18" fmla="*/ 1226052 w 1521050"/>
                  <a:gd name="connsiteY18" fmla="*/ 486849 h 1081026"/>
                  <a:gd name="connsiteX19" fmla="*/ 1497868 w 1521050"/>
                  <a:gd name="connsiteY19" fmla="*/ 667020 h 1081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521050" h="1081026">
                    <a:moveTo>
                      <a:pt x="1497868" y="667020"/>
                    </a:moveTo>
                    <a:cubicBezTo>
                      <a:pt x="1512795" y="702314"/>
                      <a:pt x="1521050" y="741116"/>
                      <a:pt x="1521050" y="781847"/>
                    </a:cubicBezTo>
                    <a:cubicBezTo>
                      <a:pt x="1521050" y="944770"/>
                      <a:pt x="1388975" y="1076845"/>
                      <a:pt x="1226052" y="1076845"/>
                    </a:cubicBezTo>
                    <a:lnTo>
                      <a:pt x="905218" y="1076845"/>
                    </a:lnTo>
                    <a:lnTo>
                      <a:pt x="856098" y="1071893"/>
                    </a:lnTo>
                    <a:lnTo>
                      <a:pt x="838116" y="1076784"/>
                    </a:lnTo>
                    <a:cubicBezTo>
                      <a:pt x="782114" y="1086388"/>
                      <a:pt x="722743" y="1079948"/>
                      <a:pt x="667064" y="1054796"/>
                    </a:cubicBezTo>
                    <a:lnTo>
                      <a:pt x="374679" y="922714"/>
                    </a:lnTo>
                    <a:cubicBezTo>
                      <a:pt x="319000" y="897562"/>
                      <a:pt x="274922" y="857270"/>
                      <a:pt x="245109" y="808899"/>
                    </a:cubicBezTo>
                    <a:lnTo>
                      <a:pt x="234808" y="787932"/>
                    </a:lnTo>
                    <a:lnTo>
                      <a:pt x="212778" y="765560"/>
                    </a:lnTo>
                    <a:cubicBezTo>
                      <a:pt x="200474" y="750301"/>
                      <a:pt x="189517" y="733581"/>
                      <a:pt x="180172" y="715486"/>
                    </a:cubicBezTo>
                    <a:lnTo>
                      <a:pt x="32952" y="430424"/>
                    </a:lnTo>
                    <a:cubicBezTo>
                      <a:pt x="-41808" y="285666"/>
                      <a:pt x="14937" y="107712"/>
                      <a:pt x="159695" y="32952"/>
                    </a:cubicBezTo>
                    <a:cubicBezTo>
                      <a:pt x="304452" y="-41808"/>
                      <a:pt x="482407" y="14936"/>
                      <a:pt x="557167" y="159694"/>
                    </a:cubicBezTo>
                    <a:lnTo>
                      <a:pt x="690575" y="418014"/>
                    </a:lnTo>
                    <a:lnTo>
                      <a:pt x="854313" y="491981"/>
                    </a:lnTo>
                    <a:lnTo>
                      <a:pt x="905218" y="486849"/>
                    </a:lnTo>
                    <a:lnTo>
                      <a:pt x="1226052" y="486849"/>
                    </a:lnTo>
                    <a:cubicBezTo>
                      <a:pt x="1348244" y="486849"/>
                      <a:pt x="1453084" y="561141"/>
                      <a:pt x="1497868" y="667020"/>
                    </a:cubicBezTo>
                    <a:close/>
                  </a:path>
                </a:pathLst>
              </a:cu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7" name="Forma Livre: Forma 136">
                <a:extLst>
                  <a:ext uri="{FF2B5EF4-FFF2-40B4-BE49-F238E27FC236}">
                    <a16:creationId xmlns="" xmlns:a16="http://schemas.microsoft.com/office/drawing/2014/main" id="{2C48F9BE-2EFA-4051-85AC-AE5AA2FE1F8E}"/>
                  </a:ext>
                </a:extLst>
              </p:cNvPr>
              <p:cNvSpPr/>
              <p:nvPr/>
            </p:nvSpPr>
            <p:spPr>
              <a:xfrm rot="5561696" flipH="1">
                <a:off x="2669076" y="823256"/>
                <a:ext cx="1521050" cy="1081026"/>
              </a:xfrm>
              <a:custGeom>
                <a:avLst/>
                <a:gdLst>
                  <a:gd name="connsiteX0" fmla="*/ 1497868 w 1521050"/>
                  <a:gd name="connsiteY0" fmla="*/ 667020 h 1081026"/>
                  <a:gd name="connsiteX1" fmla="*/ 1521050 w 1521050"/>
                  <a:gd name="connsiteY1" fmla="*/ 781847 h 1081026"/>
                  <a:gd name="connsiteX2" fmla="*/ 1226052 w 1521050"/>
                  <a:gd name="connsiteY2" fmla="*/ 1076845 h 1081026"/>
                  <a:gd name="connsiteX3" fmla="*/ 905218 w 1521050"/>
                  <a:gd name="connsiteY3" fmla="*/ 1076845 h 1081026"/>
                  <a:gd name="connsiteX4" fmla="*/ 856098 w 1521050"/>
                  <a:gd name="connsiteY4" fmla="*/ 1071893 h 1081026"/>
                  <a:gd name="connsiteX5" fmla="*/ 838116 w 1521050"/>
                  <a:gd name="connsiteY5" fmla="*/ 1076784 h 1081026"/>
                  <a:gd name="connsiteX6" fmla="*/ 667064 w 1521050"/>
                  <a:gd name="connsiteY6" fmla="*/ 1054796 h 1081026"/>
                  <a:gd name="connsiteX7" fmla="*/ 374679 w 1521050"/>
                  <a:gd name="connsiteY7" fmla="*/ 922714 h 1081026"/>
                  <a:gd name="connsiteX8" fmla="*/ 245109 w 1521050"/>
                  <a:gd name="connsiteY8" fmla="*/ 808899 h 1081026"/>
                  <a:gd name="connsiteX9" fmla="*/ 234808 w 1521050"/>
                  <a:gd name="connsiteY9" fmla="*/ 787932 h 1081026"/>
                  <a:gd name="connsiteX10" fmla="*/ 212778 w 1521050"/>
                  <a:gd name="connsiteY10" fmla="*/ 765560 h 1081026"/>
                  <a:gd name="connsiteX11" fmla="*/ 180172 w 1521050"/>
                  <a:gd name="connsiteY11" fmla="*/ 715486 h 1081026"/>
                  <a:gd name="connsiteX12" fmla="*/ 32952 w 1521050"/>
                  <a:gd name="connsiteY12" fmla="*/ 430424 h 1081026"/>
                  <a:gd name="connsiteX13" fmla="*/ 159695 w 1521050"/>
                  <a:gd name="connsiteY13" fmla="*/ 32952 h 1081026"/>
                  <a:gd name="connsiteX14" fmla="*/ 557167 w 1521050"/>
                  <a:gd name="connsiteY14" fmla="*/ 159694 h 1081026"/>
                  <a:gd name="connsiteX15" fmla="*/ 690575 w 1521050"/>
                  <a:gd name="connsiteY15" fmla="*/ 418014 h 1081026"/>
                  <a:gd name="connsiteX16" fmla="*/ 854313 w 1521050"/>
                  <a:gd name="connsiteY16" fmla="*/ 491981 h 1081026"/>
                  <a:gd name="connsiteX17" fmla="*/ 905218 w 1521050"/>
                  <a:gd name="connsiteY17" fmla="*/ 486849 h 1081026"/>
                  <a:gd name="connsiteX18" fmla="*/ 1226052 w 1521050"/>
                  <a:gd name="connsiteY18" fmla="*/ 486849 h 1081026"/>
                  <a:gd name="connsiteX19" fmla="*/ 1497868 w 1521050"/>
                  <a:gd name="connsiteY19" fmla="*/ 667020 h 1081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521050" h="1081026">
                    <a:moveTo>
                      <a:pt x="1497868" y="667020"/>
                    </a:moveTo>
                    <a:cubicBezTo>
                      <a:pt x="1512795" y="702314"/>
                      <a:pt x="1521050" y="741116"/>
                      <a:pt x="1521050" y="781847"/>
                    </a:cubicBezTo>
                    <a:cubicBezTo>
                      <a:pt x="1521050" y="944770"/>
                      <a:pt x="1388975" y="1076845"/>
                      <a:pt x="1226052" y="1076845"/>
                    </a:cubicBezTo>
                    <a:lnTo>
                      <a:pt x="905218" y="1076845"/>
                    </a:lnTo>
                    <a:lnTo>
                      <a:pt x="856098" y="1071893"/>
                    </a:lnTo>
                    <a:lnTo>
                      <a:pt x="838116" y="1076784"/>
                    </a:lnTo>
                    <a:cubicBezTo>
                      <a:pt x="782114" y="1086388"/>
                      <a:pt x="722743" y="1079948"/>
                      <a:pt x="667064" y="1054796"/>
                    </a:cubicBezTo>
                    <a:lnTo>
                      <a:pt x="374679" y="922714"/>
                    </a:lnTo>
                    <a:cubicBezTo>
                      <a:pt x="319000" y="897562"/>
                      <a:pt x="274922" y="857270"/>
                      <a:pt x="245109" y="808899"/>
                    </a:cubicBezTo>
                    <a:lnTo>
                      <a:pt x="234808" y="787932"/>
                    </a:lnTo>
                    <a:lnTo>
                      <a:pt x="212778" y="765560"/>
                    </a:lnTo>
                    <a:cubicBezTo>
                      <a:pt x="200474" y="750301"/>
                      <a:pt x="189517" y="733581"/>
                      <a:pt x="180172" y="715486"/>
                    </a:cubicBezTo>
                    <a:lnTo>
                      <a:pt x="32952" y="430424"/>
                    </a:lnTo>
                    <a:cubicBezTo>
                      <a:pt x="-41808" y="285666"/>
                      <a:pt x="14937" y="107712"/>
                      <a:pt x="159695" y="32952"/>
                    </a:cubicBezTo>
                    <a:cubicBezTo>
                      <a:pt x="304452" y="-41808"/>
                      <a:pt x="482407" y="14936"/>
                      <a:pt x="557167" y="159694"/>
                    </a:cubicBezTo>
                    <a:lnTo>
                      <a:pt x="690575" y="418014"/>
                    </a:lnTo>
                    <a:lnTo>
                      <a:pt x="854313" y="491981"/>
                    </a:lnTo>
                    <a:lnTo>
                      <a:pt x="905218" y="486849"/>
                    </a:lnTo>
                    <a:lnTo>
                      <a:pt x="1226052" y="486849"/>
                    </a:lnTo>
                    <a:cubicBezTo>
                      <a:pt x="1348244" y="486849"/>
                      <a:pt x="1453084" y="561141"/>
                      <a:pt x="1497868" y="667020"/>
                    </a:cubicBezTo>
                    <a:close/>
                  </a:path>
                </a:pathLst>
              </a:cu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8" name="Retângulo: Cantos Arredondados 137">
                <a:extLst>
                  <a:ext uri="{FF2B5EF4-FFF2-40B4-BE49-F238E27FC236}">
                    <a16:creationId xmlns="" xmlns:a16="http://schemas.microsoft.com/office/drawing/2014/main" id="{6EC34579-D6F6-4FE0-8AFF-301B557F9C78}"/>
                  </a:ext>
                </a:extLst>
              </p:cNvPr>
              <p:cNvSpPr/>
              <p:nvPr/>
            </p:nvSpPr>
            <p:spPr>
              <a:xfrm rot="19397512">
                <a:off x="2807314" y="2198912"/>
                <a:ext cx="1747236" cy="933635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39" name="Agrupar 138">
              <a:extLst>
                <a:ext uri="{FF2B5EF4-FFF2-40B4-BE49-F238E27FC236}">
                  <a16:creationId xmlns="" xmlns:a16="http://schemas.microsoft.com/office/drawing/2014/main" id="{84DE1E90-9375-47D2-976C-5206AC2D412E}"/>
                </a:ext>
              </a:extLst>
            </p:cNvPr>
            <p:cNvGrpSpPr/>
            <p:nvPr/>
          </p:nvGrpSpPr>
          <p:grpSpPr>
            <a:xfrm>
              <a:off x="8197585" y="4275374"/>
              <a:ext cx="406210" cy="454410"/>
              <a:chOff x="2807314" y="603244"/>
              <a:chExt cx="5421095" cy="6064345"/>
            </a:xfrm>
          </p:grpSpPr>
          <p:sp>
            <p:nvSpPr>
              <p:cNvPr id="140" name="Retângulo: Cantos Arredondados 139">
                <a:extLst>
                  <a:ext uri="{FF2B5EF4-FFF2-40B4-BE49-F238E27FC236}">
                    <a16:creationId xmlns="" xmlns:a16="http://schemas.microsoft.com/office/drawing/2014/main" id="{7A9D08FB-A125-4D4F-B16C-DC3CEE7E6F0C}"/>
                  </a:ext>
                </a:extLst>
              </p:cNvPr>
              <p:cNvSpPr/>
              <p:nvPr/>
            </p:nvSpPr>
            <p:spPr>
              <a:xfrm>
                <a:off x="3519488" y="3219449"/>
                <a:ext cx="4271963" cy="1924051"/>
              </a:xfrm>
              <a:prstGeom prst="roundRect">
                <a:avLst>
                  <a:gd name="adj" fmla="val 38119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1" name="Retângulo: Cantos Arredondados 140">
                <a:extLst>
                  <a:ext uri="{FF2B5EF4-FFF2-40B4-BE49-F238E27FC236}">
                    <a16:creationId xmlns="" xmlns:a16="http://schemas.microsoft.com/office/drawing/2014/main" id="{7761F8ED-3B81-47FA-B930-AEE8E191A495}"/>
                  </a:ext>
                </a:extLst>
              </p:cNvPr>
              <p:cNvSpPr/>
              <p:nvPr/>
            </p:nvSpPr>
            <p:spPr>
              <a:xfrm rot="16200000">
                <a:off x="2538413" y="2238375"/>
                <a:ext cx="3619499" cy="1657350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2" name="Retângulo: Cantos Arredondados 141">
                <a:extLst>
                  <a:ext uri="{FF2B5EF4-FFF2-40B4-BE49-F238E27FC236}">
                    <a16:creationId xmlns="" xmlns:a16="http://schemas.microsoft.com/office/drawing/2014/main" id="{BD539CC1-F169-4B31-99E9-ED5391D1FC40}"/>
                  </a:ext>
                </a:extLst>
              </p:cNvPr>
              <p:cNvSpPr/>
              <p:nvPr/>
            </p:nvSpPr>
            <p:spPr>
              <a:xfrm rot="5400000">
                <a:off x="2207973" y="4814381"/>
                <a:ext cx="3162298" cy="544118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3" name="Elipse 142">
                <a:extLst>
                  <a:ext uri="{FF2B5EF4-FFF2-40B4-BE49-F238E27FC236}">
                    <a16:creationId xmlns="" xmlns:a16="http://schemas.microsoft.com/office/drawing/2014/main" id="{83FB52A5-D348-452A-8575-5C187A024B33}"/>
                  </a:ext>
                </a:extLst>
              </p:cNvPr>
              <p:cNvSpPr/>
              <p:nvPr/>
            </p:nvSpPr>
            <p:spPr>
              <a:xfrm rot="21161793">
                <a:off x="3445469" y="2552469"/>
                <a:ext cx="1113370" cy="2572578"/>
              </a:xfrm>
              <a:prstGeom prst="ellipse">
                <a:avLst/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4" name="Retângulo: Cantos Arredondados 143">
                <a:extLst>
                  <a:ext uri="{FF2B5EF4-FFF2-40B4-BE49-F238E27FC236}">
                    <a16:creationId xmlns="" xmlns:a16="http://schemas.microsoft.com/office/drawing/2014/main" id="{CC3A98E3-353D-413F-99E5-835233691449}"/>
                  </a:ext>
                </a:extLst>
              </p:cNvPr>
              <p:cNvSpPr/>
              <p:nvPr/>
            </p:nvSpPr>
            <p:spPr>
              <a:xfrm rot="5400000">
                <a:off x="4790831" y="4909587"/>
                <a:ext cx="2971887" cy="544118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5" name="Retângulo: Cantos Arredondados 144">
                <a:extLst>
                  <a:ext uri="{FF2B5EF4-FFF2-40B4-BE49-F238E27FC236}">
                    <a16:creationId xmlns="" xmlns:a16="http://schemas.microsoft.com/office/drawing/2014/main" id="{A3ED1EB0-AE84-48BD-B875-E4CECDED4B58}"/>
                  </a:ext>
                </a:extLst>
              </p:cNvPr>
              <p:cNvSpPr/>
              <p:nvPr/>
            </p:nvSpPr>
            <p:spPr>
              <a:xfrm rot="5400000">
                <a:off x="6033449" y="4909588"/>
                <a:ext cx="2971884" cy="544118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6" name="Retângulo: Cantos Arredondados 145">
                <a:extLst>
                  <a:ext uri="{FF2B5EF4-FFF2-40B4-BE49-F238E27FC236}">
                    <a16:creationId xmlns="" xmlns:a16="http://schemas.microsoft.com/office/drawing/2014/main" id="{3502743F-D6FE-49EB-9791-8F4AD0235D9C}"/>
                  </a:ext>
                </a:extLst>
              </p:cNvPr>
              <p:cNvSpPr/>
              <p:nvPr/>
            </p:nvSpPr>
            <p:spPr>
              <a:xfrm>
                <a:off x="3804843" y="2838629"/>
                <a:ext cx="827876" cy="2190750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7" name="Retângulo: Cantos Arredondados 146">
                <a:extLst>
                  <a:ext uri="{FF2B5EF4-FFF2-40B4-BE49-F238E27FC236}">
                    <a16:creationId xmlns="" xmlns:a16="http://schemas.microsoft.com/office/drawing/2014/main" id="{3546BC8E-E2D0-448C-A88B-FF4D76E191C0}"/>
                  </a:ext>
                </a:extLst>
              </p:cNvPr>
              <p:cNvSpPr/>
              <p:nvPr/>
            </p:nvSpPr>
            <p:spPr>
              <a:xfrm rot="21163522">
                <a:off x="7316393" y="3007498"/>
                <a:ext cx="912016" cy="652135"/>
              </a:xfrm>
              <a:prstGeom prst="roundRect">
                <a:avLst/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8" name="Retângulo: Cantos Arredondados 147">
                <a:extLst>
                  <a:ext uri="{FF2B5EF4-FFF2-40B4-BE49-F238E27FC236}">
                    <a16:creationId xmlns="" xmlns:a16="http://schemas.microsoft.com/office/drawing/2014/main" id="{ACBCA35B-9430-4AEB-90E8-5560E096B1A4}"/>
                  </a:ext>
                </a:extLst>
              </p:cNvPr>
              <p:cNvSpPr/>
              <p:nvPr/>
            </p:nvSpPr>
            <p:spPr>
              <a:xfrm rot="16200000">
                <a:off x="5040313" y="2936481"/>
                <a:ext cx="971550" cy="3442488"/>
              </a:xfrm>
              <a:prstGeom prst="roundRect">
                <a:avLst>
                  <a:gd name="adj" fmla="val 32822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9" name="Elipse 148">
                <a:extLst>
                  <a:ext uri="{FF2B5EF4-FFF2-40B4-BE49-F238E27FC236}">
                    <a16:creationId xmlns="" xmlns:a16="http://schemas.microsoft.com/office/drawing/2014/main" id="{8617989C-0DFC-4D17-ADFE-7EB2FAD4878D}"/>
                  </a:ext>
                </a:extLst>
              </p:cNvPr>
              <p:cNvSpPr/>
              <p:nvPr/>
            </p:nvSpPr>
            <p:spPr>
              <a:xfrm>
                <a:off x="6396427" y="3981820"/>
                <a:ext cx="1395023" cy="1161680"/>
              </a:xfrm>
              <a:prstGeom prst="ellipse">
                <a:avLst/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0" name="Elipse 149">
                <a:extLst>
                  <a:ext uri="{FF2B5EF4-FFF2-40B4-BE49-F238E27FC236}">
                    <a16:creationId xmlns="" xmlns:a16="http://schemas.microsoft.com/office/drawing/2014/main" id="{216D4BFB-258C-4506-9EEF-64D807DCB340}"/>
                  </a:ext>
                </a:extLst>
              </p:cNvPr>
              <p:cNvSpPr/>
              <p:nvPr/>
            </p:nvSpPr>
            <p:spPr>
              <a:xfrm>
                <a:off x="6004715" y="3429000"/>
                <a:ext cx="1675415" cy="1714500"/>
              </a:xfrm>
              <a:prstGeom prst="ellipse">
                <a:avLst/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1" name="Elipse 150">
                <a:extLst>
                  <a:ext uri="{FF2B5EF4-FFF2-40B4-BE49-F238E27FC236}">
                    <a16:creationId xmlns="" xmlns:a16="http://schemas.microsoft.com/office/drawing/2014/main" id="{05FD9E43-80D9-41F4-87ED-DE759430B679}"/>
                  </a:ext>
                </a:extLst>
              </p:cNvPr>
              <p:cNvSpPr/>
              <p:nvPr/>
            </p:nvSpPr>
            <p:spPr>
              <a:xfrm>
                <a:off x="3429602" y="1295218"/>
                <a:ext cx="1747236" cy="2095498"/>
              </a:xfrm>
              <a:prstGeom prst="ellipse">
                <a:avLst/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2" name="Retângulo: Cantos Arredondados 151">
                <a:extLst>
                  <a:ext uri="{FF2B5EF4-FFF2-40B4-BE49-F238E27FC236}">
                    <a16:creationId xmlns="" xmlns:a16="http://schemas.microsoft.com/office/drawing/2014/main" id="{09C49E1A-AA6A-452E-AC94-5548C506ADAD}"/>
                  </a:ext>
                </a:extLst>
              </p:cNvPr>
              <p:cNvSpPr/>
              <p:nvPr/>
            </p:nvSpPr>
            <p:spPr>
              <a:xfrm>
                <a:off x="2885484" y="2457446"/>
                <a:ext cx="1747236" cy="933635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3" name="Retângulo: Cantos Arredondados 152">
                <a:extLst>
                  <a:ext uri="{FF2B5EF4-FFF2-40B4-BE49-F238E27FC236}">
                    <a16:creationId xmlns="" xmlns:a16="http://schemas.microsoft.com/office/drawing/2014/main" id="{090C46F5-F7D5-4A74-8B92-85869ACD7F0B}"/>
                  </a:ext>
                </a:extLst>
              </p:cNvPr>
              <p:cNvSpPr/>
              <p:nvPr/>
            </p:nvSpPr>
            <p:spPr>
              <a:xfrm rot="5400000">
                <a:off x="3256864" y="4747615"/>
                <a:ext cx="3295831" cy="544118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4" name="Forma Livre: Forma 153">
                <a:extLst>
                  <a:ext uri="{FF2B5EF4-FFF2-40B4-BE49-F238E27FC236}">
                    <a16:creationId xmlns="" xmlns:a16="http://schemas.microsoft.com/office/drawing/2014/main" id="{502C73A0-808A-4AE1-A53A-FC13B7C569A5}"/>
                  </a:ext>
                </a:extLst>
              </p:cNvPr>
              <p:cNvSpPr/>
              <p:nvPr/>
            </p:nvSpPr>
            <p:spPr>
              <a:xfrm rot="16038304">
                <a:off x="4396099" y="884189"/>
                <a:ext cx="1521050" cy="1081026"/>
              </a:xfrm>
              <a:custGeom>
                <a:avLst/>
                <a:gdLst>
                  <a:gd name="connsiteX0" fmla="*/ 1497868 w 1521050"/>
                  <a:gd name="connsiteY0" fmla="*/ 667020 h 1081026"/>
                  <a:gd name="connsiteX1" fmla="*/ 1521050 w 1521050"/>
                  <a:gd name="connsiteY1" fmla="*/ 781847 h 1081026"/>
                  <a:gd name="connsiteX2" fmla="*/ 1226052 w 1521050"/>
                  <a:gd name="connsiteY2" fmla="*/ 1076845 h 1081026"/>
                  <a:gd name="connsiteX3" fmla="*/ 905218 w 1521050"/>
                  <a:gd name="connsiteY3" fmla="*/ 1076845 h 1081026"/>
                  <a:gd name="connsiteX4" fmla="*/ 856098 w 1521050"/>
                  <a:gd name="connsiteY4" fmla="*/ 1071893 h 1081026"/>
                  <a:gd name="connsiteX5" fmla="*/ 838116 w 1521050"/>
                  <a:gd name="connsiteY5" fmla="*/ 1076784 h 1081026"/>
                  <a:gd name="connsiteX6" fmla="*/ 667064 w 1521050"/>
                  <a:gd name="connsiteY6" fmla="*/ 1054796 h 1081026"/>
                  <a:gd name="connsiteX7" fmla="*/ 374679 w 1521050"/>
                  <a:gd name="connsiteY7" fmla="*/ 922714 h 1081026"/>
                  <a:gd name="connsiteX8" fmla="*/ 245109 w 1521050"/>
                  <a:gd name="connsiteY8" fmla="*/ 808899 h 1081026"/>
                  <a:gd name="connsiteX9" fmla="*/ 234808 w 1521050"/>
                  <a:gd name="connsiteY9" fmla="*/ 787932 h 1081026"/>
                  <a:gd name="connsiteX10" fmla="*/ 212778 w 1521050"/>
                  <a:gd name="connsiteY10" fmla="*/ 765560 h 1081026"/>
                  <a:gd name="connsiteX11" fmla="*/ 180172 w 1521050"/>
                  <a:gd name="connsiteY11" fmla="*/ 715486 h 1081026"/>
                  <a:gd name="connsiteX12" fmla="*/ 32952 w 1521050"/>
                  <a:gd name="connsiteY12" fmla="*/ 430424 h 1081026"/>
                  <a:gd name="connsiteX13" fmla="*/ 159695 w 1521050"/>
                  <a:gd name="connsiteY13" fmla="*/ 32952 h 1081026"/>
                  <a:gd name="connsiteX14" fmla="*/ 557167 w 1521050"/>
                  <a:gd name="connsiteY14" fmla="*/ 159694 h 1081026"/>
                  <a:gd name="connsiteX15" fmla="*/ 690575 w 1521050"/>
                  <a:gd name="connsiteY15" fmla="*/ 418014 h 1081026"/>
                  <a:gd name="connsiteX16" fmla="*/ 854313 w 1521050"/>
                  <a:gd name="connsiteY16" fmla="*/ 491981 h 1081026"/>
                  <a:gd name="connsiteX17" fmla="*/ 905218 w 1521050"/>
                  <a:gd name="connsiteY17" fmla="*/ 486849 h 1081026"/>
                  <a:gd name="connsiteX18" fmla="*/ 1226052 w 1521050"/>
                  <a:gd name="connsiteY18" fmla="*/ 486849 h 1081026"/>
                  <a:gd name="connsiteX19" fmla="*/ 1497868 w 1521050"/>
                  <a:gd name="connsiteY19" fmla="*/ 667020 h 1081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521050" h="1081026">
                    <a:moveTo>
                      <a:pt x="1497868" y="667020"/>
                    </a:moveTo>
                    <a:cubicBezTo>
                      <a:pt x="1512795" y="702314"/>
                      <a:pt x="1521050" y="741116"/>
                      <a:pt x="1521050" y="781847"/>
                    </a:cubicBezTo>
                    <a:cubicBezTo>
                      <a:pt x="1521050" y="944770"/>
                      <a:pt x="1388975" y="1076845"/>
                      <a:pt x="1226052" y="1076845"/>
                    </a:cubicBezTo>
                    <a:lnTo>
                      <a:pt x="905218" y="1076845"/>
                    </a:lnTo>
                    <a:lnTo>
                      <a:pt x="856098" y="1071893"/>
                    </a:lnTo>
                    <a:lnTo>
                      <a:pt x="838116" y="1076784"/>
                    </a:lnTo>
                    <a:cubicBezTo>
                      <a:pt x="782114" y="1086388"/>
                      <a:pt x="722743" y="1079948"/>
                      <a:pt x="667064" y="1054796"/>
                    </a:cubicBezTo>
                    <a:lnTo>
                      <a:pt x="374679" y="922714"/>
                    </a:lnTo>
                    <a:cubicBezTo>
                      <a:pt x="319000" y="897562"/>
                      <a:pt x="274922" y="857270"/>
                      <a:pt x="245109" y="808899"/>
                    </a:cubicBezTo>
                    <a:lnTo>
                      <a:pt x="234808" y="787932"/>
                    </a:lnTo>
                    <a:lnTo>
                      <a:pt x="212778" y="765560"/>
                    </a:lnTo>
                    <a:cubicBezTo>
                      <a:pt x="200474" y="750301"/>
                      <a:pt x="189517" y="733581"/>
                      <a:pt x="180172" y="715486"/>
                    </a:cubicBezTo>
                    <a:lnTo>
                      <a:pt x="32952" y="430424"/>
                    </a:lnTo>
                    <a:cubicBezTo>
                      <a:pt x="-41808" y="285666"/>
                      <a:pt x="14937" y="107712"/>
                      <a:pt x="159695" y="32952"/>
                    </a:cubicBezTo>
                    <a:cubicBezTo>
                      <a:pt x="304452" y="-41808"/>
                      <a:pt x="482407" y="14936"/>
                      <a:pt x="557167" y="159694"/>
                    </a:cubicBezTo>
                    <a:lnTo>
                      <a:pt x="690575" y="418014"/>
                    </a:lnTo>
                    <a:lnTo>
                      <a:pt x="854313" y="491981"/>
                    </a:lnTo>
                    <a:lnTo>
                      <a:pt x="905218" y="486849"/>
                    </a:lnTo>
                    <a:lnTo>
                      <a:pt x="1226052" y="486849"/>
                    </a:lnTo>
                    <a:cubicBezTo>
                      <a:pt x="1348244" y="486849"/>
                      <a:pt x="1453084" y="561141"/>
                      <a:pt x="1497868" y="667020"/>
                    </a:cubicBezTo>
                    <a:close/>
                  </a:path>
                </a:pathLst>
              </a:cu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5" name="Forma Livre: Forma 154">
                <a:extLst>
                  <a:ext uri="{FF2B5EF4-FFF2-40B4-BE49-F238E27FC236}">
                    <a16:creationId xmlns="" xmlns:a16="http://schemas.microsoft.com/office/drawing/2014/main" id="{98CA4BF8-93EC-4F19-A7C8-09B738373249}"/>
                  </a:ext>
                </a:extLst>
              </p:cNvPr>
              <p:cNvSpPr/>
              <p:nvPr/>
            </p:nvSpPr>
            <p:spPr>
              <a:xfrm rot="5561696" flipH="1">
                <a:off x="2669076" y="823256"/>
                <a:ext cx="1521050" cy="1081026"/>
              </a:xfrm>
              <a:custGeom>
                <a:avLst/>
                <a:gdLst>
                  <a:gd name="connsiteX0" fmla="*/ 1497868 w 1521050"/>
                  <a:gd name="connsiteY0" fmla="*/ 667020 h 1081026"/>
                  <a:gd name="connsiteX1" fmla="*/ 1521050 w 1521050"/>
                  <a:gd name="connsiteY1" fmla="*/ 781847 h 1081026"/>
                  <a:gd name="connsiteX2" fmla="*/ 1226052 w 1521050"/>
                  <a:gd name="connsiteY2" fmla="*/ 1076845 h 1081026"/>
                  <a:gd name="connsiteX3" fmla="*/ 905218 w 1521050"/>
                  <a:gd name="connsiteY3" fmla="*/ 1076845 h 1081026"/>
                  <a:gd name="connsiteX4" fmla="*/ 856098 w 1521050"/>
                  <a:gd name="connsiteY4" fmla="*/ 1071893 h 1081026"/>
                  <a:gd name="connsiteX5" fmla="*/ 838116 w 1521050"/>
                  <a:gd name="connsiteY5" fmla="*/ 1076784 h 1081026"/>
                  <a:gd name="connsiteX6" fmla="*/ 667064 w 1521050"/>
                  <a:gd name="connsiteY6" fmla="*/ 1054796 h 1081026"/>
                  <a:gd name="connsiteX7" fmla="*/ 374679 w 1521050"/>
                  <a:gd name="connsiteY7" fmla="*/ 922714 h 1081026"/>
                  <a:gd name="connsiteX8" fmla="*/ 245109 w 1521050"/>
                  <a:gd name="connsiteY8" fmla="*/ 808899 h 1081026"/>
                  <a:gd name="connsiteX9" fmla="*/ 234808 w 1521050"/>
                  <a:gd name="connsiteY9" fmla="*/ 787932 h 1081026"/>
                  <a:gd name="connsiteX10" fmla="*/ 212778 w 1521050"/>
                  <a:gd name="connsiteY10" fmla="*/ 765560 h 1081026"/>
                  <a:gd name="connsiteX11" fmla="*/ 180172 w 1521050"/>
                  <a:gd name="connsiteY11" fmla="*/ 715486 h 1081026"/>
                  <a:gd name="connsiteX12" fmla="*/ 32952 w 1521050"/>
                  <a:gd name="connsiteY12" fmla="*/ 430424 h 1081026"/>
                  <a:gd name="connsiteX13" fmla="*/ 159695 w 1521050"/>
                  <a:gd name="connsiteY13" fmla="*/ 32952 h 1081026"/>
                  <a:gd name="connsiteX14" fmla="*/ 557167 w 1521050"/>
                  <a:gd name="connsiteY14" fmla="*/ 159694 h 1081026"/>
                  <a:gd name="connsiteX15" fmla="*/ 690575 w 1521050"/>
                  <a:gd name="connsiteY15" fmla="*/ 418014 h 1081026"/>
                  <a:gd name="connsiteX16" fmla="*/ 854313 w 1521050"/>
                  <a:gd name="connsiteY16" fmla="*/ 491981 h 1081026"/>
                  <a:gd name="connsiteX17" fmla="*/ 905218 w 1521050"/>
                  <a:gd name="connsiteY17" fmla="*/ 486849 h 1081026"/>
                  <a:gd name="connsiteX18" fmla="*/ 1226052 w 1521050"/>
                  <a:gd name="connsiteY18" fmla="*/ 486849 h 1081026"/>
                  <a:gd name="connsiteX19" fmla="*/ 1497868 w 1521050"/>
                  <a:gd name="connsiteY19" fmla="*/ 667020 h 1081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521050" h="1081026">
                    <a:moveTo>
                      <a:pt x="1497868" y="667020"/>
                    </a:moveTo>
                    <a:cubicBezTo>
                      <a:pt x="1512795" y="702314"/>
                      <a:pt x="1521050" y="741116"/>
                      <a:pt x="1521050" y="781847"/>
                    </a:cubicBezTo>
                    <a:cubicBezTo>
                      <a:pt x="1521050" y="944770"/>
                      <a:pt x="1388975" y="1076845"/>
                      <a:pt x="1226052" y="1076845"/>
                    </a:cubicBezTo>
                    <a:lnTo>
                      <a:pt x="905218" y="1076845"/>
                    </a:lnTo>
                    <a:lnTo>
                      <a:pt x="856098" y="1071893"/>
                    </a:lnTo>
                    <a:lnTo>
                      <a:pt x="838116" y="1076784"/>
                    </a:lnTo>
                    <a:cubicBezTo>
                      <a:pt x="782114" y="1086388"/>
                      <a:pt x="722743" y="1079948"/>
                      <a:pt x="667064" y="1054796"/>
                    </a:cubicBezTo>
                    <a:lnTo>
                      <a:pt x="374679" y="922714"/>
                    </a:lnTo>
                    <a:cubicBezTo>
                      <a:pt x="319000" y="897562"/>
                      <a:pt x="274922" y="857270"/>
                      <a:pt x="245109" y="808899"/>
                    </a:cubicBezTo>
                    <a:lnTo>
                      <a:pt x="234808" y="787932"/>
                    </a:lnTo>
                    <a:lnTo>
                      <a:pt x="212778" y="765560"/>
                    </a:lnTo>
                    <a:cubicBezTo>
                      <a:pt x="200474" y="750301"/>
                      <a:pt x="189517" y="733581"/>
                      <a:pt x="180172" y="715486"/>
                    </a:cubicBezTo>
                    <a:lnTo>
                      <a:pt x="32952" y="430424"/>
                    </a:lnTo>
                    <a:cubicBezTo>
                      <a:pt x="-41808" y="285666"/>
                      <a:pt x="14937" y="107712"/>
                      <a:pt x="159695" y="32952"/>
                    </a:cubicBezTo>
                    <a:cubicBezTo>
                      <a:pt x="304452" y="-41808"/>
                      <a:pt x="482407" y="14936"/>
                      <a:pt x="557167" y="159694"/>
                    </a:cubicBezTo>
                    <a:lnTo>
                      <a:pt x="690575" y="418014"/>
                    </a:lnTo>
                    <a:lnTo>
                      <a:pt x="854313" y="491981"/>
                    </a:lnTo>
                    <a:lnTo>
                      <a:pt x="905218" y="486849"/>
                    </a:lnTo>
                    <a:lnTo>
                      <a:pt x="1226052" y="486849"/>
                    </a:lnTo>
                    <a:cubicBezTo>
                      <a:pt x="1348244" y="486849"/>
                      <a:pt x="1453084" y="561141"/>
                      <a:pt x="1497868" y="667020"/>
                    </a:cubicBezTo>
                    <a:close/>
                  </a:path>
                </a:pathLst>
              </a:cu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6" name="Retângulo: Cantos Arredondados 155">
                <a:extLst>
                  <a:ext uri="{FF2B5EF4-FFF2-40B4-BE49-F238E27FC236}">
                    <a16:creationId xmlns="" xmlns:a16="http://schemas.microsoft.com/office/drawing/2014/main" id="{1DD70048-4064-4B69-81C2-7AA8557847BF}"/>
                  </a:ext>
                </a:extLst>
              </p:cNvPr>
              <p:cNvSpPr/>
              <p:nvPr/>
            </p:nvSpPr>
            <p:spPr>
              <a:xfrm rot="19397512">
                <a:off x="2807314" y="2198912"/>
                <a:ext cx="1747236" cy="933635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57" name="Fluxograma: Decisão 156">
              <a:extLst>
                <a:ext uri="{FF2B5EF4-FFF2-40B4-BE49-F238E27FC236}">
                  <a16:creationId xmlns="" xmlns:a16="http://schemas.microsoft.com/office/drawing/2014/main" id="{DF89EBC4-DBC9-4BF4-A36D-59E41974DAA4}"/>
                </a:ext>
              </a:extLst>
            </p:cNvPr>
            <p:cNvSpPr/>
            <p:nvPr/>
          </p:nvSpPr>
          <p:spPr>
            <a:xfrm>
              <a:off x="11095274" y="2235081"/>
              <a:ext cx="314605" cy="337092"/>
            </a:xfrm>
            <a:prstGeom prst="flowChartDecision">
              <a:avLst/>
            </a:prstGeom>
            <a:solidFill>
              <a:srgbClr val="90C2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8" name="Fluxograma: Decisão 157">
              <a:extLst>
                <a:ext uri="{FF2B5EF4-FFF2-40B4-BE49-F238E27FC236}">
                  <a16:creationId xmlns="" xmlns:a16="http://schemas.microsoft.com/office/drawing/2014/main" id="{42CE3EE7-7113-4AE6-AD40-BB1D323EE872}"/>
                </a:ext>
              </a:extLst>
            </p:cNvPr>
            <p:cNvSpPr/>
            <p:nvPr/>
          </p:nvSpPr>
          <p:spPr>
            <a:xfrm>
              <a:off x="1204381" y="5756004"/>
              <a:ext cx="314605" cy="337092"/>
            </a:xfrm>
            <a:prstGeom prst="flowChartDecision">
              <a:avLst/>
            </a:prstGeom>
            <a:solidFill>
              <a:srgbClr val="90C2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9" name="Fluxograma: Decisão 158">
              <a:extLst>
                <a:ext uri="{FF2B5EF4-FFF2-40B4-BE49-F238E27FC236}">
                  <a16:creationId xmlns="" xmlns:a16="http://schemas.microsoft.com/office/drawing/2014/main" id="{FA473DA5-7AF2-4A1C-A791-094D6FDFC9C5}"/>
                </a:ext>
              </a:extLst>
            </p:cNvPr>
            <p:cNvSpPr/>
            <p:nvPr/>
          </p:nvSpPr>
          <p:spPr>
            <a:xfrm>
              <a:off x="10666246" y="5235750"/>
              <a:ext cx="314605" cy="337092"/>
            </a:xfrm>
            <a:prstGeom prst="flowChartDecision">
              <a:avLst/>
            </a:prstGeom>
            <a:solidFill>
              <a:srgbClr val="90C2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0" name="Fluxograma: Decisão 159">
              <a:extLst>
                <a:ext uri="{FF2B5EF4-FFF2-40B4-BE49-F238E27FC236}">
                  <a16:creationId xmlns="" xmlns:a16="http://schemas.microsoft.com/office/drawing/2014/main" id="{59FBE830-0142-4CE5-8589-BFDD389C73D5}"/>
                </a:ext>
              </a:extLst>
            </p:cNvPr>
            <p:cNvSpPr/>
            <p:nvPr/>
          </p:nvSpPr>
          <p:spPr>
            <a:xfrm>
              <a:off x="11084678" y="5318441"/>
              <a:ext cx="480595" cy="514946"/>
            </a:xfrm>
            <a:prstGeom prst="flowChartDecision">
              <a:avLst/>
            </a:prstGeom>
            <a:solidFill>
              <a:srgbClr val="90C2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2" name="Fluxograma: Decisão 161">
              <a:extLst>
                <a:ext uri="{FF2B5EF4-FFF2-40B4-BE49-F238E27FC236}">
                  <a16:creationId xmlns="" xmlns:a16="http://schemas.microsoft.com/office/drawing/2014/main" id="{533547AE-15DB-42F6-8DB4-2AC8D3CBE151}"/>
                </a:ext>
              </a:extLst>
            </p:cNvPr>
            <p:cNvSpPr/>
            <p:nvPr/>
          </p:nvSpPr>
          <p:spPr>
            <a:xfrm>
              <a:off x="10431268" y="319247"/>
              <a:ext cx="181516" cy="194490"/>
            </a:xfrm>
            <a:prstGeom prst="flowChartDecis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3" name="Fluxograma: Decisão 162">
              <a:extLst>
                <a:ext uri="{FF2B5EF4-FFF2-40B4-BE49-F238E27FC236}">
                  <a16:creationId xmlns="" xmlns:a16="http://schemas.microsoft.com/office/drawing/2014/main" id="{58D9FAA2-0786-411F-BC13-4016D68EAF3C}"/>
                </a:ext>
              </a:extLst>
            </p:cNvPr>
            <p:cNvSpPr/>
            <p:nvPr/>
          </p:nvSpPr>
          <p:spPr>
            <a:xfrm>
              <a:off x="6868583" y="1849402"/>
              <a:ext cx="181516" cy="194490"/>
            </a:xfrm>
            <a:prstGeom prst="flowChartDecis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4" name="Fluxograma: Decisão 163">
              <a:extLst>
                <a:ext uri="{FF2B5EF4-FFF2-40B4-BE49-F238E27FC236}">
                  <a16:creationId xmlns="" xmlns:a16="http://schemas.microsoft.com/office/drawing/2014/main" id="{E0299822-9386-488B-9117-6F77356F93EC}"/>
                </a:ext>
              </a:extLst>
            </p:cNvPr>
            <p:cNvSpPr/>
            <p:nvPr/>
          </p:nvSpPr>
          <p:spPr>
            <a:xfrm>
              <a:off x="8388109" y="2211548"/>
              <a:ext cx="181516" cy="194490"/>
            </a:xfrm>
            <a:prstGeom prst="flowChartDecis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5" name="Fluxograma: Decisão 164">
              <a:extLst>
                <a:ext uri="{FF2B5EF4-FFF2-40B4-BE49-F238E27FC236}">
                  <a16:creationId xmlns="" xmlns:a16="http://schemas.microsoft.com/office/drawing/2014/main" id="{54DED1FA-0286-4F7D-BBFA-0CD9CFE46312}"/>
                </a:ext>
              </a:extLst>
            </p:cNvPr>
            <p:cNvSpPr/>
            <p:nvPr/>
          </p:nvSpPr>
          <p:spPr>
            <a:xfrm>
              <a:off x="4558251" y="739631"/>
              <a:ext cx="181516" cy="194490"/>
            </a:xfrm>
            <a:prstGeom prst="flowChartDecis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6" name="Fluxograma: Decisão 165">
              <a:extLst>
                <a:ext uri="{FF2B5EF4-FFF2-40B4-BE49-F238E27FC236}">
                  <a16:creationId xmlns="" xmlns:a16="http://schemas.microsoft.com/office/drawing/2014/main" id="{3910793B-D07E-4FF2-B1A3-3076730E2A3A}"/>
                </a:ext>
              </a:extLst>
            </p:cNvPr>
            <p:cNvSpPr/>
            <p:nvPr/>
          </p:nvSpPr>
          <p:spPr>
            <a:xfrm>
              <a:off x="3139558" y="190778"/>
              <a:ext cx="181516" cy="194490"/>
            </a:xfrm>
            <a:prstGeom prst="flowChartDecis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7" name="Fluxograma: Decisão 166">
              <a:extLst>
                <a:ext uri="{FF2B5EF4-FFF2-40B4-BE49-F238E27FC236}">
                  <a16:creationId xmlns="" xmlns:a16="http://schemas.microsoft.com/office/drawing/2014/main" id="{74666A20-C9AC-4C00-B76A-91F9DE46DE76}"/>
                </a:ext>
              </a:extLst>
            </p:cNvPr>
            <p:cNvSpPr/>
            <p:nvPr/>
          </p:nvSpPr>
          <p:spPr>
            <a:xfrm>
              <a:off x="840897" y="361682"/>
              <a:ext cx="181516" cy="194490"/>
            </a:xfrm>
            <a:prstGeom prst="flowChartDecis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8" name="Fluxograma: Decisão 167">
              <a:extLst>
                <a:ext uri="{FF2B5EF4-FFF2-40B4-BE49-F238E27FC236}">
                  <a16:creationId xmlns="" xmlns:a16="http://schemas.microsoft.com/office/drawing/2014/main" id="{4765A7DA-2790-4C86-A863-D279D41A2636}"/>
                </a:ext>
              </a:extLst>
            </p:cNvPr>
            <p:cNvSpPr/>
            <p:nvPr/>
          </p:nvSpPr>
          <p:spPr>
            <a:xfrm>
              <a:off x="3295849" y="1008529"/>
              <a:ext cx="181516" cy="194490"/>
            </a:xfrm>
            <a:prstGeom prst="flowChartDecis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9" name="Fluxograma: Decisão 168">
              <a:extLst>
                <a:ext uri="{FF2B5EF4-FFF2-40B4-BE49-F238E27FC236}">
                  <a16:creationId xmlns="" xmlns:a16="http://schemas.microsoft.com/office/drawing/2014/main" id="{8764E8A2-29F2-43C0-B0F5-4EF258ECF5E3}"/>
                </a:ext>
              </a:extLst>
            </p:cNvPr>
            <p:cNvSpPr/>
            <p:nvPr/>
          </p:nvSpPr>
          <p:spPr>
            <a:xfrm>
              <a:off x="6575495" y="264437"/>
              <a:ext cx="181516" cy="194490"/>
            </a:xfrm>
            <a:prstGeom prst="flowChartDecis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0" name="Fluxograma: Decisão 169">
              <a:extLst>
                <a:ext uri="{FF2B5EF4-FFF2-40B4-BE49-F238E27FC236}">
                  <a16:creationId xmlns="" xmlns:a16="http://schemas.microsoft.com/office/drawing/2014/main" id="{8A55944C-E749-4C00-9660-9990AEF8049E}"/>
                </a:ext>
              </a:extLst>
            </p:cNvPr>
            <p:cNvSpPr/>
            <p:nvPr/>
          </p:nvSpPr>
          <p:spPr>
            <a:xfrm>
              <a:off x="6819053" y="2988363"/>
              <a:ext cx="181516" cy="194490"/>
            </a:xfrm>
            <a:prstGeom prst="flowChartDecis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1" name="Fluxograma: Decisão 170">
              <a:extLst>
                <a:ext uri="{FF2B5EF4-FFF2-40B4-BE49-F238E27FC236}">
                  <a16:creationId xmlns="" xmlns:a16="http://schemas.microsoft.com/office/drawing/2014/main" id="{12543322-F2E4-42C5-9DC3-B076566322E4}"/>
                </a:ext>
              </a:extLst>
            </p:cNvPr>
            <p:cNvSpPr/>
            <p:nvPr/>
          </p:nvSpPr>
          <p:spPr>
            <a:xfrm>
              <a:off x="9761548" y="1538715"/>
              <a:ext cx="181516" cy="194490"/>
            </a:xfrm>
            <a:prstGeom prst="flowChartDecis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2" name="Estrela: 4 Pontas 171">
              <a:extLst>
                <a:ext uri="{FF2B5EF4-FFF2-40B4-BE49-F238E27FC236}">
                  <a16:creationId xmlns="" xmlns:a16="http://schemas.microsoft.com/office/drawing/2014/main" id="{3B5756A1-BA55-4310-BCF0-FB1CCBD959AC}"/>
                </a:ext>
              </a:extLst>
            </p:cNvPr>
            <p:cNvSpPr/>
            <p:nvPr/>
          </p:nvSpPr>
          <p:spPr>
            <a:xfrm>
              <a:off x="9235286" y="341291"/>
              <a:ext cx="485717" cy="516534"/>
            </a:xfrm>
            <a:prstGeom prst="star4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5537063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Agrupar 34">
            <a:extLst>
              <a:ext uri="{FF2B5EF4-FFF2-40B4-BE49-F238E27FC236}">
                <a16:creationId xmlns="" xmlns:a16="http://schemas.microsoft.com/office/drawing/2014/main" id="{0D6133EC-CFE8-4B0C-AD2B-8CE92A2B8E54}"/>
              </a:ext>
            </a:extLst>
          </p:cNvPr>
          <p:cNvGrpSpPr/>
          <p:nvPr/>
        </p:nvGrpSpPr>
        <p:grpSpPr>
          <a:xfrm>
            <a:off x="2807314" y="603244"/>
            <a:ext cx="5421095" cy="6064345"/>
            <a:chOff x="2807314" y="603244"/>
            <a:chExt cx="5421095" cy="6064345"/>
          </a:xfrm>
        </p:grpSpPr>
        <p:sp>
          <p:nvSpPr>
            <p:cNvPr id="4" name="Retângulo: Cantos Arredondados 3">
              <a:extLst>
                <a:ext uri="{FF2B5EF4-FFF2-40B4-BE49-F238E27FC236}">
                  <a16:creationId xmlns="" xmlns:a16="http://schemas.microsoft.com/office/drawing/2014/main" id="{DD7094F2-EEEC-4D96-805D-E295745512AE}"/>
                </a:ext>
              </a:extLst>
            </p:cNvPr>
            <p:cNvSpPr/>
            <p:nvPr/>
          </p:nvSpPr>
          <p:spPr>
            <a:xfrm>
              <a:off x="3519488" y="3219449"/>
              <a:ext cx="4271963" cy="1924051"/>
            </a:xfrm>
            <a:prstGeom prst="roundRect">
              <a:avLst>
                <a:gd name="adj" fmla="val 38119"/>
              </a:avLst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Retângulo: Cantos Arredondados 4">
              <a:extLst>
                <a:ext uri="{FF2B5EF4-FFF2-40B4-BE49-F238E27FC236}">
                  <a16:creationId xmlns="" xmlns:a16="http://schemas.microsoft.com/office/drawing/2014/main" id="{905D0C11-EE86-43F8-96A3-7BC847C533EE}"/>
                </a:ext>
              </a:extLst>
            </p:cNvPr>
            <p:cNvSpPr/>
            <p:nvPr/>
          </p:nvSpPr>
          <p:spPr>
            <a:xfrm rot="16200000">
              <a:off x="2538413" y="2238375"/>
              <a:ext cx="3619499" cy="1657350"/>
            </a:xfrm>
            <a:prstGeom prst="roundRect">
              <a:avLst>
                <a:gd name="adj" fmla="val 50000"/>
              </a:avLst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tângulo: Cantos Arredondados 5">
              <a:extLst>
                <a:ext uri="{FF2B5EF4-FFF2-40B4-BE49-F238E27FC236}">
                  <a16:creationId xmlns="" xmlns:a16="http://schemas.microsoft.com/office/drawing/2014/main" id="{DE830C1B-4F2E-41CC-B723-9523233575CD}"/>
                </a:ext>
              </a:extLst>
            </p:cNvPr>
            <p:cNvSpPr/>
            <p:nvPr/>
          </p:nvSpPr>
          <p:spPr>
            <a:xfrm rot="5400000">
              <a:off x="2207973" y="4814381"/>
              <a:ext cx="3162298" cy="544118"/>
            </a:xfrm>
            <a:prstGeom prst="roundRect">
              <a:avLst>
                <a:gd name="adj" fmla="val 50000"/>
              </a:avLst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Elipse 33">
              <a:extLst>
                <a:ext uri="{FF2B5EF4-FFF2-40B4-BE49-F238E27FC236}">
                  <a16:creationId xmlns="" xmlns:a16="http://schemas.microsoft.com/office/drawing/2014/main" id="{B009BFBE-5992-419E-ABCB-A7F075151F52}"/>
                </a:ext>
              </a:extLst>
            </p:cNvPr>
            <p:cNvSpPr/>
            <p:nvPr/>
          </p:nvSpPr>
          <p:spPr>
            <a:xfrm rot="21161793">
              <a:off x="3445469" y="2552469"/>
              <a:ext cx="1113370" cy="2572578"/>
            </a:xfrm>
            <a:prstGeom prst="ellipse">
              <a:avLst/>
            </a:prstGeom>
            <a:solidFill>
              <a:srgbClr val="D2E7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Retângulo: Cantos Arredondados 7">
              <a:extLst>
                <a:ext uri="{FF2B5EF4-FFF2-40B4-BE49-F238E27FC236}">
                  <a16:creationId xmlns="" xmlns:a16="http://schemas.microsoft.com/office/drawing/2014/main" id="{9EDD8E74-A33C-43CD-B095-A743B6604B1F}"/>
                </a:ext>
              </a:extLst>
            </p:cNvPr>
            <p:cNvSpPr/>
            <p:nvPr/>
          </p:nvSpPr>
          <p:spPr>
            <a:xfrm rot="5400000">
              <a:off x="4790831" y="4909587"/>
              <a:ext cx="2971887" cy="544118"/>
            </a:xfrm>
            <a:prstGeom prst="roundRect">
              <a:avLst>
                <a:gd name="adj" fmla="val 50000"/>
              </a:avLst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Retângulo: Cantos Arredondados 8">
              <a:extLst>
                <a:ext uri="{FF2B5EF4-FFF2-40B4-BE49-F238E27FC236}">
                  <a16:creationId xmlns="" xmlns:a16="http://schemas.microsoft.com/office/drawing/2014/main" id="{B051724C-8706-4C4D-83EF-84F814C20215}"/>
                </a:ext>
              </a:extLst>
            </p:cNvPr>
            <p:cNvSpPr/>
            <p:nvPr/>
          </p:nvSpPr>
          <p:spPr>
            <a:xfrm rot="5400000">
              <a:off x="6033449" y="4909588"/>
              <a:ext cx="2971884" cy="544118"/>
            </a:xfrm>
            <a:prstGeom prst="roundRect">
              <a:avLst>
                <a:gd name="adj" fmla="val 50000"/>
              </a:avLst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Retângulo: Cantos Arredondados 16">
              <a:extLst>
                <a:ext uri="{FF2B5EF4-FFF2-40B4-BE49-F238E27FC236}">
                  <a16:creationId xmlns="" xmlns:a16="http://schemas.microsoft.com/office/drawing/2014/main" id="{D2CD98EA-DEB6-46D1-8126-B75417F760A4}"/>
                </a:ext>
              </a:extLst>
            </p:cNvPr>
            <p:cNvSpPr/>
            <p:nvPr/>
          </p:nvSpPr>
          <p:spPr>
            <a:xfrm>
              <a:off x="3804843" y="2838629"/>
              <a:ext cx="827876" cy="2190750"/>
            </a:xfrm>
            <a:prstGeom prst="roundRect">
              <a:avLst>
                <a:gd name="adj" fmla="val 50000"/>
              </a:avLst>
            </a:prstGeom>
            <a:solidFill>
              <a:srgbClr val="D2E7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Retângulo: Cantos Arredondados 9">
              <a:extLst>
                <a:ext uri="{FF2B5EF4-FFF2-40B4-BE49-F238E27FC236}">
                  <a16:creationId xmlns="" xmlns:a16="http://schemas.microsoft.com/office/drawing/2014/main" id="{7A6CDF18-7124-4B7A-BC63-93FF42CF9F47}"/>
                </a:ext>
              </a:extLst>
            </p:cNvPr>
            <p:cNvSpPr/>
            <p:nvPr/>
          </p:nvSpPr>
          <p:spPr>
            <a:xfrm rot="21163522">
              <a:off x="7316393" y="3007498"/>
              <a:ext cx="912016" cy="652135"/>
            </a:xfrm>
            <a:prstGeom prst="roundRect">
              <a:avLst/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Retângulo: Cantos Arredondados 17">
              <a:extLst>
                <a:ext uri="{FF2B5EF4-FFF2-40B4-BE49-F238E27FC236}">
                  <a16:creationId xmlns="" xmlns:a16="http://schemas.microsoft.com/office/drawing/2014/main" id="{1A0D3E4C-9A5A-4E3E-824E-F3922199119B}"/>
                </a:ext>
              </a:extLst>
            </p:cNvPr>
            <p:cNvSpPr/>
            <p:nvPr/>
          </p:nvSpPr>
          <p:spPr>
            <a:xfrm rot="16200000">
              <a:off x="5040313" y="2936481"/>
              <a:ext cx="971550" cy="3442488"/>
            </a:xfrm>
            <a:prstGeom prst="roundRect">
              <a:avLst>
                <a:gd name="adj" fmla="val 32822"/>
              </a:avLst>
            </a:prstGeom>
            <a:solidFill>
              <a:srgbClr val="D2E7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Elipse 19">
              <a:extLst>
                <a:ext uri="{FF2B5EF4-FFF2-40B4-BE49-F238E27FC236}">
                  <a16:creationId xmlns="" xmlns:a16="http://schemas.microsoft.com/office/drawing/2014/main" id="{95E9F772-CE03-48EB-A703-A93467804E5B}"/>
                </a:ext>
              </a:extLst>
            </p:cNvPr>
            <p:cNvSpPr/>
            <p:nvPr/>
          </p:nvSpPr>
          <p:spPr>
            <a:xfrm>
              <a:off x="6396427" y="3981820"/>
              <a:ext cx="1395023" cy="1161680"/>
            </a:xfrm>
            <a:prstGeom prst="ellipse">
              <a:avLst/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Elipse 20">
              <a:extLst>
                <a:ext uri="{FF2B5EF4-FFF2-40B4-BE49-F238E27FC236}">
                  <a16:creationId xmlns="" xmlns:a16="http://schemas.microsoft.com/office/drawing/2014/main" id="{4CB5DA2E-3CC9-4841-A0AD-753D53AA7C72}"/>
                </a:ext>
              </a:extLst>
            </p:cNvPr>
            <p:cNvSpPr/>
            <p:nvPr/>
          </p:nvSpPr>
          <p:spPr>
            <a:xfrm>
              <a:off x="6004715" y="3429000"/>
              <a:ext cx="1675415" cy="1714500"/>
            </a:xfrm>
            <a:prstGeom prst="ellipse">
              <a:avLst/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Elipse 21">
              <a:extLst>
                <a:ext uri="{FF2B5EF4-FFF2-40B4-BE49-F238E27FC236}">
                  <a16:creationId xmlns="" xmlns:a16="http://schemas.microsoft.com/office/drawing/2014/main" id="{97E98639-CACE-492B-B3FF-E2DEEAC51D48}"/>
                </a:ext>
              </a:extLst>
            </p:cNvPr>
            <p:cNvSpPr/>
            <p:nvPr/>
          </p:nvSpPr>
          <p:spPr>
            <a:xfrm>
              <a:off x="3429602" y="1295218"/>
              <a:ext cx="1747236" cy="2095498"/>
            </a:xfrm>
            <a:prstGeom prst="ellipse">
              <a:avLst/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Retângulo: Cantos Arredondados 23">
              <a:extLst>
                <a:ext uri="{FF2B5EF4-FFF2-40B4-BE49-F238E27FC236}">
                  <a16:creationId xmlns="" xmlns:a16="http://schemas.microsoft.com/office/drawing/2014/main" id="{0F942002-90A4-4440-958D-3DA8B3118AC6}"/>
                </a:ext>
              </a:extLst>
            </p:cNvPr>
            <p:cNvSpPr/>
            <p:nvPr/>
          </p:nvSpPr>
          <p:spPr>
            <a:xfrm>
              <a:off x="2885484" y="2457446"/>
              <a:ext cx="1747236" cy="933635"/>
            </a:xfrm>
            <a:prstGeom prst="roundRect">
              <a:avLst>
                <a:gd name="adj" fmla="val 50000"/>
              </a:avLst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tângulo: Cantos Arredondados 6">
              <a:extLst>
                <a:ext uri="{FF2B5EF4-FFF2-40B4-BE49-F238E27FC236}">
                  <a16:creationId xmlns="" xmlns:a16="http://schemas.microsoft.com/office/drawing/2014/main" id="{A0185EB9-406C-4CAA-8065-483C0D8A3210}"/>
                </a:ext>
              </a:extLst>
            </p:cNvPr>
            <p:cNvSpPr/>
            <p:nvPr/>
          </p:nvSpPr>
          <p:spPr>
            <a:xfrm rot="5400000">
              <a:off x="3256864" y="4747615"/>
              <a:ext cx="3295831" cy="544118"/>
            </a:xfrm>
            <a:prstGeom prst="roundRect">
              <a:avLst>
                <a:gd name="adj" fmla="val 50000"/>
              </a:avLst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Forma Livre: Forma 29">
              <a:extLst>
                <a:ext uri="{FF2B5EF4-FFF2-40B4-BE49-F238E27FC236}">
                  <a16:creationId xmlns="" xmlns:a16="http://schemas.microsoft.com/office/drawing/2014/main" id="{FD96CD67-EC5B-4058-A404-7D82660815CB}"/>
                </a:ext>
              </a:extLst>
            </p:cNvPr>
            <p:cNvSpPr/>
            <p:nvPr/>
          </p:nvSpPr>
          <p:spPr>
            <a:xfrm rot="16038304">
              <a:off x="4396099" y="884189"/>
              <a:ext cx="1521050" cy="1081026"/>
            </a:xfrm>
            <a:custGeom>
              <a:avLst/>
              <a:gdLst>
                <a:gd name="connsiteX0" fmla="*/ 1497868 w 1521050"/>
                <a:gd name="connsiteY0" fmla="*/ 667020 h 1081026"/>
                <a:gd name="connsiteX1" fmla="*/ 1521050 w 1521050"/>
                <a:gd name="connsiteY1" fmla="*/ 781847 h 1081026"/>
                <a:gd name="connsiteX2" fmla="*/ 1226052 w 1521050"/>
                <a:gd name="connsiteY2" fmla="*/ 1076845 h 1081026"/>
                <a:gd name="connsiteX3" fmla="*/ 905218 w 1521050"/>
                <a:gd name="connsiteY3" fmla="*/ 1076845 h 1081026"/>
                <a:gd name="connsiteX4" fmla="*/ 856098 w 1521050"/>
                <a:gd name="connsiteY4" fmla="*/ 1071893 h 1081026"/>
                <a:gd name="connsiteX5" fmla="*/ 838116 w 1521050"/>
                <a:gd name="connsiteY5" fmla="*/ 1076784 h 1081026"/>
                <a:gd name="connsiteX6" fmla="*/ 667064 w 1521050"/>
                <a:gd name="connsiteY6" fmla="*/ 1054796 h 1081026"/>
                <a:gd name="connsiteX7" fmla="*/ 374679 w 1521050"/>
                <a:gd name="connsiteY7" fmla="*/ 922714 h 1081026"/>
                <a:gd name="connsiteX8" fmla="*/ 245109 w 1521050"/>
                <a:gd name="connsiteY8" fmla="*/ 808899 h 1081026"/>
                <a:gd name="connsiteX9" fmla="*/ 234808 w 1521050"/>
                <a:gd name="connsiteY9" fmla="*/ 787932 h 1081026"/>
                <a:gd name="connsiteX10" fmla="*/ 212778 w 1521050"/>
                <a:gd name="connsiteY10" fmla="*/ 765560 h 1081026"/>
                <a:gd name="connsiteX11" fmla="*/ 180172 w 1521050"/>
                <a:gd name="connsiteY11" fmla="*/ 715486 h 1081026"/>
                <a:gd name="connsiteX12" fmla="*/ 32952 w 1521050"/>
                <a:gd name="connsiteY12" fmla="*/ 430424 h 1081026"/>
                <a:gd name="connsiteX13" fmla="*/ 159695 w 1521050"/>
                <a:gd name="connsiteY13" fmla="*/ 32952 h 1081026"/>
                <a:gd name="connsiteX14" fmla="*/ 557167 w 1521050"/>
                <a:gd name="connsiteY14" fmla="*/ 159694 h 1081026"/>
                <a:gd name="connsiteX15" fmla="*/ 690575 w 1521050"/>
                <a:gd name="connsiteY15" fmla="*/ 418014 h 1081026"/>
                <a:gd name="connsiteX16" fmla="*/ 854313 w 1521050"/>
                <a:gd name="connsiteY16" fmla="*/ 491981 h 1081026"/>
                <a:gd name="connsiteX17" fmla="*/ 905218 w 1521050"/>
                <a:gd name="connsiteY17" fmla="*/ 486849 h 1081026"/>
                <a:gd name="connsiteX18" fmla="*/ 1226052 w 1521050"/>
                <a:gd name="connsiteY18" fmla="*/ 486849 h 1081026"/>
                <a:gd name="connsiteX19" fmla="*/ 1497868 w 1521050"/>
                <a:gd name="connsiteY19" fmla="*/ 667020 h 1081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521050" h="1081026">
                  <a:moveTo>
                    <a:pt x="1497868" y="667020"/>
                  </a:moveTo>
                  <a:cubicBezTo>
                    <a:pt x="1512795" y="702314"/>
                    <a:pt x="1521050" y="741116"/>
                    <a:pt x="1521050" y="781847"/>
                  </a:cubicBezTo>
                  <a:cubicBezTo>
                    <a:pt x="1521050" y="944770"/>
                    <a:pt x="1388975" y="1076845"/>
                    <a:pt x="1226052" y="1076845"/>
                  </a:cubicBezTo>
                  <a:lnTo>
                    <a:pt x="905218" y="1076845"/>
                  </a:lnTo>
                  <a:lnTo>
                    <a:pt x="856098" y="1071893"/>
                  </a:lnTo>
                  <a:lnTo>
                    <a:pt x="838116" y="1076784"/>
                  </a:lnTo>
                  <a:cubicBezTo>
                    <a:pt x="782114" y="1086388"/>
                    <a:pt x="722743" y="1079948"/>
                    <a:pt x="667064" y="1054796"/>
                  </a:cubicBezTo>
                  <a:lnTo>
                    <a:pt x="374679" y="922714"/>
                  </a:lnTo>
                  <a:cubicBezTo>
                    <a:pt x="319000" y="897562"/>
                    <a:pt x="274922" y="857270"/>
                    <a:pt x="245109" y="808899"/>
                  </a:cubicBezTo>
                  <a:lnTo>
                    <a:pt x="234808" y="787932"/>
                  </a:lnTo>
                  <a:lnTo>
                    <a:pt x="212778" y="765560"/>
                  </a:lnTo>
                  <a:cubicBezTo>
                    <a:pt x="200474" y="750301"/>
                    <a:pt x="189517" y="733581"/>
                    <a:pt x="180172" y="715486"/>
                  </a:cubicBezTo>
                  <a:lnTo>
                    <a:pt x="32952" y="430424"/>
                  </a:lnTo>
                  <a:cubicBezTo>
                    <a:pt x="-41808" y="285666"/>
                    <a:pt x="14937" y="107712"/>
                    <a:pt x="159695" y="32952"/>
                  </a:cubicBezTo>
                  <a:cubicBezTo>
                    <a:pt x="304452" y="-41808"/>
                    <a:pt x="482407" y="14936"/>
                    <a:pt x="557167" y="159694"/>
                  </a:cubicBezTo>
                  <a:lnTo>
                    <a:pt x="690575" y="418014"/>
                  </a:lnTo>
                  <a:lnTo>
                    <a:pt x="854313" y="491981"/>
                  </a:lnTo>
                  <a:lnTo>
                    <a:pt x="905218" y="486849"/>
                  </a:lnTo>
                  <a:lnTo>
                    <a:pt x="1226052" y="486849"/>
                  </a:lnTo>
                  <a:cubicBezTo>
                    <a:pt x="1348244" y="486849"/>
                    <a:pt x="1453084" y="561141"/>
                    <a:pt x="1497868" y="667020"/>
                  </a:cubicBezTo>
                  <a:close/>
                </a:path>
              </a:pathLst>
            </a:cu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Forma Livre: Forma 31">
              <a:extLst>
                <a:ext uri="{FF2B5EF4-FFF2-40B4-BE49-F238E27FC236}">
                  <a16:creationId xmlns="" xmlns:a16="http://schemas.microsoft.com/office/drawing/2014/main" id="{03248801-C720-4401-8AEE-DD850CD2556E}"/>
                </a:ext>
              </a:extLst>
            </p:cNvPr>
            <p:cNvSpPr/>
            <p:nvPr/>
          </p:nvSpPr>
          <p:spPr>
            <a:xfrm rot="5561696" flipH="1">
              <a:off x="2669076" y="823256"/>
              <a:ext cx="1521050" cy="1081026"/>
            </a:xfrm>
            <a:custGeom>
              <a:avLst/>
              <a:gdLst>
                <a:gd name="connsiteX0" fmla="*/ 1497868 w 1521050"/>
                <a:gd name="connsiteY0" fmla="*/ 667020 h 1081026"/>
                <a:gd name="connsiteX1" fmla="*/ 1521050 w 1521050"/>
                <a:gd name="connsiteY1" fmla="*/ 781847 h 1081026"/>
                <a:gd name="connsiteX2" fmla="*/ 1226052 w 1521050"/>
                <a:gd name="connsiteY2" fmla="*/ 1076845 h 1081026"/>
                <a:gd name="connsiteX3" fmla="*/ 905218 w 1521050"/>
                <a:gd name="connsiteY3" fmla="*/ 1076845 h 1081026"/>
                <a:gd name="connsiteX4" fmla="*/ 856098 w 1521050"/>
                <a:gd name="connsiteY4" fmla="*/ 1071893 h 1081026"/>
                <a:gd name="connsiteX5" fmla="*/ 838116 w 1521050"/>
                <a:gd name="connsiteY5" fmla="*/ 1076784 h 1081026"/>
                <a:gd name="connsiteX6" fmla="*/ 667064 w 1521050"/>
                <a:gd name="connsiteY6" fmla="*/ 1054796 h 1081026"/>
                <a:gd name="connsiteX7" fmla="*/ 374679 w 1521050"/>
                <a:gd name="connsiteY7" fmla="*/ 922714 h 1081026"/>
                <a:gd name="connsiteX8" fmla="*/ 245109 w 1521050"/>
                <a:gd name="connsiteY8" fmla="*/ 808899 h 1081026"/>
                <a:gd name="connsiteX9" fmla="*/ 234808 w 1521050"/>
                <a:gd name="connsiteY9" fmla="*/ 787932 h 1081026"/>
                <a:gd name="connsiteX10" fmla="*/ 212778 w 1521050"/>
                <a:gd name="connsiteY10" fmla="*/ 765560 h 1081026"/>
                <a:gd name="connsiteX11" fmla="*/ 180172 w 1521050"/>
                <a:gd name="connsiteY11" fmla="*/ 715486 h 1081026"/>
                <a:gd name="connsiteX12" fmla="*/ 32952 w 1521050"/>
                <a:gd name="connsiteY12" fmla="*/ 430424 h 1081026"/>
                <a:gd name="connsiteX13" fmla="*/ 159695 w 1521050"/>
                <a:gd name="connsiteY13" fmla="*/ 32952 h 1081026"/>
                <a:gd name="connsiteX14" fmla="*/ 557167 w 1521050"/>
                <a:gd name="connsiteY14" fmla="*/ 159694 h 1081026"/>
                <a:gd name="connsiteX15" fmla="*/ 690575 w 1521050"/>
                <a:gd name="connsiteY15" fmla="*/ 418014 h 1081026"/>
                <a:gd name="connsiteX16" fmla="*/ 854313 w 1521050"/>
                <a:gd name="connsiteY16" fmla="*/ 491981 h 1081026"/>
                <a:gd name="connsiteX17" fmla="*/ 905218 w 1521050"/>
                <a:gd name="connsiteY17" fmla="*/ 486849 h 1081026"/>
                <a:gd name="connsiteX18" fmla="*/ 1226052 w 1521050"/>
                <a:gd name="connsiteY18" fmla="*/ 486849 h 1081026"/>
                <a:gd name="connsiteX19" fmla="*/ 1497868 w 1521050"/>
                <a:gd name="connsiteY19" fmla="*/ 667020 h 1081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521050" h="1081026">
                  <a:moveTo>
                    <a:pt x="1497868" y="667020"/>
                  </a:moveTo>
                  <a:cubicBezTo>
                    <a:pt x="1512795" y="702314"/>
                    <a:pt x="1521050" y="741116"/>
                    <a:pt x="1521050" y="781847"/>
                  </a:cubicBezTo>
                  <a:cubicBezTo>
                    <a:pt x="1521050" y="944770"/>
                    <a:pt x="1388975" y="1076845"/>
                    <a:pt x="1226052" y="1076845"/>
                  </a:cubicBezTo>
                  <a:lnTo>
                    <a:pt x="905218" y="1076845"/>
                  </a:lnTo>
                  <a:lnTo>
                    <a:pt x="856098" y="1071893"/>
                  </a:lnTo>
                  <a:lnTo>
                    <a:pt x="838116" y="1076784"/>
                  </a:lnTo>
                  <a:cubicBezTo>
                    <a:pt x="782114" y="1086388"/>
                    <a:pt x="722743" y="1079948"/>
                    <a:pt x="667064" y="1054796"/>
                  </a:cubicBezTo>
                  <a:lnTo>
                    <a:pt x="374679" y="922714"/>
                  </a:lnTo>
                  <a:cubicBezTo>
                    <a:pt x="319000" y="897562"/>
                    <a:pt x="274922" y="857270"/>
                    <a:pt x="245109" y="808899"/>
                  </a:cubicBezTo>
                  <a:lnTo>
                    <a:pt x="234808" y="787932"/>
                  </a:lnTo>
                  <a:lnTo>
                    <a:pt x="212778" y="765560"/>
                  </a:lnTo>
                  <a:cubicBezTo>
                    <a:pt x="200474" y="750301"/>
                    <a:pt x="189517" y="733581"/>
                    <a:pt x="180172" y="715486"/>
                  </a:cubicBezTo>
                  <a:lnTo>
                    <a:pt x="32952" y="430424"/>
                  </a:lnTo>
                  <a:cubicBezTo>
                    <a:pt x="-41808" y="285666"/>
                    <a:pt x="14937" y="107712"/>
                    <a:pt x="159695" y="32952"/>
                  </a:cubicBezTo>
                  <a:cubicBezTo>
                    <a:pt x="304452" y="-41808"/>
                    <a:pt x="482407" y="14936"/>
                    <a:pt x="557167" y="159694"/>
                  </a:cubicBezTo>
                  <a:lnTo>
                    <a:pt x="690575" y="418014"/>
                  </a:lnTo>
                  <a:lnTo>
                    <a:pt x="854313" y="491981"/>
                  </a:lnTo>
                  <a:lnTo>
                    <a:pt x="905218" y="486849"/>
                  </a:lnTo>
                  <a:lnTo>
                    <a:pt x="1226052" y="486849"/>
                  </a:lnTo>
                  <a:cubicBezTo>
                    <a:pt x="1348244" y="486849"/>
                    <a:pt x="1453084" y="561141"/>
                    <a:pt x="1497868" y="667020"/>
                  </a:cubicBezTo>
                  <a:close/>
                </a:path>
              </a:pathLst>
            </a:cu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Retângulo: Cantos Arredondados 32">
              <a:extLst>
                <a:ext uri="{FF2B5EF4-FFF2-40B4-BE49-F238E27FC236}">
                  <a16:creationId xmlns="" xmlns:a16="http://schemas.microsoft.com/office/drawing/2014/main" id="{FF43B616-CB22-40FE-9D4E-A3B90942BD50}"/>
                </a:ext>
              </a:extLst>
            </p:cNvPr>
            <p:cNvSpPr/>
            <p:nvPr/>
          </p:nvSpPr>
          <p:spPr>
            <a:xfrm rot="19397512">
              <a:off x="2807314" y="2198912"/>
              <a:ext cx="1747236" cy="933635"/>
            </a:xfrm>
            <a:prstGeom prst="roundRect">
              <a:avLst>
                <a:gd name="adj" fmla="val 50000"/>
              </a:avLst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642456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Agrupar 71">
            <a:extLst>
              <a:ext uri="{FF2B5EF4-FFF2-40B4-BE49-F238E27FC236}">
                <a16:creationId xmlns="" xmlns:a16="http://schemas.microsoft.com/office/drawing/2014/main" id="{1708E419-CD73-46E9-B414-4DB477B19B68}"/>
              </a:ext>
            </a:extLst>
          </p:cNvPr>
          <p:cNvGrpSpPr/>
          <p:nvPr/>
        </p:nvGrpSpPr>
        <p:grpSpPr>
          <a:xfrm>
            <a:off x="992286" y="829137"/>
            <a:ext cx="1121357" cy="1146634"/>
            <a:chOff x="2284293" y="-1285450"/>
            <a:chExt cx="7766400" cy="7941464"/>
          </a:xfrm>
        </p:grpSpPr>
        <p:grpSp>
          <p:nvGrpSpPr>
            <p:cNvPr id="70" name="Agrupar 69">
              <a:extLst>
                <a:ext uri="{FF2B5EF4-FFF2-40B4-BE49-F238E27FC236}">
                  <a16:creationId xmlns="" xmlns:a16="http://schemas.microsoft.com/office/drawing/2014/main" id="{6540F31B-FCC2-4D0F-8B6D-4F262789472B}"/>
                </a:ext>
              </a:extLst>
            </p:cNvPr>
            <p:cNvGrpSpPr/>
            <p:nvPr/>
          </p:nvGrpSpPr>
          <p:grpSpPr>
            <a:xfrm>
              <a:off x="3627488" y="-1285450"/>
              <a:ext cx="4281463" cy="3756067"/>
              <a:chOff x="3627488" y="-1285450"/>
              <a:chExt cx="4281463" cy="3756067"/>
            </a:xfrm>
          </p:grpSpPr>
          <p:sp>
            <p:nvSpPr>
              <p:cNvPr id="54" name="Forma Livre: Forma 53">
                <a:extLst>
                  <a:ext uri="{FF2B5EF4-FFF2-40B4-BE49-F238E27FC236}">
                    <a16:creationId xmlns="" xmlns:a16="http://schemas.microsoft.com/office/drawing/2014/main" id="{7145D1CE-8207-445B-9913-5BD5E191639D}"/>
                  </a:ext>
                </a:extLst>
              </p:cNvPr>
              <p:cNvSpPr/>
              <p:nvPr/>
            </p:nvSpPr>
            <p:spPr>
              <a:xfrm rot="3600000">
                <a:off x="5294961" y="-181446"/>
                <a:ext cx="3473572" cy="1525459"/>
              </a:xfrm>
              <a:custGeom>
                <a:avLst/>
                <a:gdLst>
                  <a:gd name="connsiteX0" fmla="*/ 2446551 w 2455296"/>
                  <a:gd name="connsiteY0" fmla="*/ 8744 h 1046488"/>
                  <a:gd name="connsiteX1" fmla="*/ 2455296 w 2455296"/>
                  <a:gd name="connsiteY1" fmla="*/ 29856 h 1046488"/>
                  <a:gd name="connsiteX2" fmla="*/ 2455296 w 2455296"/>
                  <a:gd name="connsiteY2" fmla="*/ 1016632 h 1046488"/>
                  <a:gd name="connsiteX3" fmla="*/ 2425440 w 2455296"/>
                  <a:gd name="connsiteY3" fmla="*/ 1046488 h 1046488"/>
                  <a:gd name="connsiteX4" fmla="*/ 29856 w 2455296"/>
                  <a:gd name="connsiteY4" fmla="*/ 1046488 h 1046488"/>
                  <a:gd name="connsiteX5" fmla="*/ 0 w 2455296"/>
                  <a:gd name="connsiteY5" fmla="*/ 1016632 h 1046488"/>
                  <a:gd name="connsiteX6" fmla="*/ 0 w 2455296"/>
                  <a:gd name="connsiteY6" fmla="*/ 439222 h 1046488"/>
                  <a:gd name="connsiteX7" fmla="*/ 336595 w 2455296"/>
                  <a:gd name="connsiteY7" fmla="*/ 0 h 1046488"/>
                  <a:gd name="connsiteX8" fmla="*/ 2425440 w 2455296"/>
                  <a:gd name="connsiteY8" fmla="*/ 0 h 1046488"/>
                  <a:gd name="connsiteX9" fmla="*/ 2446551 w 2455296"/>
                  <a:gd name="connsiteY9" fmla="*/ 8744 h 10464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455296" h="1046488">
                    <a:moveTo>
                      <a:pt x="2446551" y="8744"/>
                    </a:moveTo>
                    <a:cubicBezTo>
                      <a:pt x="2451954" y="14147"/>
                      <a:pt x="2455296" y="21611"/>
                      <a:pt x="2455296" y="29856"/>
                    </a:cubicBezTo>
                    <a:lnTo>
                      <a:pt x="2455296" y="1016632"/>
                    </a:lnTo>
                    <a:cubicBezTo>
                      <a:pt x="2455296" y="1033121"/>
                      <a:pt x="2441929" y="1046488"/>
                      <a:pt x="2425440" y="1046488"/>
                    </a:cubicBezTo>
                    <a:lnTo>
                      <a:pt x="29856" y="1046488"/>
                    </a:lnTo>
                    <a:cubicBezTo>
                      <a:pt x="13367" y="1046488"/>
                      <a:pt x="0" y="1033121"/>
                      <a:pt x="0" y="1016632"/>
                    </a:cubicBezTo>
                    <a:lnTo>
                      <a:pt x="0" y="439222"/>
                    </a:lnTo>
                    <a:lnTo>
                      <a:pt x="336595" y="0"/>
                    </a:lnTo>
                    <a:lnTo>
                      <a:pt x="2425440" y="0"/>
                    </a:lnTo>
                    <a:cubicBezTo>
                      <a:pt x="2433685" y="0"/>
                      <a:pt x="2441149" y="3342"/>
                      <a:pt x="2446551" y="8744"/>
                    </a:cubicBezTo>
                    <a:close/>
                  </a:path>
                </a:pathLst>
              </a:custGeom>
              <a:solidFill>
                <a:srgbClr val="77D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5" name="Retângulo: Cantos Arredondados 54">
                <a:extLst>
                  <a:ext uri="{FF2B5EF4-FFF2-40B4-BE49-F238E27FC236}">
                    <a16:creationId xmlns="" xmlns:a16="http://schemas.microsoft.com/office/drawing/2014/main" id="{4ACAC4BE-D389-40CE-A5D5-E753B7B0D3BC}"/>
                  </a:ext>
                </a:extLst>
              </p:cNvPr>
              <p:cNvSpPr/>
              <p:nvPr/>
            </p:nvSpPr>
            <p:spPr>
              <a:xfrm rot="1800000">
                <a:off x="3627488" y="-1142660"/>
                <a:ext cx="1581743" cy="3613277"/>
              </a:xfrm>
              <a:prstGeom prst="roundRect">
                <a:avLst>
                  <a:gd name="adj" fmla="val 32730"/>
                </a:avLst>
              </a:prstGeom>
              <a:solidFill>
                <a:srgbClr val="97FF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7" name="Trapezoide 56">
                <a:extLst>
                  <a:ext uri="{FF2B5EF4-FFF2-40B4-BE49-F238E27FC236}">
                    <a16:creationId xmlns="" xmlns:a16="http://schemas.microsoft.com/office/drawing/2014/main" id="{605BF52B-F2CA-4C24-A6B8-769C163A0E74}"/>
                  </a:ext>
                </a:extLst>
              </p:cNvPr>
              <p:cNvSpPr/>
              <p:nvPr/>
            </p:nvSpPr>
            <p:spPr>
              <a:xfrm rot="7200000" flipV="1">
                <a:off x="3955435" y="-739083"/>
                <a:ext cx="2211957" cy="1247336"/>
              </a:xfrm>
              <a:prstGeom prst="trapezoid">
                <a:avLst>
                  <a:gd name="adj" fmla="val 51763"/>
                </a:avLst>
              </a:prstGeom>
              <a:solidFill>
                <a:srgbClr val="97FF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8" name="Retângulo: Cantos Arredondados 57">
                <a:extLst>
                  <a:ext uri="{FF2B5EF4-FFF2-40B4-BE49-F238E27FC236}">
                    <a16:creationId xmlns="" xmlns:a16="http://schemas.microsoft.com/office/drawing/2014/main" id="{C492E6CB-98B5-44A8-BBAF-FC85FDCD9ABF}"/>
                  </a:ext>
                </a:extLst>
              </p:cNvPr>
              <p:cNvSpPr/>
              <p:nvPr/>
            </p:nvSpPr>
            <p:spPr>
              <a:xfrm rot="5400000">
                <a:off x="5390400" y="-1951779"/>
                <a:ext cx="418916" cy="2086308"/>
              </a:xfrm>
              <a:prstGeom prst="roundRect">
                <a:avLst>
                  <a:gd name="adj" fmla="val 50000"/>
                </a:avLst>
              </a:prstGeom>
              <a:solidFill>
                <a:srgbClr val="97FF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9" name="Forma Livre: Forma 58">
                <a:extLst>
                  <a:ext uri="{FF2B5EF4-FFF2-40B4-BE49-F238E27FC236}">
                    <a16:creationId xmlns="" xmlns:a16="http://schemas.microsoft.com/office/drawing/2014/main" id="{F5EE09F4-95AC-4873-B35D-A3B89B078AC2}"/>
                  </a:ext>
                </a:extLst>
              </p:cNvPr>
              <p:cNvSpPr/>
              <p:nvPr/>
            </p:nvSpPr>
            <p:spPr>
              <a:xfrm rot="5400000">
                <a:off x="5645318" y="-2214622"/>
                <a:ext cx="418916" cy="2609191"/>
              </a:xfrm>
              <a:custGeom>
                <a:avLst/>
                <a:gdLst>
                  <a:gd name="connsiteX0" fmla="*/ 0 w 418916"/>
                  <a:gd name="connsiteY0" fmla="*/ 2373741 h 2609190"/>
                  <a:gd name="connsiteX1" fmla="*/ 331726 w 418916"/>
                  <a:gd name="connsiteY1" fmla="*/ 2565264 h 2609190"/>
                  <a:gd name="connsiteX2" fmla="*/ 290988 w 418916"/>
                  <a:gd name="connsiteY2" fmla="*/ 2592730 h 2609190"/>
                  <a:gd name="connsiteX3" fmla="*/ 209458 w 418916"/>
                  <a:gd name="connsiteY3" fmla="*/ 2609190 h 2609190"/>
                  <a:gd name="connsiteX4" fmla="*/ 0 w 418916"/>
                  <a:gd name="connsiteY4" fmla="*/ 2399732 h 2609190"/>
                  <a:gd name="connsiteX5" fmla="*/ 326568 w 418916"/>
                  <a:gd name="connsiteY5" fmla="*/ 35772 h 2609190"/>
                  <a:gd name="connsiteX6" fmla="*/ 418916 w 418916"/>
                  <a:gd name="connsiteY6" fmla="*/ 209458 h 2609190"/>
                  <a:gd name="connsiteX7" fmla="*/ 418916 w 418916"/>
                  <a:gd name="connsiteY7" fmla="*/ 1035955 h 2609190"/>
                  <a:gd name="connsiteX8" fmla="*/ 0 w 418916"/>
                  <a:gd name="connsiteY8" fmla="*/ 794094 h 2609190"/>
                  <a:gd name="connsiteX9" fmla="*/ 0 w 418916"/>
                  <a:gd name="connsiteY9" fmla="*/ 209458 h 2609190"/>
                  <a:gd name="connsiteX10" fmla="*/ 209458 w 418916"/>
                  <a:gd name="connsiteY10" fmla="*/ 0 h 2609190"/>
                  <a:gd name="connsiteX11" fmla="*/ 326568 w 418916"/>
                  <a:gd name="connsiteY11" fmla="*/ 35772 h 2609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18916" h="2609190">
                    <a:moveTo>
                      <a:pt x="0" y="2373741"/>
                    </a:moveTo>
                    <a:lnTo>
                      <a:pt x="331726" y="2565264"/>
                    </a:lnTo>
                    <a:lnTo>
                      <a:pt x="290988" y="2592730"/>
                    </a:lnTo>
                    <a:cubicBezTo>
                      <a:pt x="265929" y="2603329"/>
                      <a:pt x="238378" y="2609190"/>
                      <a:pt x="209458" y="2609190"/>
                    </a:cubicBezTo>
                    <a:cubicBezTo>
                      <a:pt x="93778" y="2609190"/>
                      <a:pt x="0" y="2515412"/>
                      <a:pt x="0" y="2399732"/>
                    </a:cubicBezTo>
                    <a:close/>
                    <a:moveTo>
                      <a:pt x="326568" y="35772"/>
                    </a:moveTo>
                    <a:cubicBezTo>
                      <a:pt x="382284" y="73413"/>
                      <a:pt x="418916" y="137158"/>
                      <a:pt x="418916" y="209458"/>
                    </a:cubicBezTo>
                    <a:lnTo>
                      <a:pt x="418916" y="1035955"/>
                    </a:lnTo>
                    <a:lnTo>
                      <a:pt x="0" y="794094"/>
                    </a:lnTo>
                    <a:lnTo>
                      <a:pt x="0" y="209458"/>
                    </a:lnTo>
                    <a:cubicBezTo>
                      <a:pt x="0" y="93778"/>
                      <a:pt x="93778" y="0"/>
                      <a:pt x="209458" y="0"/>
                    </a:cubicBezTo>
                    <a:cubicBezTo>
                      <a:pt x="252838" y="0"/>
                      <a:pt x="293138" y="13187"/>
                      <a:pt x="326568" y="35772"/>
                    </a:cubicBezTo>
                    <a:close/>
                  </a:path>
                </a:pathLst>
              </a:custGeom>
              <a:solidFill>
                <a:srgbClr val="77D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60" name="Elipse 59">
                <a:extLst>
                  <a:ext uri="{FF2B5EF4-FFF2-40B4-BE49-F238E27FC236}">
                    <a16:creationId xmlns="" xmlns:a16="http://schemas.microsoft.com/office/drawing/2014/main" id="{C2A0C0E5-23E2-453B-80C3-313AA793119D}"/>
                  </a:ext>
                </a:extLst>
              </p:cNvPr>
              <p:cNvSpPr/>
              <p:nvPr/>
            </p:nvSpPr>
            <p:spPr>
              <a:xfrm rot="7200000">
                <a:off x="4406701" y="-1141292"/>
                <a:ext cx="779348" cy="862423"/>
              </a:xfrm>
              <a:prstGeom prst="ellipse">
                <a:avLst/>
              </a:prstGeom>
              <a:solidFill>
                <a:srgbClr val="97FF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1" name="Retângulo: Cantos Arredondados 60">
                <a:extLst>
                  <a:ext uri="{FF2B5EF4-FFF2-40B4-BE49-F238E27FC236}">
                    <a16:creationId xmlns="" xmlns:a16="http://schemas.microsoft.com/office/drawing/2014/main" id="{82B988D9-87C8-41BE-A70C-527652D61657}"/>
                  </a:ext>
                </a:extLst>
              </p:cNvPr>
              <p:cNvSpPr/>
              <p:nvPr/>
            </p:nvSpPr>
            <p:spPr>
              <a:xfrm rot="9000000">
                <a:off x="7490451" y="-1285450"/>
                <a:ext cx="418500" cy="3240602"/>
              </a:xfrm>
              <a:prstGeom prst="roundRect">
                <a:avLst>
                  <a:gd name="adj" fmla="val 50000"/>
                </a:avLst>
              </a:prstGeom>
              <a:solidFill>
                <a:srgbClr val="77D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38" name="Agrupar 37">
              <a:extLst>
                <a:ext uri="{FF2B5EF4-FFF2-40B4-BE49-F238E27FC236}">
                  <a16:creationId xmlns="" xmlns:a16="http://schemas.microsoft.com/office/drawing/2014/main" id="{A84F0CFA-082E-46DC-9D43-F14227E2564E}"/>
                </a:ext>
              </a:extLst>
            </p:cNvPr>
            <p:cNvGrpSpPr/>
            <p:nvPr/>
          </p:nvGrpSpPr>
          <p:grpSpPr>
            <a:xfrm rot="14400000">
              <a:off x="4979594" y="945206"/>
              <a:ext cx="4481094" cy="5661104"/>
              <a:chOff x="4209513" y="737977"/>
              <a:chExt cx="4481094" cy="5661104"/>
            </a:xfrm>
          </p:grpSpPr>
          <p:sp>
            <p:nvSpPr>
              <p:cNvPr id="39" name="Forma Livre: Forma 38">
                <a:extLst>
                  <a:ext uri="{FF2B5EF4-FFF2-40B4-BE49-F238E27FC236}">
                    <a16:creationId xmlns="" xmlns:a16="http://schemas.microsoft.com/office/drawing/2014/main" id="{0C738026-D4AF-49B5-8C0B-502AB635ADEC}"/>
                  </a:ext>
                </a:extLst>
              </p:cNvPr>
              <p:cNvSpPr/>
              <p:nvPr/>
            </p:nvSpPr>
            <p:spPr>
              <a:xfrm rot="18000000">
                <a:off x="3385210" y="2050799"/>
                <a:ext cx="3473573" cy="1525458"/>
              </a:xfrm>
              <a:custGeom>
                <a:avLst/>
                <a:gdLst>
                  <a:gd name="connsiteX0" fmla="*/ 2446551 w 2455296"/>
                  <a:gd name="connsiteY0" fmla="*/ 8744 h 1046488"/>
                  <a:gd name="connsiteX1" fmla="*/ 2455296 w 2455296"/>
                  <a:gd name="connsiteY1" fmla="*/ 29856 h 1046488"/>
                  <a:gd name="connsiteX2" fmla="*/ 2455296 w 2455296"/>
                  <a:gd name="connsiteY2" fmla="*/ 1016632 h 1046488"/>
                  <a:gd name="connsiteX3" fmla="*/ 2425440 w 2455296"/>
                  <a:gd name="connsiteY3" fmla="*/ 1046488 h 1046488"/>
                  <a:gd name="connsiteX4" fmla="*/ 29856 w 2455296"/>
                  <a:gd name="connsiteY4" fmla="*/ 1046488 h 1046488"/>
                  <a:gd name="connsiteX5" fmla="*/ 0 w 2455296"/>
                  <a:gd name="connsiteY5" fmla="*/ 1016632 h 1046488"/>
                  <a:gd name="connsiteX6" fmla="*/ 0 w 2455296"/>
                  <a:gd name="connsiteY6" fmla="*/ 439222 h 1046488"/>
                  <a:gd name="connsiteX7" fmla="*/ 336595 w 2455296"/>
                  <a:gd name="connsiteY7" fmla="*/ 0 h 1046488"/>
                  <a:gd name="connsiteX8" fmla="*/ 2425440 w 2455296"/>
                  <a:gd name="connsiteY8" fmla="*/ 0 h 1046488"/>
                  <a:gd name="connsiteX9" fmla="*/ 2446551 w 2455296"/>
                  <a:gd name="connsiteY9" fmla="*/ 8744 h 10464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455296" h="1046488">
                    <a:moveTo>
                      <a:pt x="2446551" y="8744"/>
                    </a:moveTo>
                    <a:cubicBezTo>
                      <a:pt x="2451954" y="14147"/>
                      <a:pt x="2455296" y="21611"/>
                      <a:pt x="2455296" y="29856"/>
                    </a:cubicBezTo>
                    <a:lnTo>
                      <a:pt x="2455296" y="1016632"/>
                    </a:lnTo>
                    <a:cubicBezTo>
                      <a:pt x="2455296" y="1033121"/>
                      <a:pt x="2441929" y="1046488"/>
                      <a:pt x="2425440" y="1046488"/>
                    </a:cubicBezTo>
                    <a:lnTo>
                      <a:pt x="29856" y="1046488"/>
                    </a:lnTo>
                    <a:cubicBezTo>
                      <a:pt x="13367" y="1046488"/>
                      <a:pt x="0" y="1033121"/>
                      <a:pt x="0" y="1016632"/>
                    </a:cubicBezTo>
                    <a:lnTo>
                      <a:pt x="0" y="439222"/>
                    </a:lnTo>
                    <a:lnTo>
                      <a:pt x="336595" y="0"/>
                    </a:lnTo>
                    <a:lnTo>
                      <a:pt x="2425440" y="0"/>
                    </a:lnTo>
                    <a:cubicBezTo>
                      <a:pt x="2433685" y="0"/>
                      <a:pt x="2441149" y="3342"/>
                      <a:pt x="2446551" y="8744"/>
                    </a:cubicBezTo>
                    <a:close/>
                  </a:path>
                </a:pathLst>
              </a:custGeom>
              <a:solidFill>
                <a:srgbClr val="77D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0" name="Retângulo: Cantos Arredondados 39">
                <a:extLst>
                  <a:ext uri="{FF2B5EF4-FFF2-40B4-BE49-F238E27FC236}">
                    <a16:creationId xmlns="" xmlns:a16="http://schemas.microsoft.com/office/drawing/2014/main" id="{D4BB4A57-5E83-4956-9481-3DC90566D939}"/>
                  </a:ext>
                </a:extLst>
              </p:cNvPr>
              <p:cNvSpPr/>
              <p:nvPr/>
            </p:nvSpPr>
            <p:spPr>
              <a:xfrm rot="16200000">
                <a:off x="5709436" y="3228800"/>
                <a:ext cx="1581742" cy="3613276"/>
              </a:xfrm>
              <a:prstGeom prst="roundRect">
                <a:avLst>
                  <a:gd name="adj" fmla="val 32730"/>
                </a:avLst>
              </a:prstGeom>
              <a:solidFill>
                <a:srgbClr val="97FF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41" name="Agrupar 40">
                <a:extLst>
                  <a:ext uri="{FF2B5EF4-FFF2-40B4-BE49-F238E27FC236}">
                    <a16:creationId xmlns="" xmlns:a16="http://schemas.microsoft.com/office/drawing/2014/main" id="{0A2C9C61-82C3-44D8-B033-1B2E3D86D1B2}"/>
                  </a:ext>
                </a:extLst>
              </p:cNvPr>
              <p:cNvGrpSpPr/>
              <p:nvPr/>
            </p:nvGrpSpPr>
            <p:grpSpPr>
              <a:xfrm rot="11407673">
                <a:off x="6611541" y="3589911"/>
                <a:ext cx="2079066" cy="2809170"/>
                <a:chOff x="6781128" y="2724649"/>
                <a:chExt cx="2079066" cy="2809170"/>
              </a:xfrm>
              <a:solidFill>
                <a:srgbClr val="97FF0D"/>
              </a:solidFill>
            </p:grpSpPr>
            <p:grpSp>
              <p:nvGrpSpPr>
                <p:cNvPr id="47" name="Agrupar 46">
                  <a:extLst>
                    <a:ext uri="{FF2B5EF4-FFF2-40B4-BE49-F238E27FC236}">
                      <a16:creationId xmlns="" xmlns:a16="http://schemas.microsoft.com/office/drawing/2014/main" id="{E54DDF4D-69C6-4D28-A9DC-62F68A1881C6}"/>
                    </a:ext>
                  </a:extLst>
                </p:cNvPr>
                <p:cNvGrpSpPr/>
                <p:nvPr/>
              </p:nvGrpSpPr>
              <p:grpSpPr>
                <a:xfrm rot="2144408">
                  <a:off x="6781128" y="3093025"/>
                  <a:ext cx="2079066" cy="2081976"/>
                  <a:chOff x="6570164" y="3422822"/>
                  <a:chExt cx="2079066" cy="2081976"/>
                </a:xfrm>
                <a:grpFill/>
              </p:grpSpPr>
              <p:sp>
                <p:nvSpPr>
                  <p:cNvPr id="50" name="Elipse 49">
                    <a:extLst>
                      <a:ext uri="{FF2B5EF4-FFF2-40B4-BE49-F238E27FC236}">
                        <a16:creationId xmlns="" xmlns:a16="http://schemas.microsoft.com/office/drawing/2014/main" id="{E61CE77D-DF65-4D17-9117-61E3082F79F0}"/>
                      </a:ext>
                    </a:extLst>
                  </p:cNvPr>
                  <p:cNvSpPr/>
                  <p:nvPr/>
                </p:nvSpPr>
                <p:spPr>
                  <a:xfrm>
                    <a:off x="6588509" y="5070347"/>
                    <a:ext cx="434451" cy="434451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1" name="Retângulo: Cantos Arredondados 50">
                    <a:extLst>
                      <a:ext uri="{FF2B5EF4-FFF2-40B4-BE49-F238E27FC236}">
                        <a16:creationId xmlns="" xmlns:a16="http://schemas.microsoft.com/office/drawing/2014/main" id="{F4FE5CF9-1082-4116-A618-CA4565EC8E4A}"/>
                      </a:ext>
                    </a:extLst>
                  </p:cNvPr>
                  <p:cNvSpPr/>
                  <p:nvPr/>
                </p:nvSpPr>
                <p:spPr>
                  <a:xfrm>
                    <a:off x="6570164" y="3422822"/>
                    <a:ext cx="434451" cy="2068383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2" name="Retângulo: Cantos Arredondados 51">
                    <a:extLst>
                      <a:ext uri="{FF2B5EF4-FFF2-40B4-BE49-F238E27FC236}">
                        <a16:creationId xmlns="" xmlns:a16="http://schemas.microsoft.com/office/drawing/2014/main" id="{0557F197-35E4-4A89-83A4-6E581F6B0743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7397813" y="4253381"/>
                    <a:ext cx="434451" cy="2068383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48" name="Retângulo: Cantos Arredondados 47">
                  <a:extLst>
                    <a:ext uri="{FF2B5EF4-FFF2-40B4-BE49-F238E27FC236}">
                      <a16:creationId xmlns="" xmlns:a16="http://schemas.microsoft.com/office/drawing/2014/main" id="{8FCD56BE-2A76-4C13-BCED-D34F184D06FE}"/>
                    </a:ext>
                  </a:extLst>
                </p:cNvPr>
                <p:cNvSpPr/>
                <p:nvPr/>
              </p:nvSpPr>
              <p:spPr>
                <a:xfrm rot="20985111">
                  <a:off x="7653797" y="2724649"/>
                  <a:ext cx="399626" cy="280917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9" name="Triângulo isósceles 48">
                  <a:extLst>
                    <a:ext uri="{FF2B5EF4-FFF2-40B4-BE49-F238E27FC236}">
                      <a16:creationId xmlns="" xmlns:a16="http://schemas.microsoft.com/office/drawing/2014/main" id="{666AD3F9-2B74-47B0-B319-A0640125CB54}"/>
                    </a:ext>
                  </a:extLst>
                </p:cNvPr>
                <p:cNvSpPr/>
                <p:nvPr/>
              </p:nvSpPr>
              <p:spPr>
                <a:xfrm rot="15505072">
                  <a:off x="6273241" y="3755814"/>
                  <a:ext cx="2066689" cy="928914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42" name="Trapezoide 41">
                <a:extLst>
                  <a:ext uri="{FF2B5EF4-FFF2-40B4-BE49-F238E27FC236}">
                    <a16:creationId xmlns="" xmlns:a16="http://schemas.microsoft.com/office/drawing/2014/main" id="{C6BAB867-C1CD-4310-9460-28815CF04C10}"/>
                  </a:ext>
                </a:extLst>
              </p:cNvPr>
              <p:cNvSpPr/>
              <p:nvPr/>
            </p:nvSpPr>
            <p:spPr>
              <a:xfrm flipV="1">
                <a:off x="4397827" y="4244568"/>
                <a:ext cx="2211957" cy="1247336"/>
              </a:xfrm>
              <a:prstGeom prst="trapezoid">
                <a:avLst>
                  <a:gd name="adj" fmla="val 51763"/>
                </a:avLst>
              </a:prstGeom>
              <a:solidFill>
                <a:srgbClr val="97FF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3" name="Retângulo: Cantos Arredondados 42">
                <a:extLst>
                  <a:ext uri="{FF2B5EF4-FFF2-40B4-BE49-F238E27FC236}">
                    <a16:creationId xmlns="" xmlns:a16="http://schemas.microsoft.com/office/drawing/2014/main" id="{21261A65-B989-408C-A548-8134E32A3B50}"/>
                  </a:ext>
                </a:extLst>
              </p:cNvPr>
              <p:cNvSpPr/>
              <p:nvPr/>
            </p:nvSpPr>
            <p:spPr>
              <a:xfrm rot="19800000">
                <a:off x="4338186" y="3755380"/>
                <a:ext cx="418916" cy="2086307"/>
              </a:xfrm>
              <a:prstGeom prst="roundRect">
                <a:avLst>
                  <a:gd name="adj" fmla="val 50000"/>
                </a:avLst>
              </a:prstGeom>
              <a:solidFill>
                <a:srgbClr val="97FF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" name="Forma Livre: Forma 43">
                <a:extLst>
                  <a:ext uri="{FF2B5EF4-FFF2-40B4-BE49-F238E27FC236}">
                    <a16:creationId xmlns="" xmlns:a16="http://schemas.microsoft.com/office/drawing/2014/main" id="{37BB518B-4277-4B01-B5F4-016C19DE88C2}"/>
                  </a:ext>
                </a:extLst>
              </p:cNvPr>
              <p:cNvSpPr/>
              <p:nvPr/>
            </p:nvSpPr>
            <p:spPr>
              <a:xfrm rot="19800000">
                <a:off x="4209513" y="3273874"/>
                <a:ext cx="418916" cy="2609190"/>
              </a:xfrm>
              <a:custGeom>
                <a:avLst/>
                <a:gdLst>
                  <a:gd name="connsiteX0" fmla="*/ 0 w 418916"/>
                  <a:gd name="connsiteY0" fmla="*/ 2373741 h 2609190"/>
                  <a:gd name="connsiteX1" fmla="*/ 331726 w 418916"/>
                  <a:gd name="connsiteY1" fmla="*/ 2565264 h 2609190"/>
                  <a:gd name="connsiteX2" fmla="*/ 290988 w 418916"/>
                  <a:gd name="connsiteY2" fmla="*/ 2592730 h 2609190"/>
                  <a:gd name="connsiteX3" fmla="*/ 209458 w 418916"/>
                  <a:gd name="connsiteY3" fmla="*/ 2609190 h 2609190"/>
                  <a:gd name="connsiteX4" fmla="*/ 0 w 418916"/>
                  <a:gd name="connsiteY4" fmla="*/ 2399732 h 2609190"/>
                  <a:gd name="connsiteX5" fmla="*/ 326568 w 418916"/>
                  <a:gd name="connsiteY5" fmla="*/ 35772 h 2609190"/>
                  <a:gd name="connsiteX6" fmla="*/ 418916 w 418916"/>
                  <a:gd name="connsiteY6" fmla="*/ 209458 h 2609190"/>
                  <a:gd name="connsiteX7" fmla="*/ 418916 w 418916"/>
                  <a:gd name="connsiteY7" fmla="*/ 1035955 h 2609190"/>
                  <a:gd name="connsiteX8" fmla="*/ 0 w 418916"/>
                  <a:gd name="connsiteY8" fmla="*/ 794094 h 2609190"/>
                  <a:gd name="connsiteX9" fmla="*/ 0 w 418916"/>
                  <a:gd name="connsiteY9" fmla="*/ 209458 h 2609190"/>
                  <a:gd name="connsiteX10" fmla="*/ 209458 w 418916"/>
                  <a:gd name="connsiteY10" fmla="*/ 0 h 2609190"/>
                  <a:gd name="connsiteX11" fmla="*/ 326568 w 418916"/>
                  <a:gd name="connsiteY11" fmla="*/ 35772 h 2609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18916" h="2609190">
                    <a:moveTo>
                      <a:pt x="0" y="2373741"/>
                    </a:moveTo>
                    <a:lnTo>
                      <a:pt x="331726" y="2565264"/>
                    </a:lnTo>
                    <a:lnTo>
                      <a:pt x="290988" y="2592730"/>
                    </a:lnTo>
                    <a:cubicBezTo>
                      <a:pt x="265929" y="2603329"/>
                      <a:pt x="238378" y="2609190"/>
                      <a:pt x="209458" y="2609190"/>
                    </a:cubicBezTo>
                    <a:cubicBezTo>
                      <a:pt x="93778" y="2609190"/>
                      <a:pt x="0" y="2515412"/>
                      <a:pt x="0" y="2399732"/>
                    </a:cubicBezTo>
                    <a:close/>
                    <a:moveTo>
                      <a:pt x="326568" y="35772"/>
                    </a:moveTo>
                    <a:cubicBezTo>
                      <a:pt x="382284" y="73413"/>
                      <a:pt x="418916" y="137158"/>
                      <a:pt x="418916" y="209458"/>
                    </a:cubicBezTo>
                    <a:lnTo>
                      <a:pt x="418916" y="1035955"/>
                    </a:lnTo>
                    <a:lnTo>
                      <a:pt x="0" y="794094"/>
                    </a:lnTo>
                    <a:lnTo>
                      <a:pt x="0" y="209458"/>
                    </a:lnTo>
                    <a:cubicBezTo>
                      <a:pt x="0" y="93778"/>
                      <a:pt x="93778" y="0"/>
                      <a:pt x="209458" y="0"/>
                    </a:cubicBezTo>
                    <a:cubicBezTo>
                      <a:pt x="252838" y="0"/>
                      <a:pt x="293138" y="13187"/>
                      <a:pt x="326568" y="35772"/>
                    </a:cubicBezTo>
                    <a:close/>
                  </a:path>
                </a:pathLst>
              </a:custGeom>
              <a:solidFill>
                <a:srgbClr val="77D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6" name="Retângulo: Cantos Arredondados 45">
                <a:extLst>
                  <a:ext uri="{FF2B5EF4-FFF2-40B4-BE49-F238E27FC236}">
                    <a16:creationId xmlns="" xmlns:a16="http://schemas.microsoft.com/office/drawing/2014/main" id="{A245EE23-66FD-4119-87D5-32E248CA474D}"/>
                  </a:ext>
                </a:extLst>
              </p:cNvPr>
              <p:cNvSpPr/>
              <p:nvPr/>
            </p:nvSpPr>
            <p:spPr>
              <a:xfrm rot="1800000">
                <a:off x="4365355" y="737977"/>
                <a:ext cx="418500" cy="3240603"/>
              </a:xfrm>
              <a:prstGeom prst="roundRect">
                <a:avLst>
                  <a:gd name="adj" fmla="val 50000"/>
                </a:avLst>
              </a:prstGeom>
              <a:solidFill>
                <a:srgbClr val="77D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5" name="Elipse 44">
                <a:extLst>
                  <a:ext uri="{FF2B5EF4-FFF2-40B4-BE49-F238E27FC236}">
                    <a16:creationId xmlns="" xmlns:a16="http://schemas.microsoft.com/office/drawing/2014/main" id="{7C9CA785-5071-4AF5-81BA-0467E7C15098}"/>
                  </a:ext>
                </a:extLst>
              </p:cNvPr>
              <p:cNvSpPr/>
              <p:nvPr/>
            </p:nvSpPr>
            <p:spPr>
              <a:xfrm>
                <a:off x="4731657" y="4963886"/>
                <a:ext cx="779348" cy="862423"/>
              </a:xfrm>
              <a:prstGeom prst="ellipse">
                <a:avLst/>
              </a:prstGeom>
              <a:solidFill>
                <a:srgbClr val="97FF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36" name="Agrupar 35">
              <a:extLst>
                <a:ext uri="{FF2B5EF4-FFF2-40B4-BE49-F238E27FC236}">
                  <a16:creationId xmlns="" xmlns:a16="http://schemas.microsoft.com/office/drawing/2014/main" id="{F447FD04-9703-4125-9C94-850A309724B3}"/>
                </a:ext>
              </a:extLst>
            </p:cNvPr>
            <p:cNvGrpSpPr/>
            <p:nvPr/>
          </p:nvGrpSpPr>
          <p:grpSpPr>
            <a:xfrm>
              <a:off x="2284293" y="994912"/>
              <a:ext cx="4481097" cy="5661102"/>
              <a:chOff x="4209514" y="737978"/>
              <a:chExt cx="4481095" cy="5661102"/>
            </a:xfrm>
          </p:grpSpPr>
          <p:sp>
            <p:nvSpPr>
              <p:cNvPr id="31" name="Retângulo: Cantos Arredondados 30">
                <a:extLst>
                  <a:ext uri="{FF2B5EF4-FFF2-40B4-BE49-F238E27FC236}">
                    <a16:creationId xmlns="" xmlns:a16="http://schemas.microsoft.com/office/drawing/2014/main" id="{2AC37B2A-7749-4BD1-B3F4-D78597BC1586}"/>
                  </a:ext>
                </a:extLst>
              </p:cNvPr>
              <p:cNvSpPr/>
              <p:nvPr/>
            </p:nvSpPr>
            <p:spPr>
              <a:xfrm rot="1800000">
                <a:off x="4365356" y="737978"/>
                <a:ext cx="418500" cy="3240602"/>
              </a:xfrm>
              <a:prstGeom prst="roundRect">
                <a:avLst>
                  <a:gd name="adj" fmla="val 50000"/>
                </a:avLst>
              </a:prstGeom>
              <a:solidFill>
                <a:srgbClr val="77D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" name="Forma Livre: Forma 29">
                <a:extLst>
                  <a:ext uri="{FF2B5EF4-FFF2-40B4-BE49-F238E27FC236}">
                    <a16:creationId xmlns="" xmlns:a16="http://schemas.microsoft.com/office/drawing/2014/main" id="{FD176142-B5ED-4134-BE33-E665C50B5421}"/>
                  </a:ext>
                </a:extLst>
              </p:cNvPr>
              <p:cNvSpPr/>
              <p:nvPr/>
            </p:nvSpPr>
            <p:spPr>
              <a:xfrm rot="18000000">
                <a:off x="3385213" y="2050799"/>
                <a:ext cx="3473572" cy="1525458"/>
              </a:xfrm>
              <a:custGeom>
                <a:avLst/>
                <a:gdLst>
                  <a:gd name="connsiteX0" fmla="*/ 2446551 w 2455296"/>
                  <a:gd name="connsiteY0" fmla="*/ 8744 h 1046488"/>
                  <a:gd name="connsiteX1" fmla="*/ 2455296 w 2455296"/>
                  <a:gd name="connsiteY1" fmla="*/ 29856 h 1046488"/>
                  <a:gd name="connsiteX2" fmla="*/ 2455296 w 2455296"/>
                  <a:gd name="connsiteY2" fmla="*/ 1016632 h 1046488"/>
                  <a:gd name="connsiteX3" fmla="*/ 2425440 w 2455296"/>
                  <a:gd name="connsiteY3" fmla="*/ 1046488 h 1046488"/>
                  <a:gd name="connsiteX4" fmla="*/ 29856 w 2455296"/>
                  <a:gd name="connsiteY4" fmla="*/ 1046488 h 1046488"/>
                  <a:gd name="connsiteX5" fmla="*/ 0 w 2455296"/>
                  <a:gd name="connsiteY5" fmla="*/ 1016632 h 1046488"/>
                  <a:gd name="connsiteX6" fmla="*/ 0 w 2455296"/>
                  <a:gd name="connsiteY6" fmla="*/ 439222 h 1046488"/>
                  <a:gd name="connsiteX7" fmla="*/ 336595 w 2455296"/>
                  <a:gd name="connsiteY7" fmla="*/ 0 h 1046488"/>
                  <a:gd name="connsiteX8" fmla="*/ 2425440 w 2455296"/>
                  <a:gd name="connsiteY8" fmla="*/ 0 h 1046488"/>
                  <a:gd name="connsiteX9" fmla="*/ 2446551 w 2455296"/>
                  <a:gd name="connsiteY9" fmla="*/ 8744 h 10464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455296" h="1046488">
                    <a:moveTo>
                      <a:pt x="2446551" y="8744"/>
                    </a:moveTo>
                    <a:cubicBezTo>
                      <a:pt x="2451954" y="14147"/>
                      <a:pt x="2455296" y="21611"/>
                      <a:pt x="2455296" y="29856"/>
                    </a:cubicBezTo>
                    <a:lnTo>
                      <a:pt x="2455296" y="1016632"/>
                    </a:lnTo>
                    <a:cubicBezTo>
                      <a:pt x="2455296" y="1033121"/>
                      <a:pt x="2441929" y="1046488"/>
                      <a:pt x="2425440" y="1046488"/>
                    </a:cubicBezTo>
                    <a:lnTo>
                      <a:pt x="29856" y="1046488"/>
                    </a:lnTo>
                    <a:cubicBezTo>
                      <a:pt x="13367" y="1046488"/>
                      <a:pt x="0" y="1033121"/>
                      <a:pt x="0" y="1016632"/>
                    </a:cubicBezTo>
                    <a:lnTo>
                      <a:pt x="0" y="439222"/>
                    </a:lnTo>
                    <a:lnTo>
                      <a:pt x="336595" y="0"/>
                    </a:lnTo>
                    <a:lnTo>
                      <a:pt x="2425440" y="0"/>
                    </a:lnTo>
                    <a:cubicBezTo>
                      <a:pt x="2433685" y="0"/>
                      <a:pt x="2441149" y="3342"/>
                      <a:pt x="2446551" y="8744"/>
                    </a:cubicBezTo>
                    <a:close/>
                  </a:path>
                </a:pathLst>
              </a:custGeom>
              <a:solidFill>
                <a:srgbClr val="77D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" name="Retângulo: Cantos Arredondados 4">
                <a:extLst>
                  <a:ext uri="{FF2B5EF4-FFF2-40B4-BE49-F238E27FC236}">
                    <a16:creationId xmlns="" xmlns:a16="http://schemas.microsoft.com/office/drawing/2014/main" id="{D7D3C434-5123-44E6-830A-A9CD563F695F}"/>
                  </a:ext>
                </a:extLst>
              </p:cNvPr>
              <p:cNvSpPr/>
              <p:nvPr/>
            </p:nvSpPr>
            <p:spPr>
              <a:xfrm rot="16200000">
                <a:off x="5709438" y="3228800"/>
                <a:ext cx="1581742" cy="3613277"/>
              </a:xfrm>
              <a:prstGeom prst="roundRect">
                <a:avLst>
                  <a:gd name="adj" fmla="val 32730"/>
                </a:avLst>
              </a:prstGeom>
              <a:solidFill>
                <a:srgbClr val="97FF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5" name="Agrupar 14">
                <a:extLst>
                  <a:ext uri="{FF2B5EF4-FFF2-40B4-BE49-F238E27FC236}">
                    <a16:creationId xmlns="" xmlns:a16="http://schemas.microsoft.com/office/drawing/2014/main" id="{BDBD26FE-9D87-4863-9682-CEFC9F05F857}"/>
                  </a:ext>
                </a:extLst>
              </p:cNvPr>
              <p:cNvGrpSpPr/>
              <p:nvPr/>
            </p:nvGrpSpPr>
            <p:grpSpPr>
              <a:xfrm rot="11407673">
                <a:off x="6611543" y="3589910"/>
                <a:ext cx="2079066" cy="2809170"/>
                <a:chOff x="6781128" y="2724649"/>
                <a:chExt cx="2079066" cy="2809170"/>
              </a:xfrm>
              <a:solidFill>
                <a:srgbClr val="97FF0D"/>
              </a:solidFill>
            </p:grpSpPr>
            <p:grpSp>
              <p:nvGrpSpPr>
                <p:cNvPr id="11" name="Agrupar 10">
                  <a:extLst>
                    <a:ext uri="{FF2B5EF4-FFF2-40B4-BE49-F238E27FC236}">
                      <a16:creationId xmlns="" xmlns:a16="http://schemas.microsoft.com/office/drawing/2014/main" id="{AEAE0199-386C-4EA2-940D-4B266ED74D9B}"/>
                    </a:ext>
                  </a:extLst>
                </p:cNvPr>
                <p:cNvGrpSpPr/>
                <p:nvPr/>
              </p:nvGrpSpPr>
              <p:grpSpPr>
                <a:xfrm rot="2144408">
                  <a:off x="6781128" y="3093025"/>
                  <a:ext cx="2079066" cy="2081976"/>
                  <a:chOff x="6570164" y="3422822"/>
                  <a:chExt cx="2079066" cy="2081976"/>
                </a:xfrm>
                <a:grpFill/>
              </p:grpSpPr>
              <p:sp>
                <p:nvSpPr>
                  <p:cNvPr id="4" name="Elipse 3">
                    <a:extLst>
                      <a:ext uri="{FF2B5EF4-FFF2-40B4-BE49-F238E27FC236}">
                        <a16:creationId xmlns="" xmlns:a16="http://schemas.microsoft.com/office/drawing/2014/main" id="{9C1D73A9-4C87-4CB6-AFB7-53B72559469D}"/>
                      </a:ext>
                    </a:extLst>
                  </p:cNvPr>
                  <p:cNvSpPr/>
                  <p:nvPr/>
                </p:nvSpPr>
                <p:spPr>
                  <a:xfrm>
                    <a:off x="6588509" y="5070347"/>
                    <a:ext cx="434451" cy="434451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8" name="Retângulo: Cantos Arredondados 7">
                    <a:extLst>
                      <a:ext uri="{FF2B5EF4-FFF2-40B4-BE49-F238E27FC236}">
                        <a16:creationId xmlns="" xmlns:a16="http://schemas.microsoft.com/office/drawing/2014/main" id="{C5446C52-257C-4744-A38F-D83D7FA99F73}"/>
                      </a:ext>
                    </a:extLst>
                  </p:cNvPr>
                  <p:cNvSpPr/>
                  <p:nvPr/>
                </p:nvSpPr>
                <p:spPr>
                  <a:xfrm>
                    <a:off x="6570164" y="3422822"/>
                    <a:ext cx="434451" cy="2068383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" name="Retângulo: Cantos Arredondados 11">
                    <a:extLst>
                      <a:ext uri="{FF2B5EF4-FFF2-40B4-BE49-F238E27FC236}">
                        <a16:creationId xmlns="" xmlns:a16="http://schemas.microsoft.com/office/drawing/2014/main" id="{FA84FA1F-F6F7-4574-8182-025EA60213E6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7397813" y="4253381"/>
                    <a:ext cx="434451" cy="2068383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3" name="Retângulo: Cantos Arredondados 12">
                  <a:extLst>
                    <a:ext uri="{FF2B5EF4-FFF2-40B4-BE49-F238E27FC236}">
                      <a16:creationId xmlns="" xmlns:a16="http://schemas.microsoft.com/office/drawing/2014/main" id="{566308BC-3652-4D40-8BAE-104DD1F0C9D8}"/>
                    </a:ext>
                  </a:extLst>
                </p:cNvPr>
                <p:cNvSpPr/>
                <p:nvPr/>
              </p:nvSpPr>
              <p:spPr>
                <a:xfrm rot="20985111">
                  <a:off x="7653797" y="2724649"/>
                  <a:ext cx="399626" cy="280917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" name="Triângulo isósceles 13">
                  <a:extLst>
                    <a:ext uri="{FF2B5EF4-FFF2-40B4-BE49-F238E27FC236}">
                      <a16:creationId xmlns="" xmlns:a16="http://schemas.microsoft.com/office/drawing/2014/main" id="{D234C7F6-0256-423C-8BF4-8277AE435DD3}"/>
                    </a:ext>
                  </a:extLst>
                </p:cNvPr>
                <p:cNvSpPr/>
                <p:nvPr/>
              </p:nvSpPr>
              <p:spPr>
                <a:xfrm rot="15505072">
                  <a:off x="6273241" y="3755814"/>
                  <a:ext cx="2066689" cy="928914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6" name="Trapezoide 15">
                <a:extLst>
                  <a:ext uri="{FF2B5EF4-FFF2-40B4-BE49-F238E27FC236}">
                    <a16:creationId xmlns="" xmlns:a16="http://schemas.microsoft.com/office/drawing/2014/main" id="{A73E6F67-28F4-47AD-8426-3AA034AFA192}"/>
                  </a:ext>
                </a:extLst>
              </p:cNvPr>
              <p:cNvSpPr/>
              <p:nvPr/>
            </p:nvSpPr>
            <p:spPr>
              <a:xfrm flipV="1">
                <a:off x="4397829" y="4244567"/>
                <a:ext cx="2211957" cy="1247336"/>
              </a:xfrm>
              <a:prstGeom prst="trapezoid">
                <a:avLst>
                  <a:gd name="adj" fmla="val 51763"/>
                </a:avLst>
              </a:prstGeom>
              <a:solidFill>
                <a:srgbClr val="97FF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" name="Retângulo: Cantos Arredondados 18">
                <a:extLst>
                  <a:ext uri="{FF2B5EF4-FFF2-40B4-BE49-F238E27FC236}">
                    <a16:creationId xmlns="" xmlns:a16="http://schemas.microsoft.com/office/drawing/2014/main" id="{CB622A23-CC9B-41AA-BF42-E41F26909C9E}"/>
                  </a:ext>
                </a:extLst>
              </p:cNvPr>
              <p:cNvSpPr/>
              <p:nvPr/>
            </p:nvSpPr>
            <p:spPr>
              <a:xfrm rot="19800000">
                <a:off x="4338187" y="3755380"/>
                <a:ext cx="418916" cy="2086307"/>
              </a:xfrm>
              <a:prstGeom prst="roundRect">
                <a:avLst>
                  <a:gd name="adj" fmla="val 50000"/>
                </a:avLst>
              </a:prstGeom>
              <a:solidFill>
                <a:srgbClr val="97FF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" name="Forma Livre: Forma 34">
                <a:extLst>
                  <a:ext uri="{FF2B5EF4-FFF2-40B4-BE49-F238E27FC236}">
                    <a16:creationId xmlns="" xmlns:a16="http://schemas.microsoft.com/office/drawing/2014/main" id="{305CE2C2-173B-4C24-A074-290E979521DB}"/>
                  </a:ext>
                </a:extLst>
              </p:cNvPr>
              <p:cNvSpPr/>
              <p:nvPr/>
            </p:nvSpPr>
            <p:spPr>
              <a:xfrm rot="19800000">
                <a:off x="4209514" y="3273873"/>
                <a:ext cx="418916" cy="2609190"/>
              </a:xfrm>
              <a:custGeom>
                <a:avLst/>
                <a:gdLst>
                  <a:gd name="connsiteX0" fmla="*/ 0 w 418916"/>
                  <a:gd name="connsiteY0" fmla="*/ 2373741 h 2609190"/>
                  <a:gd name="connsiteX1" fmla="*/ 331726 w 418916"/>
                  <a:gd name="connsiteY1" fmla="*/ 2565264 h 2609190"/>
                  <a:gd name="connsiteX2" fmla="*/ 290988 w 418916"/>
                  <a:gd name="connsiteY2" fmla="*/ 2592730 h 2609190"/>
                  <a:gd name="connsiteX3" fmla="*/ 209458 w 418916"/>
                  <a:gd name="connsiteY3" fmla="*/ 2609190 h 2609190"/>
                  <a:gd name="connsiteX4" fmla="*/ 0 w 418916"/>
                  <a:gd name="connsiteY4" fmla="*/ 2399732 h 2609190"/>
                  <a:gd name="connsiteX5" fmla="*/ 326568 w 418916"/>
                  <a:gd name="connsiteY5" fmla="*/ 35772 h 2609190"/>
                  <a:gd name="connsiteX6" fmla="*/ 418916 w 418916"/>
                  <a:gd name="connsiteY6" fmla="*/ 209458 h 2609190"/>
                  <a:gd name="connsiteX7" fmla="*/ 418916 w 418916"/>
                  <a:gd name="connsiteY7" fmla="*/ 1035955 h 2609190"/>
                  <a:gd name="connsiteX8" fmla="*/ 0 w 418916"/>
                  <a:gd name="connsiteY8" fmla="*/ 794094 h 2609190"/>
                  <a:gd name="connsiteX9" fmla="*/ 0 w 418916"/>
                  <a:gd name="connsiteY9" fmla="*/ 209458 h 2609190"/>
                  <a:gd name="connsiteX10" fmla="*/ 209458 w 418916"/>
                  <a:gd name="connsiteY10" fmla="*/ 0 h 2609190"/>
                  <a:gd name="connsiteX11" fmla="*/ 326568 w 418916"/>
                  <a:gd name="connsiteY11" fmla="*/ 35772 h 2609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18916" h="2609190">
                    <a:moveTo>
                      <a:pt x="0" y="2373741"/>
                    </a:moveTo>
                    <a:lnTo>
                      <a:pt x="331726" y="2565264"/>
                    </a:lnTo>
                    <a:lnTo>
                      <a:pt x="290988" y="2592730"/>
                    </a:lnTo>
                    <a:cubicBezTo>
                      <a:pt x="265929" y="2603329"/>
                      <a:pt x="238378" y="2609190"/>
                      <a:pt x="209458" y="2609190"/>
                    </a:cubicBezTo>
                    <a:cubicBezTo>
                      <a:pt x="93778" y="2609190"/>
                      <a:pt x="0" y="2515412"/>
                      <a:pt x="0" y="2399732"/>
                    </a:cubicBezTo>
                    <a:close/>
                    <a:moveTo>
                      <a:pt x="326568" y="35772"/>
                    </a:moveTo>
                    <a:cubicBezTo>
                      <a:pt x="382284" y="73413"/>
                      <a:pt x="418916" y="137158"/>
                      <a:pt x="418916" y="209458"/>
                    </a:cubicBezTo>
                    <a:lnTo>
                      <a:pt x="418916" y="1035955"/>
                    </a:lnTo>
                    <a:lnTo>
                      <a:pt x="0" y="794094"/>
                    </a:lnTo>
                    <a:lnTo>
                      <a:pt x="0" y="209458"/>
                    </a:lnTo>
                    <a:cubicBezTo>
                      <a:pt x="0" y="93778"/>
                      <a:pt x="93778" y="0"/>
                      <a:pt x="209458" y="0"/>
                    </a:cubicBezTo>
                    <a:cubicBezTo>
                      <a:pt x="252838" y="0"/>
                      <a:pt x="293138" y="13187"/>
                      <a:pt x="326568" y="35772"/>
                    </a:cubicBezTo>
                    <a:close/>
                  </a:path>
                </a:pathLst>
              </a:custGeom>
              <a:solidFill>
                <a:srgbClr val="77D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0" name="Elipse 19">
                <a:extLst>
                  <a:ext uri="{FF2B5EF4-FFF2-40B4-BE49-F238E27FC236}">
                    <a16:creationId xmlns="" xmlns:a16="http://schemas.microsoft.com/office/drawing/2014/main" id="{FBE18090-C2EB-43E9-AE9F-462905260F12}"/>
                  </a:ext>
                </a:extLst>
              </p:cNvPr>
              <p:cNvSpPr/>
              <p:nvPr/>
            </p:nvSpPr>
            <p:spPr>
              <a:xfrm>
                <a:off x="4731657" y="4963886"/>
                <a:ext cx="779348" cy="862423"/>
              </a:xfrm>
              <a:prstGeom prst="ellipse">
                <a:avLst/>
              </a:prstGeom>
              <a:solidFill>
                <a:srgbClr val="97FF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56" name="Agrupar 55">
              <a:extLst>
                <a:ext uri="{FF2B5EF4-FFF2-40B4-BE49-F238E27FC236}">
                  <a16:creationId xmlns="" xmlns:a16="http://schemas.microsoft.com/office/drawing/2014/main" id="{03FED7EB-7D46-4FA3-B121-881ACFAFF627}"/>
                </a:ext>
              </a:extLst>
            </p:cNvPr>
            <p:cNvGrpSpPr/>
            <p:nvPr/>
          </p:nvGrpSpPr>
          <p:grpSpPr>
            <a:xfrm rot="18607673">
              <a:off x="2838901" y="276458"/>
              <a:ext cx="2079066" cy="2809171"/>
              <a:chOff x="6781128" y="2724649"/>
              <a:chExt cx="2079066" cy="2809170"/>
            </a:xfrm>
            <a:solidFill>
              <a:srgbClr val="97FF0D"/>
            </a:solidFill>
          </p:grpSpPr>
          <p:grpSp>
            <p:nvGrpSpPr>
              <p:cNvPr id="62" name="Agrupar 61">
                <a:extLst>
                  <a:ext uri="{FF2B5EF4-FFF2-40B4-BE49-F238E27FC236}">
                    <a16:creationId xmlns="" xmlns:a16="http://schemas.microsoft.com/office/drawing/2014/main" id="{7C2C48A3-AD7E-4D53-8B96-FE85F07521E6}"/>
                  </a:ext>
                </a:extLst>
              </p:cNvPr>
              <p:cNvGrpSpPr/>
              <p:nvPr/>
            </p:nvGrpSpPr>
            <p:grpSpPr>
              <a:xfrm rot="2144408">
                <a:off x="6781128" y="3093025"/>
                <a:ext cx="2079066" cy="2081976"/>
                <a:chOff x="6570164" y="3422822"/>
                <a:chExt cx="2079066" cy="2081976"/>
              </a:xfrm>
              <a:grpFill/>
            </p:grpSpPr>
            <p:sp>
              <p:nvSpPr>
                <p:cNvPr id="65" name="Elipse 64">
                  <a:extLst>
                    <a:ext uri="{FF2B5EF4-FFF2-40B4-BE49-F238E27FC236}">
                      <a16:creationId xmlns="" xmlns:a16="http://schemas.microsoft.com/office/drawing/2014/main" id="{64813EA5-051A-43CA-8713-E7648C9ADE68}"/>
                    </a:ext>
                  </a:extLst>
                </p:cNvPr>
                <p:cNvSpPr/>
                <p:nvPr/>
              </p:nvSpPr>
              <p:spPr>
                <a:xfrm>
                  <a:off x="6588509" y="5070347"/>
                  <a:ext cx="434451" cy="43445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6" name="Retângulo: Cantos Arredondados 65">
                  <a:extLst>
                    <a:ext uri="{FF2B5EF4-FFF2-40B4-BE49-F238E27FC236}">
                      <a16:creationId xmlns="" xmlns:a16="http://schemas.microsoft.com/office/drawing/2014/main" id="{6E22AACF-2EF2-4EF6-9F40-8332D295BA9C}"/>
                    </a:ext>
                  </a:extLst>
                </p:cNvPr>
                <p:cNvSpPr/>
                <p:nvPr/>
              </p:nvSpPr>
              <p:spPr>
                <a:xfrm>
                  <a:off x="6570164" y="3422822"/>
                  <a:ext cx="434451" cy="2068383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7" name="Retângulo: Cantos Arredondados 66">
                  <a:extLst>
                    <a:ext uri="{FF2B5EF4-FFF2-40B4-BE49-F238E27FC236}">
                      <a16:creationId xmlns="" xmlns:a16="http://schemas.microsoft.com/office/drawing/2014/main" id="{0CB2FF62-731E-4F38-A549-A4BE0B06AD2C}"/>
                    </a:ext>
                  </a:extLst>
                </p:cNvPr>
                <p:cNvSpPr/>
                <p:nvPr/>
              </p:nvSpPr>
              <p:spPr>
                <a:xfrm rot="5400000">
                  <a:off x="7397813" y="4253381"/>
                  <a:ext cx="434451" cy="2068383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64" name="Triângulo isósceles 63">
                <a:extLst>
                  <a:ext uri="{FF2B5EF4-FFF2-40B4-BE49-F238E27FC236}">
                    <a16:creationId xmlns="" xmlns:a16="http://schemas.microsoft.com/office/drawing/2014/main" id="{FEA3DB0F-57DD-47FD-B05C-69B2FAFF00F3}"/>
                  </a:ext>
                </a:extLst>
              </p:cNvPr>
              <p:cNvSpPr/>
              <p:nvPr/>
            </p:nvSpPr>
            <p:spPr>
              <a:xfrm rot="15505072">
                <a:off x="6273241" y="3755814"/>
                <a:ext cx="2066689" cy="928914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3" name="Retângulo: Cantos Arredondados 62">
                <a:extLst>
                  <a:ext uri="{FF2B5EF4-FFF2-40B4-BE49-F238E27FC236}">
                    <a16:creationId xmlns="" xmlns:a16="http://schemas.microsoft.com/office/drawing/2014/main" id="{AF0780BC-4A5E-42C0-8E5C-3F5B77E1C9C6}"/>
                  </a:ext>
                </a:extLst>
              </p:cNvPr>
              <p:cNvSpPr/>
              <p:nvPr/>
            </p:nvSpPr>
            <p:spPr>
              <a:xfrm rot="20985111">
                <a:off x="7653797" y="2724649"/>
                <a:ext cx="399626" cy="280917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pic>
        <p:nvPicPr>
          <p:cNvPr id="73" name="Imagem 72">
            <a:extLst>
              <a:ext uri="{FF2B5EF4-FFF2-40B4-BE49-F238E27FC236}">
                <a16:creationId xmlns="" xmlns:a16="http://schemas.microsoft.com/office/drawing/2014/main" id="{4FF837F6-4E79-4033-9896-5D78186A0D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595872" y="-5016323"/>
            <a:ext cx="6858000" cy="6858000"/>
          </a:xfrm>
          <a:prstGeom prst="rect">
            <a:avLst/>
          </a:prstGeom>
        </p:spPr>
      </p:pic>
      <p:pic>
        <p:nvPicPr>
          <p:cNvPr id="80" name="Picture 2" descr="Imagem relacionada">
            <a:extLst>
              <a:ext uri="{FF2B5EF4-FFF2-40B4-BE49-F238E27FC236}">
                <a16:creationId xmlns="" xmlns:a16="http://schemas.microsoft.com/office/drawing/2014/main" id="{F6D879B4-C867-49E0-8653-40D59F1F7F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541480" y="2888673"/>
            <a:ext cx="4171797" cy="3475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7" name="Agrupar 116">
            <a:extLst>
              <a:ext uri="{FF2B5EF4-FFF2-40B4-BE49-F238E27FC236}">
                <a16:creationId xmlns="" xmlns:a16="http://schemas.microsoft.com/office/drawing/2014/main" id="{92611FD7-3B7D-4655-B283-BEC8CF14ECBE}"/>
              </a:ext>
            </a:extLst>
          </p:cNvPr>
          <p:cNvGrpSpPr/>
          <p:nvPr/>
        </p:nvGrpSpPr>
        <p:grpSpPr>
          <a:xfrm>
            <a:off x="2824180" y="682600"/>
            <a:ext cx="906708" cy="1462239"/>
            <a:chOff x="6463471" y="-274142"/>
            <a:chExt cx="4754218" cy="7667086"/>
          </a:xfrm>
        </p:grpSpPr>
        <p:sp>
          <p:nvSpPr>
            <p:cNvPr id="94" name="Retângulo: Cantos Arredondados 93">
              <a:extLst>
                <a:ext uri="{FF2B5EF4-FFF2-40B4-BE49-F238E27FC236}">
                  <a16:creationId xmlns="" xmlns:a16="http://schemas.microsoft.com/office/drawing/2014/main" id="{2D8CF0F8-D0D6-47DC-99DB-DF7E190491A9}"/>
                </a:ext>
              </a:extLst>
            </p:cNvPr>
            <p:cNvSpPr/>
            <p:nvPr/>
          </p:nvSpPr>
          <p:spPr>
            <a:xfrm rot="20667845">
              <a:off x="8283679" y="268755"/>
              <a:ext cx="575611" cy="1910562"/>
            </a:xfrm>
            <a:prstGeom prst="roundRect">
              <a:avLst>
                <a:gd name="adj" fmla="val 50000"/>
              </a:avLst>
            </a:prstGeom>
            <a:solidFill>
              <a:srgbClr val="A150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86" name="Agrupar 85">
              <a:extLst>
                <a:ext uri="{FF2B5EF4-FFF2-40B4-BE49-F238E27FC236}">
                  <a16:creationId xmlns="" xmlns:a16="http://schemas.microsoft.com/office/drawing/2014/main" id="{695E4B90-715B-4429-A244-D30BA45D1BE4}"/>
                </a:ext>
              </a:extLst>
            </p:cNvPr>
            <p:cNvGrpSpPr/>
            <p:nvPr/>
          </p:nvGrpSpPr>
          <p:grpSpPr>
            <a:xfrm>
              <a:off x="6463471" y="1269779"/>
              <a:ext cx="4604579" cy="970422"/>
              <a:chOff x="6463471" y="1269779"/>
              <a:chExt cx="4604579" cy="970422"/>
            </a:xfrm>
          </p:grpSpPr>
          <p:sp>
            <p:nvSpPr>
              <p:cNvPr id="85" name="Forma Livre: Forma 84">
                <a:extLst>
                  <a:ext uri="{FF2B5EF4-FFF2-40B4-BE49-F238E27FC236}">
                    <a16:creationId xmlns="" xmlns:a16="http://schemas.microsoft.com/office/drawing/2014/main" id="{48158AC0-6E3E-4311-8D0C-C56603B50B28}"/>
                  </a:ext>
                </a:extLst>
              </p:cNvPr>
              <p:cNvSpPr/>
              <p:nvPr/>
            </p:nvSpPr>
            <p:spPr>
              <a:xfrm>
                <a:off x="6463471" y="1352305"/>
                <a:ext cx="4604579" cy="887896"/>
              </a:xfrm>
              <a:custGeom>
                <a:avLst/>
                <a:gdLst>
                  <a:gd name="connsiteX0" fmla="*/ 1079673 w 4555729"/>
                  <a:gd name="connsiteY0" fmla="*/ 80 h 887896"/>
                  <a:gd name="connsiteX1" fmla="*/ 2277864 w 4555729"/>
                  <a:gd name="connsiteY1" fmla="*/ 577616 h 887896"/>
                  <a:gd name="connsiteX2" fmla="*/ 4513501 w 4555729"/>
                  <a:gd name="connsiteY2" fmla="*/ 884448 h 887896"/>
                  <a:gd name="connsiteX3" fmla="*/ 4511822 w 4555729"/>
                  <a:gd name="connsiteY3" fmla="*/ 887896 h 887896"/>
                  <a:gd name="connsiteX4" fmla="*/ 43907 w 4555729"/>
                  <a:gd name="connsiteY4" fmla="*/ 887896 h 887896"/>
                  <a:gd name="connsiteX5" fmla="*/ 42228 w 4555729"/>
                  <a:gd name="connsiteY5" fmla="*/ 884448 h 887896"/>
                  <a:gd name="connsiteX6" fmla="*/ 1079673 w 4555729"/>
                  <a:gd name="connsiteY6" fmla="*/ 80 h 887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555729" h="887896">
                    <a:moveTo>
                      <a:pt x="1079673" y="80"/>
                    </a:moveTo>
                    <a:cubicBezTo>
                      <a:pt x="1531709" y="4308"/>
                      <a:pt x="2012859" y="178793"/>
                      <a:pt x="2277864" y="577616"/>
                    </a:cubicBezTo>
                    <a:cubicBezTo>
                      <a:pt x="2925655" y="-397284"/>
                      <a:pt x="4864978" y="-31697"/>
                      <a:pt x="4513501" y="884448"/>
                    </a:cubicBezTo>
                    <a:lnTo>
                      <a:pt x="4511822" y="887896"/>
                    </a:lnTo>
                    <a:lnTo>
                      <a:pt x="43907" y="887896"/>
                    </a:lnTo>
                    <a:lnTo>
                      <a:pt x="42228" y="884448"/>
                    </a:lnTo>
                    <a:cubicBezTo>
                      <a:pt x="-165464" y="343090"/>
                      <a:pt x="426733" y="-6028"/>
                      <a:pt x="1079673" y="80"/>
                    </a:cubicBezTo>
                    <a:close/>
                  </a:path>
                </a:pathLst>
              </a:custGeom>
              <a:solidFill>
                <a:srgbClr val="E73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4" name="Elipse 83">
                <a:extLst>
                  <a:ext uri="{FF2B5EF4-FFF2-40B4-BE49-F238E27FC236}">
                    <a16:creationId xmlns="" xmlns:a16="http://schemas.microsoft.com/office/drawing/2014/main" id="{26925929-A69E-491D-936C-F338E8DE11E7}"/>
                  </a:ext>
                </a:extLst>
              </p:cNvPr>
              <p:cNvSpPr/>
              <p:nvPr/>
            </p:nvSpPr>
            <p:spPr>
              <a:xfrm>
                <a:off x="6745444" y="1269779"/>
                <a:ext cx="2169956" cy="970422"/>
              </a:xfrm>
              <a:prstGeom prst="ellipse">
                <a:avLst/>
              </a:prstGeom>
              <a:solidFill>
                <a:srgbClr val="E73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7" name="Elipse 86">
                <a:extLst>
                  <a:ext uri="{FF2B5EF4-FFF2-40B4-BE49-F238E27FC236}">
                    <a16:creationId xmlns="" xmlns:a16="http://schemas.microsoft.com/office/drawing/2014/main" id="{A18B30C9-8194-4056-B24B-E19AE28B2558}"/>
                  </a:ext>
                </a:extLst>
              </p:cNvPr>
              <p:cNvSpPr/>
              <p:nvPr/>
            </p:nvSpPr>
            <p:spPr>
              <a:xfrm>
                <a:off x="8665135" y="1269779"/>
                <a:ext cx="2169956" cy="854647"/>
              </a:xfrm>
              <a:prstGeom prst="ellipse">
                <a:avLst/>
              </a:prstGeom>
              <a:solidFill>
                <a:srgbClr val="E73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88" name="Retângulo: Cantos Arredondados 87">
              <a:extLst>
                <a:ext uri="{FF2B5EF4-FFF2-40B4-BE49-F238E27FC236}">
                  <a16:creationId xmlns="" xmlns:a16="http://schemas.microsoft.com/office/drawing/2014/main" id="{BA69AFFF-4675-4EC0-9645-7D1C04A28533}"/>
                </a:ext>
              </a:extLst>
            </p:cNvPr>
            <p:cNvSpPr/>
            <p:nvPr/>
          </p:nvSpPr>
          <p:spPr>
            <a:xfrm rot="1120241">
              <a:off x="9730142" y="1478610"/>
              <a:ext cx="661075" cy="517229"/>
            </a:xfrm>
            <a:prstGeom prst="roundRect">
              <a:avLst>
                <a:gd name="adj" fmla="val 50000"/>
              </a:avLst>
            </a:prstGeom>
            <a:solidFill>
              <a:srgbClr val="EA50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3" name="Forma Livre: Forma 92">
              <a:extLst>
                <a:ext uri="{FF2B5EF4-FFF2-40B4-BE49-F238E27FC236}">
                  <a16:creationId xmlns="" xmlns:a16="http://schemas.microsoft.com/office/drawing/2014/main" id="{638CA48E-22E1-4F8A-8F33-40183A19E9D3}"/>
                </a:ext>
              </a:extLst>
            </p:cNvPr>
            <p:cNvSpPr/>
            <p:nvPr/>
          </p:nvSpPr>
          <p:spPr>
            <a:xfrm>
              <a:off x="6691572" y="2251269"/>
              <a:ext cx="4171797" cy="4187631"/>
            </a:xfrm>
            <a:custGeom>
              <a:avLst/>
              <a:gdLst>
                <a:gd name="connsiteX0" fmla="*/ 0 w 4171797"/>
                <a:gd name="connsiteY0" fmla="*/ 4184283 h 4187631"/>
                <a:gd name="connsiteX1" fmla="*/ 33086 w 4171797"/>
                <a:gd name="connsiteY1" fmla="*/ 4187631 h 4187631"/>
                <a:gd name="connsiteX2" fmla="*/ 0 w 4171797"/>
                <a:gd name="connsiteY2" fmla="*/ 4187631 h 4187631"/>
                <a:gd name="connsiteX3" fmla="*/ 4171797 w 4171797"/>
                <a:gd name="connsiteY3" fmla="*/ 4180990 h 4187631"/>
                <a:gd name="connsiteX4" fmla="*/ 4171797 w 4171797"/>
                <a:gd name="connsiteY4" fmla="*/ 4187631 h 4187631"/>
                <a:gd name="connsiteX5" fmla="*/ 4106169 w 4171797"/>
                <a:gd name="connsiteY5" fmla="*/ 4187631 h 4187631"/>
                <a:gd name="connsiteX6" fmla="*/ 140958 w 4171797"/>
                <a:gd name="connsiteY6" fmla="*/ 0 h 4187631"/>
                <a:gd name="connsiteX7" fmla="*/ 3998297 w 4171797"/>
                <a:gd name="connsiteY7" fmla="*/ 0 h 4187631"/>
                <a:gd name="connsiteX8" fmla="*/ 3895028 w 4171797"/>
                <a:gd name="connsiteY8" fmla="*/ 31584 h 4187631"/>
                <a:gd name="connsiteX9" fmla="*/ 3058541 w 4171797"/>
                <a:gd name="connsiteY9" fmla="*/ 2088282 h 4187631"/>
                <a:gd name="connsiteX10" fmla="*/ 3999047 w 4171797"/>
                <a:gd name="connsiteY10" fmla="*/ 4176793 h 4187631"/>
                <a:gd name="connsiteX11" fmla="*/ 4106151 w 4171797"/>
                <a:gd name="connsiteY11" fmla="*/ 4187631 h 4187631"/>
                <a:gd name="connsiteX12" fmla="*/ 33105 w 4171797"/>
                <a:gd name="connsiteY12" fmla="*/ 4187631 h 4187631"/>
                <a:gd name="connsiteX13" fmla="*/ 140208 w 4171797"/>
                <a:gd name="connsiteY13" fmla="*/ 4176793 h 4187631"/>
                <a:gd name="connsiteX14" fmla="*/ 1080714 w 4171797"/>
                <a:gd name="connsiteY14" fmla="*/ 2088282 h 4187631"/>
                <a:gd name="connsiteX15" fmla="*/ 244227 w 4171797"/>
                <a:gd name="connsiteY15" fmla="*/ 31584 h 4187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171797" h="4187631">
                  <a:moveTo>
                    <a:pt x="0" y="4184283"/>
                  </a:moveTo>
                  <a:lnTo>
                    <a:pt x="33086" y="4187631"/>
                  </a:lnTo>
                  <a:lnTo>
                    <a:pt x="0" y="4187631"/>
                  </a:lnTo>
                  <a:close/>
                  <a:moveTo>
                    <a:pt x="4171797" y="4180990"/>
                  </a:moveTo>
                  <a:lnTo>
                    <a:pt x="4171797" y="4187631"/>
                  </a:lnTo>
                  <a:lnTo>
                    <a:pt x="4106169" y="4187631"/>
                  </a:lnTo>
                  <a:close/>
                  <a:moveTo>
                    <a:pt x="140958" y="0"/>
                  </a:moveTo>
                  <a:lnTo>
                    <a:pt x="3998297" y="0"/>
                  </a:lnTo>
                  <a:lnTo>
                    <a:pt x="3895028" y="31584"/>
                  </a:lnTo>
                  <a:cubicBezTo>
                    <a:pt x="3417646" y="227340"/>
                    <a:pt x="3058541" y="1073773"/>
                    <a:pt x="3058541" y="2088282"/>
                  </a:cubicBezTo>
                  <a:cubicBezTo>
                    <a:pt x="3058541" y="3175256"/>
                    <a:pt x="3470779" y="4069286"/>
                    <a:pt x="3999047" y="4176793"/>
                  </a:cubicBezTo>
                  <a:lnTo>
                    <a:pt x="4106151" y="4187631"/>
                  </a:lnTo>
                  <a:lnTo>
                    <a:pt x="33105" y="4187631"/>
                  </a:lnTo>
                  <a:lnTo>
                    <a:pt x="140208" y="4176793"/>
                  </a:lnTo>
                  <a:cubicBezTo>
                    <a:pt x="668477" y="4069286"/>
                    <a:pt x="1080714" y="3175256"/>
                    <a:pt x="1080714" y="2088282"/>
                  </a:cubicBezTo>
                  <a:cubicBezTo>
                    <a:pt x="1080714" y="1073773"/>
                    <a:pt x="721609" y="227340"/>
                    <a:pt x="244227" y="31584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1" name="Retângulo: Cantos Arredondados 90">
              <a:extLst>
                <a:ext uri="{FF2B5EF4-FFF2-40B4-BE49-F238E27FC236}">
                  <a16:creationId xmlns="" xmlns:a16="http://schemas.microsoft.com/office/drawing/2014/main" id="{ABE4928C-040B-4B6E-8110-468C193EE55E}"/>
                </a:ext>
              </a:extLst>
            </p:cNvPr>
            <p:cNvSpPr/>
            <p:nvPr/>
          </p:nvSpPr>
          <p:spPr>
            <a:xfrm>
              <a:off x="9038797" y="3331874"/>
              <a:ext cx="246794" cy="2169360"/>
            </a:xfrm>
            <a:prstGeom prst="roundRect">
              <a:avLst>
                <a:gd name="adj" fmla="val 50000"/>
              </a:avLst>
            </a:prstGeom>
            <a:solidFill>
              <a:srgbClr val="FFD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96" name="Agrupar 95">
              <a:extLst>
                <a:ext uri="{FF2B5EF4-FFF2-40B4-BE49-F238E27FC236}">
                  <a16:creationId xmlns="" xmlns:a16="http://schemas.microsoft.com/office/drawing/2014/main" id="{09B2E417-70A4-4BF4-A9EF-65B95D78010B}"/>
                </a:ext>
              </a:extLst>
            </p:cNvPr>
            <p:cNvGrpSpPr/>
            <p:nvPr/>
          </p:nvGrpSpPr>
          <p:grpSpPr>
            <a:xfrm rot="10800000">
              <a:off x="6613110" y="6422522"/>
              <a:ext cx="4604579" cy="970422"/>
              <a:chOff x="6463471" y="1269779"/>
              <a:chExt cx="4604579" cy="970422"/>
            </a:xfrm>
          </p:grpSpPr>
          <p:sp>
            <p:nvSpPr>
              <p:cNvPr id="97" name="Forma Livre: Forma 96">
                <a:extLst>
                  <a:ext uri="{FF2B5EF4-FFF2-40B4-BE49-F238E27FC236}">
                    <a16:creationId xmlns="" xmlns:a16="http://schemas.microsoft.com/office/drawing/2014/main" id="{499A2CC8-E6E0-492D-9235-ADC4AA2B05AF}"/>
                  </a:ext>
                </a:extLst>
              </p:cNvPr>
              <p:cNvSpPr/>
              <p:nvPr/>
            </p:nvSpPr>
            <p:spPr>
              <a:xfrm>
                <a:off x="6463471" y="1352305"/>
                <a:ext cx="4604579" cy="887896"/>
              </a:xfrm>
              <a:custGeom>
                <a:avLst/>
                <a:gdLst>
                  <a:gd name="connsiteX0" fmla="*/ 1079673 w 4555729"/>
                  <a:gd name="connsiteY0" fmla="*/ 80 h 887896"/>
                  <a:gd name="connsiteX1" fmla="*/ 2277864 w 4555729"/>
                  <a:gd name="connsiteY1" fmla="*/ 577616 h 887896"/>
                  <a:gd name="connsiteX2" fmla="*/ 4513501 w 4555729"/>
                  <a:gd name="connsiteY2" fmla="*/ 884448 h 887896"/>
                  <a:gd name="connsiteX3" fmla="*/ 4511822 w 4555729"/>
                  <a:gd name="connsiteY3" fmla="*/ 887896 h 887896"/>
                  <a:gd name="connsiteX4" fmla="*/ 43907 w 4555729"/>
                  <a:gd name="connsiteY4" fmla="*/ 887896 h 887896"/>
                  <a:gd name="connsiteX5" fmla="*/ 42228 w 4555729"/>
                  <a:gd name="connsiteY5" fmla="*/ 884448 h 887896"/>
                  <a:gd name="connsiteX6" fmla="*/ 1079673 w 4555729"/>
                  <a:gd name="connsiteY6" fmla="*/ 80 h 887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555729" h="887896">
                    <a:moveTo>
                      <a:pt x="1079673" y="80"/>
                    </a:moveTo>
                    <a:cubicBezTo>
                      <a:pt x="1531709" y="4308"/>
                      <a:pt x="2012859" y="178793"/>
                      <a:pt x="2277864" y="577616"/>
                    </a:cubicBezTo>
                    <a:cubicBezTo>
                      <a:pt x="2925655" y="-397284"/>
                      <a:pt x="4864978" y="-31697"/>
                      <a:pt x="4513501" y="884448"/>
                    </a:cubicBezTo>
                    <a:lnTo>
                      <a:pt x="4511822" y="887896"/>
                    </a:lnTo>
                    <a:lnTo>
                      <a:pt x="43907" y="887896"/>
                    </a:lnTo>
                    <a:lnTo>
                      <a:pt x="42228" y="884448"/>
                    </a:lnTo>
                    <a:cubicBezTo>
                      <a:pt x="-165464" y="343090"/>
                      <a:pt x="426733" y="-6028"/>
                      <a:pt x="1079673" y="80"/>
                    </a:cubicBezTo>
                    <a:close/>
                  </a:path>
                </a:pathLst>
              </a:custGeom>
              <a:solidFill>
                <a:srgbClr val="E73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8" name="Elipse 97">
                <a:extLst>
                  <a:ext uri="{FF2B5EF4-FFF2-40B4-BE49-F238E27FC236}">
                    <a16:creationId xmlns="" xmlns:a16="http://schemas.microsoft.com/office/drawing/2014/main" id="{E15A3C42-650A-4D6C-976D-897DB240BC91}"/>
                  </a:ext>
                </a:extLst>
              </p:cNvPr>
              <p:cNvSpPr/>
              <p:nvPr/>
            </p:nvSpPr>
            <p:spPr>
              <a:xfrm>
                <a:off x="6745444" y="1269779"/>
                <a:ext cx="2169956" cy="970422"/>
              </a:xfrm>
              <a:prstGeom prst="ellipse">
                <a:avLst/>
              </a:prstGeom>
              <a:solidFill>
                <a:srgbClr val="E73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9" name="Elipse 98">
                <a:extLst>
                  <a:ext uri="{FF2B5EF4-FFF2-40B4-BE49-F238E27FC236}">
                    <a16:creationId xmlns="" xmlns:a16="http://schemas.microsoft.com/office/drawing/2014/main" id="{EE7F0FD3-B4D8-430B-8192-C7B2AE36E982}"/>
                  </a:ext>
                </a:extLst>
              </p:cNvPr>
              <p:cNvSpPr/>
              <p:nvPr/>
            </p:nvSpPr>
            <p:spPr>
              <a:xfrm>
                <a:off x="8665135" y="1269779"/>
                <a:ext cx="2169956" cy="854647"/>
              </a:xfrm>
              <a:prstGeom prst="ellipse">
                <a:avLst/>
              </a:prstGeom>
              <a:solidFill>
                <a:srgbClr val="E73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01" name="Retângulo: Cantos Arredondados 100">
              <a:extLst>
                <a:ext uri="{FF2B5EF4-FFF2-40B4-BE49-F238E27FC236}">
                  <a16:creationId xmlns="" xmlns:a16="http://schemas.microsoft.com/office/drawing/2014/main" id="{0A375BB1-A425-4D7C-BF1C-10179F3E5942}"/>
                </a:ext>
              </a:extLst>
            </p:cNvPr>
            <p:cNvSpPr/>
            <p:nvPr/>
          </p:nvSpPr>
          <p:spPr>
            <a:xfrm rot="2685694">
              <a:off x="8805250" y="282496"/>
              <a:ext cx="322422" cy="1070181"/>
            </a:xfrm>
            <a:prstGeom prst="roundRect">
              <a:avLst>
                <a:gd name="adj" fmla="val 50000"/>
              </a:avLst>
            </a:prstGeom>
            <a:solidFill>
              <a:srgbClr val="A150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16" name="Agrupar 115">
              <a:extLst>
                <a:ext uri="{FF2B5EF4-FFF2-40B4-BE49-F238E27FC236}">
                  <a16:creationId xmlns="" xmlns:a16="http://schemas.microsoft.com/office/drawing/2014/main" id="{9E7ACA10-C3ED-47E4-BD24-DA1344B0FAFB}"/>
                </a:ext>
              </a:extLst>
            </p:cNvPr>
            <p:cNvGrpSpPr/>
            <p:nvPr/>
          </p:nvGrpSpPr>
          <p:grpSpPr>
            <a:xfrm rot="20041293">
              <a:off x="8946957" y="-274142"/>
              <a:ext cx="1692740" cy="865063"/>
              <a:chOff x="5309830" y="553263"/>
              <a:chExt cx="7616039" cy="3892124"/>
            </a:xfrm>
          </p:grpSpPr>
          <p:grpSp>
            <p:nvGrpSpPr>
              <p:cNvPr id="114" name="Agrupar 113">
                <a:extLst>
                  <a:ext uri="{FF2B5EF4-FFF2-40B4-BE49-F238E27FC236}">
                    <a16:creationId xmlns="" xmlns:a16="http://schemas.microsoft.com/office/drawing/2014/main" id="{A2EF74D5-D009-4485-ACA8-30405CC6C150}"/>
                  </a:ext>
                </a:extLst>
              </p:cNvPr>
              <p:cNvGrpSpPr/>
              <p:nvPr/>
            </p:nvGrpSpPr>
            <p:grpSpPr>
              <a:xfrm>
                <a:off x="5309830" y="553263"/>
                <a:ext cx="7616039" cy="3892124"/>
                <a:chOff x="9187621" y="-45688"/>
                <a:chExt cx="6236443" cy="3187090"/>
              </a:xfrm>
            </p:grpSpPr>
            <p:sp>
              <p:nvSpPr>
                <p:cNvPr id="108" name="Forma Livre: Forma 107">
                  <a:extLst>
                    <a:ext uri="{FF2B5EF4-FFF2-40B4-BE49-F238E27FC236}">
                      <a16:creationId xmlns="" xmlns:a16="http://schemas.microsoft.com/office/drawing/2014/main" id="{3C65CB03-71DE-451E-971E-E56989C7D380}"/>
                    </a:ext>
                  </a:extLst>
                </p:cNvPr>
                <p:cNvSpPr/>
                <p:nvPr/>
              </p:nvSpPr>
              <p:spPr>
                <a:xfrm>
                  <a:off x="9187621" y="-45688"/>
                  <a:ext cx="6236443" cy="3187090"/>
                </a:xfrm>
                <a:custGeom>
                  <a:avLst/>
                  <a:gdLst>
                    <a:gd name="connsiteX0" fmla="*/ 131815 w 5103796"/>
                    <a:gd name="connsiteY0" fmla="*/ 2589662 h 3666704"/>
                    <a:gd name="connsiteX1" fmla="*/ 125075 w 5103796"/>
                    <a:gd name="connsiteY1" fmla="*/ 2603698 h 3666704"/>
                    <a:gd name="connsiteX2" fmla="*/ 90789 w 5103796"/>
                    <a:gd name="connsiteY2" fmla="*/ 2691592 h 3666704"/>
                    <a:gd name="connsiteX3" fmla="*/ 197864 w 5103796"/>
                    <a:gd name="connsiteY3" fmla="*/ 2753198 h 3666704"/>
                    <a:gd name="connsiteX4" fmla="*/ 202469 w 5103796"/>
                    <a:gd name="connsiteY4" fmla="*/ 2755400 h 3666704"/>
                    <a:gd name="connsiteX5" fmla="*/ 164686 w 5103796"/>
                    <a:gd name="connsiteY5" fmla="*/ 2683032 h 3666704"/>
                    <a:gd name="connsiteX6" fmla="*/ 3162614 w 5103796"/>
                    <a:gd name="connsiteY6" fmla="*/ 604 h 3666704"/>
                    <a:gd name="connsiteX7" fmla="*/ 4913888 w 5103796"/>
                    <a:gd name="connsiteY7" fmla="*/ 817766 h 3666704"/>
                    <a:gd name="connsiteX8" fmla="*/ 4929851 w 5103796"/>
                    <a:gd name="connsiteY8" fmla="*/ 846121 h 3666704"/>
                    <a:gd name="connsiteX9" fmla="*/ 4979388 w 5103796"/>
                    <a:gd name="connsiteY9" fmla="*/ 920848 h 3666704"/>
                    <a:gd name="connsiteX10" fmla="*/ 5031933 w 5103796"/>
                    <a:gd name="connsiteY10" fmla="*/ 1029623 h 3666704"/>
                    <a:gd name="connsiteX11" fmla="*/ 5037419 w 5103796"/>
                    <a:gd name="connsiteY11" fmla="*/ 1046766 h 3666704"/>
                    <a:gd name="connsiteX12" fmla="*/ 5046363 w 5103796"/>
                    <a:gd name="connsiteY12" fmla="*/ 1026132 h 3666704"/>
                    <a:gd name="connsiteX13" fmla="*/ 3090773 w 5103796"/>
                    <a:gd name="connsiteY13" fmla="*/ 3467953 h 3666704"/>
                    <a:gd name="connsiteX14" fmla="*/ 131819 w 5103796"/>
                    <a:gd name="connsiteY14" fmla="*/ 2837341 h 3666704"/>
                    <a:gd name="connsiteX15" fmla="*/ 81079 w 5103796"/>
                    <a:gd name="connsiteY15" fmla="*/ 2716484 h 3666704"/>
                    <a:gd name="connsiteX16" fmla="*/ 66567 w 5103796"/>
                    <a:gd name="connsiteY16" fmla="*/ 2753686 h 3666704"/>
                    <a:gd name="connsiteX17" fmla="*/ 92094 w 5103796"/>
                    <a:gd name="connsiteY17" fmla="*/ 1823428 h 3666704"/>
                    <a:gd name="connsiteX18" fmla="*/ 149304 w 5103796"/>
                    <a:gd name="connsiteY18" fmla="*/ 1686299 h 3666704"/>
                    <a:gd name="connsiteX19" fmla="*/ 164686 w 5103796"/>
                    <a:gd name="connsiteY19" fmla="*/ 1642606 h 3666704"/>
                    <a:gd name="connsiteX20" fmla="*/ 357217 w 5103796"/>
                    <a:gd name="connsiteY20" fmla="*/ 1312702 h 3666704"/>
                    <a:gd name="connsiteX21" fmla="*/ 416424 w 5103796"/>
                    <a:gd name="connsiteY21" fmla="*/ 1244977 h 3666704"/>
                    <a:gd name="connsiteX22" fmla="*/ 527685 w 5103796"/>
                    <a:gd name="connsiteY22" fmla="*/ 1108680 h 3666704"/>
                    <a:gd name="connsiteX23" fmla="*/ 1980436 w 5103796"/>
                    <a:gd name="connsiteY23" fmla="*/ 185902 h 3666704"/>
                    <a:gd name="connsiteX24" fmla="*/ 2995435 w 5103796"/>
                    <a:gd name="connsiteY24" fmla="*/ 1693 h 3666704"/>
                    <a:gd name="connsiteX25" fmla="*/ 3162614 w 5103796"/>
                    <a:gd name="connsiteY25" fmla="*/ 604 h 36667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5103796" h="3666704">
                      <a:moveTo>
                        <a:pt x="131815" y="2589662"/>
                      </a:moveTo>
                      <a:lnTo>
                        <a:pt x="125075" y="2603698"/>
                      </a:lnTo>
                      <a:lnTo>
                        <a:pt x="90789" y="2691592"/>
                      </a:lnTo>
                      <a:lnTo>
                        <a:pt x="197864" y="2753198"/>
                      </a:lnTo>
                      <a:lnTo>
                        <a:pt x="202469" y="2755400"/>
                      </a:lnTo>
                      <a:lnTo>
                        <a:pt x="164686" y="2683032"/>
                      </a:lnTo>
                      <a:close/>
                      <a:moveTo>
                        <a:pt x="3162614" y="604"/>
                      </a:moveTo>
                      <a:cubicBezTo>
                        <a:pt x="3935144" y="15652"/>
                        <a:pt x="4595302" y="310888"/>
                        <a:pt x="4913888" y="817766"/>
                      </a:cubicBezTo>
                      <a:lnTo>
                        <a:pt x="4929851" y="846121"/>
                      </a:lnTo>
                      <a:lnTo>
                        <a:pt x="4979388" y="920848"/>
                      </a:lnTo>
                      <a:cubicBezTo>
                        <a:pt x="4999361" y="955837"/>
                        <a:pt x="5016929" y="992116"/>
                        <a:pt x="5031933" y="1029623"/>
                      </a:cubicBezTo>
                      <a:lnTo>
                        <a:pt x="5037419" y="1046766"/>
                      </a:lnTo>
                      <a:lnTo>
                        <a:pt x="5046363" y="1026132"/>
                      </a:lnTo>
                      <a:cubicBezTo>
                        <a:pt x="5342105" y="1919031"/>
                        <a:pt x="4466558" y="3012272"/>
                        <a:pt x="3090773" y="3467953"/>
                      </a:cubicBezTo>
                      <a:cubicBezTo>
                        <a:pt x="1800976" y="3895153"/>
                        <a:pt x="529410" y="3610338"/>
                        <a:pt x="131819" y="2837341"/>
                      </a:cubicBezTo>
                      <a:lnTo>
                        <a:pt x="81079" y="2716484"/>
                      </a:lnTo>
                      <a:lnTo>
                        <a:pt x="66567" y="2753686"/>
                      </a:lnTo>
                      <a:cubicBezTo>
                        <a:pt x="-33053" y="2452915"/>
                        <a:pt x="-17863" y="2133866"/>
                        <a:pt x="92094" y="1823428"/>
                      </a:cubicBezTo>
                      <a:lnTo>
                        <a:pt x="149304" y="1686299"/>
                      </a:lnTo>
                      <a:lnTo>
                        <a:pt x="164686" y="1642606"/>
                      </a:lnTo>
                      <a:cubicBezTo>
                        <a:pt x="213475" y="1522687"/>
                        <a:pt x="278621" y="1411711"/>
                        <a:pt x="357217" y="1312702"/>
                      </a:cubicBezTo>
                      <a:lnTo>
                        <a:pt x="416424" y="1244977"/>
                      </a:lnTo>
                      <a:lnTo>
                        <a:pt x="527685" y="1108680"/>
                      </a:lnTo>
                      <a:cubicBezTo>
                        <a:pt x="875948" y="717451"/>
                        <a:pt x="1378530" y="385263"/>
                        <a:pt x="1980436" y="185902"/>
                      </a:cubicBezTo>
                      <a:cubicBezTo>
                        <a:pt x="2324382" y="71982"/>
                        <a:pt x="2668199" y="12219"/>
                        <a:pt x="2995435" y="1693"/>
                      </a:cubicBezTo>
                      <a:cubicBezTo>
                        <a:pt x="3051679" y="-116"/>
                        <a:pt x="3107433" y="-471"/>
                        <a:pt x="3162614" y="604"/>
                      </a:cubicBezTo>
                      <a:close/>
                    </a:path>
                  </a:pathLst>
                </a:custGeom>
                <a:solidFill>
                  <a:srgbClr val="83E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3" name="Elipse 112">
                  <a:extLst>
                    <a:ext uri="{FF2B5EF4-FFF2-40B4-BE49-F238E27FC236}">
                      <a16:creationId xmlns="" xmlns:a16="http://schemas.microsoft.com/office/drawing/2014/main" id="{6C80F620-D0BB-458E-A4F3-C96E6449431F}"/>
                    </a:ext>
                  </a:extLst>
                </p:cNvPr>
                <p:cNvSpPr/>
                <p:nvPr/>
              </p:nvSpPr>
              <p:spPr>
                <a:xfrm>
                  <a:off x="9222832" y="1996600"/>
                  <a:ext cx="717675" cy="452907"/>
                </a:xfrm>
                <a:prstGeom prst="ellipse">
                  <a:avLst/>
                </a:prstGeom>
                <a:solidFill>
                  <a:srgbClr val="83E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15" name="Retângulo: Cantos Arredondados 114">
                <a:extLst>
                  <a:ext uri="{FF2B5EF4-FFF2-40B4-BE49-F238E27FC236}">
                    <a16:creationId xmlns="" xmlns:a16="http://schemas.microsoft.com/office/drawing/2014/main" id="{15FD6483-6B07-4E3B-917F-3CECBB42E7FD}"/>
                  </a:ext>
                </a:extLst>
              </p:cNvPr>
              <p:cNvSpPr/>
              <p:nvPr/>
            </p:nvSpPr>
            <p:spPr>
              <a:xfrm rot="19800000">
                <a:off x="10575526" y="2253245"/>
                <a:ext cx="1383335" cy="887707"/>
              </a:xfrm>
              <a:prstGeom prst="roundRect">
                <a:avLst>
                  <a:gd name="adj" fmla="val 50000"/>
                </a:avLst>
              </a:prstGeom>
              <a:solidFill>
                <a:srgbClr val="9EFF1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pic>
        <p:nvPicPr>
          <p:cNvPr id="1034" name="Picture 4" descr="Imagem relacionada">
            <a:extLst>
              <a:ext uri="{FF2B5EF4-FFF2-40B4-BE49-F238E27FC236}">
                <a16:creationId xmlns="" xmlns:a16="http://schemas.microsoft.com/office/drawing/2014/main" id="{D31D9BE4-8197-415E-923A-8ED446B037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574908" y="-4048485"/>
            <a:ext cx="12827321" cy="1282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38" name="Agrupar 1037">
            <a:extLst>
              <a:ext uri="{FF2B5EF4-FFF2-40B4-BE49-F238E27FC236}">
                <a16:creationId xmlns="" xmlns:a16="http://schemas.microsoft.com/office/drawing/2014/main" id="{8DD097B2-45A4-465F-92EE-C253A31B43D6}"/>
              </a:ext>
            </a:extLst>
          </p:cNvPr>
          <p:cNvGrpSpPr/>
          <p:nvPr/>
        </p:nvGrpSpPr>
        <p:grpSpPr>
          <a:xfrm>
            <a:off x="4293877" y="696831"/>
            <a:ext cx="957306" cy="1461231"/>
            <a:chOff x="6209093" y="737195"/>
            <a:chExt cx="4374729" cy="6677585"/>
          </a:xfrm>
        </p:grpSpPr>
        <p:sp>
          <p:nvSpPr>
            <p:cNvPr id="152" name="Retângulo: Cantos Arredondados 151">
              <a:extLst>
                <a:ext uri="{FF2B5EF4-FFF2-40B4-BE49-F238E27FC236}">
                  <a16:creationId xmlns="" xmlns:a16="http://schemas.microsoft.com/office/drawing/2014/main" id="{73899D73-6183-4A94-A1BC-DA1631969668}"/>
                </a:ext>
              </a:extLst>
            </p:cNvPr>
            <p:cNvSpPr/>
            <p:nvPr/>
          </p:nvSpPr>
          <p:spPr>
            <a:xfrm rot="524628">
              <a:off x="8166474" y="737195"/>
              <a:ext cx="328955" cy="2568113"/>
            </a:xfrm>
            <a:prstGeom prst="roundRect">
              <a:avLst>
                <a:gd name="adj" fmla="val 50000"/>
              </a:avLst>
            </a:prstGeom>
            <a:solidFill>
              <a:srgbClr val="A150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1035" name="Agrupar 1034">
              <a:extLst>
                <a:ext uri="{FF2B5EF4-FFF2-40B4-BE49-F238E27FC236}">
                  <a16:creationId xmlns="" xmlns:a16="http://schemas.microsoft.com/office/drawing/2014/main" id="{4128D8BE-1D77-4902-BDBA-15E9B0A2328F}"/>
                </a:ext>
              </a:extLst>
            </p:cNvPr>
            <p:cNvGrpSpPr/>
            <p:nvPr/>
          </p:nvGrpSpPr>
          <p:grpSpPr>
            <a:xfrm>
              <a:off x="6209093" y="1424127"/>
              <a:ext cx="4374729" cy="5990653"/>
              <a:chOff x="6209093" y="1424127"/>
              <a:chExt cx="4374729" cy="5990653"/>
            </a:xfrm>
          </p:grpSpPr>
          <p:sp>
            <p:nvSpPr>
              <p:cNvPr id="1031" name="Retângulo: Cantos Arredondados 1030">
                <a:extLst>
                  <a:ext uri="{FF2B5EF4-FFF2-40B4-BE49-F238E27FC236}">
                    <a16:creationId xmlns="" xmlns:a16="http://schemas.microsoft.com/office/drawing/2014/main" id="{C3E2F0A5-7897-43FC-A6C6-BC6F49D5EE22}"/>
                  </a:ext>
                </a:extLst>
              </p:cNvPr>
              <p:cNvSpPr/>
              <p:nvPr/>
            </p:nvSpPr>
            <p:spPr>
              <a:xfrm>
                <a:off x="7393976" y="1424127"/>
                <a:ext cx="1892119" cy="4375959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33" name="Lua 1032">
                <a:extLst>
                  <a:ext uri="{FF2B5EF4-FFF2-40B4-BE49-F238E27FC236}">
                    <a16:creationId xmlns="" xmlns:a16="http://schemas.microsoft.com/office/drawing/2014/main" id="{7D05BBDE-09AA-477C-A123-3287DA5E166B}"/>
                  </a:ext>
                </a:extLst>
              </p:cNvPr>
              <p:cNvSpPr/>
              <p:nvPr/>
            </p:nvSpPr>
            <p:spPr>
              <a:xfrm rot="19493533">
                <a:off x="7981231" y="2337997"/>
                <a:ext cx="2602591" cy="5076783"/>
              </a:xfrm>
              <a:prstGeom prst="moon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6" name="Lua 145">
                <a:extLst>
                  <a:ext uri="{FF2B5EF4-FFF2-40B4-BE49-F238E27FC236}">
                    <a16:creationId xmlns="" xmlns:a16="http://schemas.microsoft.com/office/drawing/2014/main" id="{2C3A22EA-760B-489E-B483-590C174590CB}"/>
                  </a:ext>
                </a:extLst>
              </p:cNvPr>
              <p:cNvSpPr/>
              <p:nvPr/>
            </p:nvSpPr>
            <p:spPr>
              <a:xfrm rot="2106467" flipH="1">
                <a:off x="6209093" y="2276316"/>
                <a:ext cx="2529562" cy="5076783"/>
              </a:xfrm>
              <a:prstGeom prst="moon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037" name="Retângulo: Cantos Arredondados 1036">
              <a:extLst>
                <a:ext uri="{FF2B5EF4-FFF2-40B4-BE49-F238E27FC236}">
                  <a16:creationId xmlns="" xmlns:a16="http://schemas.microsoft.com/office/drawing/2014/main" id="{DE669D8C-0530-45F9-AF36-A97BB58DB09F}"/>
                </a:ext>
              </a:extLst>
            </p:cNvPr>
            <p:cNvSpPr/>
            <p:nvPr/>
          </p:nvSpPr>
          <p:spPr>
            <a:xfrm>
              <a:off x="8487765" y="2402968"/>
              <a:ext cx="525954" cy="1802062"/>
            </a:xfrm>
            <a:prstGeom prst="roundRect">
              <a:avLst>
                <a:gd name="adj" fmla="val 50000"/>
              </a:avLst>
            </a:prstGeom>
            <a:solidFill>
              <a:srgbClr val="EAB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4" name="Retângulo: Cantos Arredondados 153">
              <a:extLst>
                <a:ext uri="{FF2B5EF4-FFF2-40B4-BE49-F238E27FC236}">
                  <a16:creationId xmlns="" xmlns:a16="http://schemas.microsoft.com/office/drawing/2014/main" id="{3C67DBDD-E10C-41FB-BC1B-F11A4FA3E89C}"/>
                </a:ext>
              </a:extLst>
            </p:cNvPr>
            <p:cNvSpPr/>
            <p:nvPr/>
          </p:nvSpPr>
          <p:spPr>
            <a:xfrm>
              <a:off x="7704522" y="1849631"/>
              <a:ext cx="525954" cy="686534"/>
            </a:xfrm>
            <a:prstGeom prst="roundRect">
              <a:avLst>
                <a:gd name="adj" fmla="val 50000"/>
              </a:avLst>
            </a:prstGeom>
            <a:solidFill>
              <a:srgbClr val="EAB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5" name="Retângulo: Cantos Arredondados 154">
              <a:extLst>
                <a:ext uri="{FF2B5EF4-FFF2-40B4-BE49-F238E27FC236}">
                  <a16:creationId xmlns="" xmlns:a16="http://schemas.microsoft.com/office/drawing/2014/main" id="{C3680B62-E201-4004-991F-8F24D2A9E5E2}"/>
                </a:ext>
              </a:extLst>
            </p:cNvPr>
            <p:cNvSpPr/>
            <p:nvPr/>
          </p:nvSpPr>
          <p:spPr>
            <a:xfrm>
              <a:off x="7643875" y="4181748"/>
              <a:ext cx="525954" cy="686534"/>
            </a:xfrm>
            <a:prstGeom prst="roundRect">
              <a:avLst>
                <a:gd name="adj" fmla="val 50000"/>
              </a:avLst>
            </a:prstGeom>
            <a:solidFill>
              <a:srgbClr val="EAB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6" name="Retângulo: Cantos Arredondados 155">
              <a:extLst>
                <a:ext uri="{FF2B5EF4-FFF2-40B4-BE49-F238E27FC236}">
                  <a16:creationId xmlns="" xmlns:a16="http://schemas.microsoft.com/office/drawing/2014/main" id="{5FFD19EE-FD8C-4362-AE45-F5AB9F85BC8C}"/>
                </a:ext>
              </a:extLst>
            </p:cNvPr>
            <p:cNvSpPr/>
            <p:nvPr/>
          </p:nvSpPr>
          <p:spPr>
            <a:xfrm>
              <a:off x="6648588" y="5823504"/>
              <a:ext cx="237628" cy="310179"/>
            </a:xfrm>
            <a:prstGeom prst="roundRect">
              <a:avLst>
                <a:gd name="adj" fmla="val 50000"/>
              </a:avLst>
            </a:prstGeom>
            <a:solidFill>
              <a:srgbClr val="EAB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8" name="Retângulo: Cantos Arredondados 157">
              <a:extLst>
                <a:ext uri="{FF2B5EF4-FFF2-40B4-BE49-F238E27FC236}">
                  <a16:creationId xmlns="" xmlns:a16="http://schemas.microsoft.com/office/drawing/2014/main" id="{033C2E38-1B7C-4B16-BBBB-F61EF28328C0}"/>
                </a:ext>
              </a:extLst>
            </p:cNvPr>
            <p:cNvSpPr/>
            <p:nvPr/>
          </p:nvSpPr>
          <p:spPr>
            <a:xfrm>
              <a:off x="9024635" y="5405154"/>
              <a:ext cx="425971" cy="556026"/>
            </a:xfrm>
            <a:prstGeom prst="roundRect">
              <a:avLst>
                <a:gd name="adj" fmla="val 50000"/>
              </a:avLst>
            </a:prstGeom>
            <a:solidFill>
              <a:srgbClr val="EAB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047" name="Agrupar 1046">
            <a:extLst>
              <a:ext uri="{FF2B5EF4-FFF2-40B4-BE49-F238E27FC236}">
                <a16:creationId xmlns="" xmlns:a16="http://schemas.microsoft.com/office/drawing/2014/main" id="{BE9D5728-75A0-4D29-B383-441B6918AC30}"/>
              </a:ext>
            </a:extLst>
          </p:cNvPr>
          <p:cNvGrpSpPr/>
          <p:nvPr/>
        </p:nvGrpSpPr>
        <p:grpSpPr>
          <a:xfrm>
            <a:off x="5887946" y="739004"/>
            <a:ext cx="555857" cy="1475707"/>
            <a:chOff x="13414140" y="-2581097"/>
            <a:chExt cx="4509547" cy="11972079"/>
          </a:xfrm>
        </p:grpSpPr>
        <p:sp>
          <p:nvSpPr>
            <p:cNvPr id="165" name="Forma Livre: Forma 164">
              <a:extLst>
                <a:ext uri="{FF2B5EF4-FFF2-40B4-BE49-F238E27FC236}">
                  <a16:creationId xmlns="" xmlns:a16="http://schemas.microsoft.com/office/drawing/2014/main" id="{9EFF5641-2087-4956-8DD5-9F2BCDA21DFE}"/>
                </a:ext>
              </a:extLst>
            </p:cNvPr>
            <p:cNvSpPr/>
            <p:nvPr/>
          </p:nvSpPr>
          <p:spPr>
            <a:xfrm rot="10800000">
              <a:off x="13427886" y="-2581097"/>
              <a:ext cx="4495800" cy="3718018"/>
            </a:xfrm>
            <a:custGeom>
              <a:avLst/>
              <a:gdLst>
                <a:gd name="connsiteX0" fmla="*/ 0 w 4495800"/>
                <a:gd name="connsiteY0" fmla="*/ 0 h 3718018"/>
                <a:gd name="connsiteX1" fmla="*/ 4495800 w 4495800"/>
                <a:gd name="connsiteY1" fmla="*/ 0 h 3718018"/>
                <a:gd name="connsiteX2" fmla="*/ 4495800 w 4495800"/>
                <a:gd name="connsiteY2" fmla="*/ 1470118 h 3718018"/>
                <a:gd name="connsiteX3" fmla="*/ 2247900 w 4495800"/>
                <a:gd name="connsiteY3" fmla="*/ 3718018 h 3718018"/>
                <a:gd name="connsiteX4" fmla="*/ 0 w 4495800"/>
                <a:gd name="connsiteY4" fmla="*/ 1470118 h 3718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95800" h="3718018">
                  <a:moveTo>
                    <a:pt x="0" y="0"/>
                  </a:moveTo>
                  <a:lnTo>
                    <a:pt x="4495800" y="0"/>
                  </a:lnTo>
                  <a:lnTo>
                    <a:pt x="4495800" y="1470118"/>
                  </a:lnTo>
                  <a:cubicBezTo>
                    <a:pt x="4495800" y="2711599"/>
                    <a:pt x="3489381" y="3718018"/>
                    <a:pt x="2247900" y="3718018"/>
                  </a:cubicBezTo>
                  <a:cubicBezTo>
                    <a:pt x="1006419" y="3718018"/>
                    <a:pt x="0" y="2711599"/>
                    <a:pt x="0" y="1470118"/>
                  </a:cubicBezTo>
                  <a:close/>
                </a:path>
              </a:pathLst>
            </a:custGeom>
            <a:solidFill>
              <a:srgbClr val="F9FB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43" name="Retângulo 1042">
              <a:extLst>
                <a:ext uri="{FF2B5EF4-FFF2-40B4-BE49-F238E27FC236}">
                  <a16:creationId xmlns="" xmlns:a16="http://schemas.microsoft.com/office/drawing/2014/main" id="{C0C41664-2DEB-4438-9A68-2BAB3851ACC0}"/>
                </a:ext>
              </a:extLst>
            </p:cNvPr>
            <p:cNvSpPr/>
            <p:nvPr/>
          </p:nvSpPr>
          <p:spPr>
            <a:xfrm>
              <a:off x="14979408" y="110821"/>
              <a:ext cx="1365267" cy="6300786"/>
            </a:xfrm>
            <a:prstGeom prst="rect">
              <a:avLst/>
            </a:prstGeom>
            <a:solidFill>
              <a:srgbClr val="F9FB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8" name="Retângulo: Cantos Arredondados 167">
              <a:extLst>
                <a:ext uri="{FF2B5EF4-FFF2-40B4-BE49-F238E27FC236}">
                  <a16:creationId xmlns="" xmlns:a16="http://schemas.microsoft.com/office/drawing/2014/main" id="{FBF1E964-0DF5-4C32-86F4-A0D996B91680}"/>
                </a:ext>
              </a:extLst>
            </p:cNvPr>
            <p:cNvSpPr/>
            <p:nvPr/>
          </p:nvSpPr>
          <p:spPr>
            <a:xfrm>
              <a:off x="13414140" y="1907836"/>
              <a:ext cx="4495801" cy="970279"/>
            </a:xfrm>
            <a:prstGeom prst="roundRect">
              <a:avLst>
                <a:gd name="adj" fmla="val 50000"/>
              </a:avLst>
            </a:prstGeom>
            <a:solidFill>
              <a:srgbClr val="F9FB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0" name="Retângulo: Cantos Arredondados 169">
              <a:extLst>
                <a:ext uri="{FF2B5EF4-FFF2-40B4-BE49-F238E27FC236}">
                  <a16:creationId xmlns="" xmlns:a16="http://schemas.microsoft.com/office/drawing/2014/main" id="{3224B016-24D1-4B13-AFE1-87CEBC6D8BEA}"/>
                </a:ext>
              </a:extLst>
            </p:cNvPr>
            <p:cNvSpPr/>
            <p:nvPr/>
          </p:nvSpPr>
          <p:spPr>
            <a:xfrm>
              <a:off x="13427886" y="3440163"/>
              <a:ext cx="4495801" cy="970279"/>
            </a:xfrm>
            <a:prstGeom prst="roundRect">
              <a:avLst>
                <a:gd name="adj" fmla="val 50000"/>
              </a:avLst>
            </a:prstGeom>
            <a:solidFill>
              <a:srgbClr val="F9FB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45" name="Seta: Divisa 1044">
              <a:extLst>
                <a:ext uri="{FF2B5EF4-FFF2-40B4-BE49-F238E27FC236}">
                  <a16:creationId xmlns="" xmlns:a16="http://schemas.microsoft.com/office/drawing/2014/main" id="{09259585-B885-4EE5-B81E-47895605E89E}"/>
                </a:ext>
              </a:extLst>
            </p:cNvPr>
            <p:cNvSpPr/>
            <p:nvPr/>
          </p:nvSpPr>
          <p:spPr>
            <a:xfrm rot="16200000">
              <a:off x="13683248" y="5433398"/>
              <a:ext cx="3957584" cy="3957584"/>
            </a:xfrm>
            <a:prstGeom prst="chevron">
              <a:avLst>
                <a:gd name="adj" fmla="val 48707"/>
              </a:avLst>
            </a:prstGeom>
            <a:solidFill>
              <a:srgbClr val="F9FB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046" name="Elipse 1045">
              <a:extLst>
                <a:ext uri="{FF2B5EF4-FFF2-40B4-BE49-F238E27FC236}">
                  <a16:creationId xmlns="" xmlns:a16="http://schemas.microsoft.com/office/drawing/2014/main" id="{9E7CF90F-702C-4B3C-ADE9-F88F9B4B6169}"/>
                </a:ext>
              </a:extLst>
            </p:cNvPr>
            <p:cNvSpPr/>
            <p:nvPr/>
          </p:nvSpPr>
          <p:spPr>
            <a:xfrm>
              <a:off x="15675786" y="-1818568"/>
              <a:ext cx="1096480" cy="10964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33" name="Agrupar 132">
            <a:extLst>
              <a:ext uri="{FF2B5EF4-FFF2-40B4-BE49-F238E27FC236}">
                <a16:creationId xmlns="" xmlns:a16="http://schemas.microsoft.com/office/drawing/2014/main" id="{92C5D36C-7CB2-4D08-A85C-0123D50CB55E}"/>
              </a:ext>
            </a:extLst>
          </p:cNvPr>
          <p:cNvGrpSpPr/>
          <p:nvPr/>
        </p:nvGrpSpPr>
        <p:grpSpPr>
          <a:xfrm>
            <a:off x="7080566" y="736065"/>
            <a:ext cx="752407" cy="1554574"/>
            <a:chOff x="8882975" y="628610"/>
            <a:chExt cx="2130244" cy="4401369"/>
          </a:xfrm>
        </p:grpSpPr>
        <p:grpSp>
          <p:nvGrpSpPr>
            <p:cNvPr id="1054" name="Agrupar 1053">
              <a:extLst>
                <a:ext uri="{FF2B5EF4-FFF2-40B4-BE49-F238E27FC236}">
                  <a16:creationId xmlns="" xmlns:a16="http://schemas.microsoft.com/office/drawing/2014/main" id="{71122D65-A6FE-4530-B04B-AB7A669F7734}"/>
                </a:ext>
              </a:extLst>
            </p:cNvPr>
            <p:cNvGrpSpPr/>
            <p:nvPr/>
          </p:nvGrpSpPr>
          <p:grpSpPr>
            <a:xfrm>
              <a:off x="9388182" y="2703789"/>
              <a:ext cx="993166" cy="2326190"/>
              <a:chOff x="9389010" y="2570313"/>
              <a:chExt cx="993166" cy="2326190"/>
            </a:xfrm>
          </p:grpSpPr>
          <p:grpSp>
            <p:nvGrpSpPr>
              <p:cNvPr id="1052" name="Agrupar 1051">
                <a:extLst>
                  <a:ext uri="{FF2B5EF4-FFF2-40B4-BE49-F238E27FC236}">
                    <a16:creationId xmlns="" xmlns:a16="http://schemas.microsoft.com/office/drawing/2014/main" id="{20A88D2F-40F2-444D-BB5E-5D129C4C075E}"/>
                  </a:ext>
                </a:extLst>
              </p:cNvPr>
              <p:cNvGrpSpPr/>
              <p:nvPr/>
            </p:nvGrpSpPr>
            <p:grpSpPr>
              <a:xfrm>
                <a:off x="9389010" y="2570313"/>
                <a:ext cx="993166" cy="2326190"/>
                <a:chOff x="9389010" y="2570313"/>
                <a:chExt cx="993166" cy="2326190"/>
              </a:xfrm>
            </p:grpSpPr>
            <p:sp>
              <p:nvSpPr>
                <p:cNvPr id="1050" name="Retângulo: Cantos Arredondados 1049">
                  <a:extLst>
                    <a:ext uri="{FF2B5EF4-FFF2-40B4-BE49-F238E27FC236}">
                      <a16:creationId xmlns="" xmlns:a16="http://schemas.microsoft.com/office/drawing/2014/main" id="{29E8DA90-EF33-470A-93A8-AFED816CEAB8}"/>
                    </a:ext>
                  </a:extLst>
                </p:cNvPr>
                <p:cNvSpPr/>
                <p:nvPr/>
              </p:nvSpPr>
              <p:spPr>
                <a:xfrm>
                  <a:off x="9580016" y="2570313"/>
                  <a:ext cx="664417" cy="207473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51" name="Elipse 1050">
                  <a:extLst>
                    <a:ext uri="{FF2B5EF4-FFF2-40B4-BE49-F238E27FC236}">
                      <a16:creationId xmlns="" xmlns:a16="http://schemas.microsoft.com/office/drawing/2014/main" id="{CB5D8D29-ED42-432A-ABB7-3A27072157C3}"/>
                    </a:ext>
                  </a:extLst>
                </p:cNvPr>
                <p:cNvSpPr/>
                <p:nvPr/>
              </p:nvSpPr>
              <p:spPr>
                <a:xfrm>
                  <a:off x="9389010" y="4275729"/>
                  <a:ext cx="616237" cy="616237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2" name="Elipse 181">
                  <a:extLst>
                    <a:ext uri="{FF2B5EF4-FFF2-40B4-BE49-F238E27FC236}">
                      <a16:creationId xmlns="" xmlns:a16="http://schemas.microsoft.com/office/drawing/2014/main" id="{A0AAB067-EFD6-4FD2-A100-F472CE067DDC}"/>
                    </a:ext>
                  </a:extLst>
                </p:cNvPr>
                <p:cNvSpPr/>
                <p:nvPr/>
              </p:nvSpPr>
              <p:spPr>
                <a:xfrm>
                  <a:off x="9765939" y="4280266"/>
                  <a:ext cx="616237" cy="616237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053" name="Retângulo: Cantos Arredondados 1052">
                <a:extLst>
                  <a:ext uri="{FF2B5EF4-FFF2-40B4-BE49-F238E27FC236}">
                    <a16:creationId xmlns="" xmlns:a16="http://schemas.microsoft.com/office/drawing/2014/main" id="{84C9C0A9-2952-4F6F-963A-C3510450FE34}"/>
                  </a:ext>
                </a:extLst>
              </p:cNvPr>
              <p:cNvSpPr/>
              <p:nvPr/>
            </p:nvSpPr>
            <p:spPr>
              <a:xfrm flipH="1">
                <a:off x="9923482" y="3596460"/>
                <a:ext cx="186849" cy="594485"/>
              </a:xfrm>
              <a:prstGeom prst="roundRect">
                <a:avLst>
                  <a:gd name="adj" fmla="val 50000"/>
                </a:avLst>
              </a:prstGeom>
              <a:solidFill>
                <a:srgbClr val="EAEA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88" name="Forma Livre: Forma 187">
              <a:extLst>
                <a:ext uri="{FF2B5EF4-FFF2-40B4-BE49-F238E27FC236}">
                  <a16:creationId xmlns="" xmlns:a16="http://schemas.microsoft.com/office/drawing/2014/main" id="{91542C03-2B1E-4B61-8E9A-B57BC7E2CCFB}"/>
                </a:ext>
              </a:extLst>
            </p:cNvPr>
            <p:cNvSpPr/>
            <p:nvPr/>
          </p:nvSpPr>
          <p:spPr>
            <a:xfrm>
              <a:off x="8882975" y="628610"/>
              <a:ext cx="2130244" cy="3054721"/>
            </a:xfrm>
            <a:custGeom>
              <a:avLst/>
              <a:gdLst>
                <a:gd name="connsiteX0" fmla="*/ 1065122 w 2130244"/>
                <a:gd name="connsiteY0" fmla="*/ 0 h 3054721"/>
                <a:gd name="connsiteX1" fmla="*/ 1130715 w 2130244"/>
                <a:gd name="connsiteY1" fmla="*/ 3312 h 3054721"/>
                <a:gd name="connsiteX2" fmla="*/ 1116312 w 2130244"/>
                <a:gd name="connsiteY2" fmla="*/ 69095 h 3054721"/>
                <a:gd name="connsiteX3" fmla="*/ 1231304 w 2130244"/>
                <a:gd name="connsiteY3" fmla="*/ 386547 h 3054721"/>
                <a:gd name="connsiteX4" fmla="*/ 1176848 w 2130244"/>
                <a:gd name="connsiteY4" fmla="*/ 695964 h 3054721"/>
                <a:gd name="connsiteX5" fmla="*/ 1431700 w 2130244"/>
                <a:gd name="connsiteY5" fmla="*/ 925190 h 3054721"/>
                <a:gd name="connsiteX6" fmla="*/ 2011334 w 2130244"/>
                <a:gd name="connsiteY6" fmla="*/ 1131178 h 3054721"/>
                <a:gd name="connsiteX7" fmla="*/ 2087306 w 2130244"/>
                <a:gd name="connsiteY7" fmla="*/ 1244074 h 3054721"/>
                <a:gd name="connsiteX8" fmla="*/ 2130244 w 2130244"/>
                <a:gd name="connsiteY8" fmla="*/ 1284021 h 3054721"/>
                <a:gd name="connsiteX9" fmla="*/ 2130243 w 2130244"/>
                <a:gd name="connsiteY9" fmla="*/ 1989599 h 3054721"/>
                <a:gd name="connsiteX10" fmla="*/ 1065121 w 2130244"/>
                <a:gd name="connsiteY10" fmla="*/ 3054721 h 3054721"/>
                <a:gd name="connsiteX11" fmla="*/ 1065122 w 2130244"/>
                <a:gd name="connsiteY11" fmla="*/ 3054720 h 3054721"/>
                <a:gd name="connsiteX12" fmla="*/ 0 w 2130244"/>
                <a:gd name="connsiteY12" fmla="*/ 1989598 h 3054721"/>
                <a:gd name="connsiteX13" fmla="*/ 0 w 2130244"/>
                <a:gd name="connsiteY13" fmla="*/ 1065122 h 3054721"/>
                <a:gd name="connsiteX14" fmla="*/ 1065122 w 2130244"/>
                <a:gd name="connsiteY14" fmla="*/ 0 h 3054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130244" h="3054721">
                  <a:moveTo>
                    <a:pt x="1065122" y="0"/>
                  </a:moveTo>
                  <a:lnTo>
                    <a:pt x="1130715" y="3312"/>
                  </a:lnTo>
                  <a:lnTo>
                    <a:pt x="1116312" y="69095"/>
                  </a:lnTo>
                  <a:cubicBezTo>
                    <a:pt x="1105019" y="196847"/>
                    <a:pt x="1150190" y="321558"/>
                    <a:pt x="1231304" y="386547"/>
                  </a:cubicBezTo>
                  <a:cubicBezTo>
                    <a:pt x="1174134" y="469399"/>
                    <a:pt x="1153448" y="586998"/>
                    <a:pt x="1176848" y="695964"/>
                  </a:cubicBezTo>
                  <a:cubicBezTo>
                    <a:pt x="1209153" y="846573"/>
                    <a:pt x="1316925" y="943487"/>
                    <a:pt x="1431700" y="925190"/>
                  </a:cubicBezTo>
                  <a:cubicBezTo>
                    <a:pt x="1548539" y="1203551"/>
                    <a:pt x="1810015" y="1296446"/>
                    <a:pt x="2011334" y="1131178"/>
                  </a:cubicBezTo>
                  <a:cubicBezTo>
                    <a:pt x="2032658" y="1174707"/>
                    <a:pt x="2058383" y="1212553"/>
                    <a:pt x="2087306" y="1244074"/>
                  </a:cubicBezTo>
                  <a:lnTo>
                    <a:pt x="2130244" y="1284021"/>
                  </a:lnTo>
                  <a:lnTo>
                    <a:pt x="2130243" y="1989599"/>
                  </a:lnTo>
                  <a:cubicBezTo>
                    <a:pt x="2130243" y="2577850"/>
                    <a:pt x="1653372" y="3054721"/>
                    <a:pt x="1065121" y="3054721"/>
                  </a:cubicBezTo>
                  <a:lnTo>
                    <a:pt x="1065122" y="3054720"/>
                  </a:lnTo>
                  <a:cubicBezTo>
                    <a:pt x="476871" y="3054720"/>
                    <a:pt x="0" y="2577849"/>
                    <a:pt x="0" y="1989598"/>
                  </a:cubicBezTo>
                  <a:lnTo>
                    <a:pt x="0" y="1065122"/>
                  </a:lnTo>
                  <a:cubicBezTo>
                    <a:pt x="0" y="476871"/>
                    <a:pt x="476871" y="0"/>
                    <a:pt x="1065122" y="0"/>
                  </a:cubicBezTo>
                  <a:close/>
                </a:path>
              </a:pathLst>
            </a:custGeom>
            <a:solidFill>
              <a:srgbClr val="D458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49" name="Retângulo: Cantos Arredondados 1048">
              <a:extLst>
                <a:ext uri="{FF2B5EF4-FFF2-40B4-BE49-F238E27FC236}">
                  <a16:creationId xmlns="" xmlns:a16="http://schemas.microsoft.com/office/drawing/2014/main" id="{689D47BE-DCF0-498A-AF97-AA4750C021B6}"/>
                </a:ext>
              </a:extLst>
            </p:cNvPr>
            <p:cNvSpPr/>
            <p:nvPr/>
          </p:nvSpPr>
          <p:spPr>
            <a:xfrm>
              <a:off x="9337677" y="1189723"/>
              <a:ext cx="490622" cy="603427"/>
            </a:xfrm>
            <a:prstGeom prst="roundRect">
              <a:avLst>
                <a:gd name="adj" fmla="val 50000"/>
              </a:avLst>
            </a:prstGeom>
            <a:solidFill>
              <a:srgbClr val="FE6F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9" name="Retângulo: Cantos Arredondados 178">
              <a:extLst>
                <a:ext uri="{FF2B5EF4-FFF2-40B4-BE49-F238E27FC236}">
                  <a16:creationId xmlns="" xmlns:a16="http://schemas.microsoft.com/office/drawing/2014/main" id="{80719A31-FE2E-4C09-B2E2-B4992340123F}"/>
                </a:ext>
              </a:extLst>
            </p:cNvPr>
            <p:cNvSpPr/>
            <p:nvPr/>
          </p:nvSpPr>
          <p:spPr>
            <a:xfrm>
              <a:off x="9154321" y="1863280"/>
              <a:ext cx="366712" cy="451027"/>
            </a:xfrm>
            <a:prstGeom prst="roundRect">
              <a:avLst>
                <a:gd name="adj" fmla="val 50000"/>
              </a:avLst>
            </a:prstGeom>
            <a:solidFill>
              <a:srgbClr val="FE6F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59" name="Agrupar 158">
            <a:extLst>
              <a:ext uri="{FF2B5EF4-FFF2-40B4-BE49-F238E27FC236}">
                <a16:creationId xmlns="" xmlns:a16="http://schemas.microsoft.com/office/drawing/2014/main" id="{E875B3DF-C23E-4E48-8BB5-F17C2DEE1D9B}"/>
              </a:ext>
            </a:extLst>
          </p:cNvPr>
          <p:cNvGrpSpPr/>
          <p:nvPr/>
        </p:nvGrpSpPr>
        <p:grpSpPr>
          <a:xfrm>
            <a:off x="8469736" y="525557"/>
            <a:ext cx="762993" cy="1844324"/>
            <a:chOff x="13356297" y="-1446745"/>
            <a:chExt cx="3557942" cy="8600339"/>
          </a:xfrm>
        </p:grpSpPr>
        <p:grpSp>
          <p:nvGrpSpPr>
            <p:cNvPr id="142" name="Agrupar 141">
              <a:extLst>
                <a:ext uri="{FF2B5EF4-FFF2-40B4-BE49-F238E27FC236}">
                  <a16:creationId xmlns="" xmlns:a16="http://schemas.microsoft.com/office/drawing/2014/main" id="{6C847DE3-F8CD-4FFF-B716-B66F5E1350DD}"/>
                </a:ext>
              </a:extLst>
            </p:cNvPr>
            <p:cNvGrpSpPr/>
            <p:nvPr/>
          </p:nvGrpSpPr>
          <p:grpSpPr>
            <a:xfrm>
              <a:off x="14412650" y="-1446745"/>
              <a:ext cx="1386243" cy="1281781"/>
              <a:chOff x="5998389" y="3830251"/>
              <a:chExt cx="1218630" cy="1126799"/>
            </a:xfrm>
          </p:grpSpPr>
          <p:sp>
            <p:nvSpPr>
              <p:cNvPr id="141" name="Retângulo: Cantos Arredondados 140">
                <a:extLst>
                  <a:ext uri="{FF2B5EF4-FFF2-40B4-BE49-F238E27FC236}">
                    <a16:creationId xmlns="" xmlns:a16="http://schemas.microsoft.com/office/drawing/2014/main" id="{53118A0F-584D-43C6-BD02-205B4634D9F8}"/>
                  </a:ext>
                </a:extLst>
              </p:cNvPr>
              <p:cNvSpPr/>
              <p:nvPr/>
            </p:nvSpPr>
            <p:spPr>
              <a:xfrm>
                <a:off x="6120374" y="4305890"/>
                <a:ext cx="1000369" cy="651160"/>
              </a:xfrm>
              <a:prstGeom prst="roundRect">
                <a:avLst/>
              </a:prstGeom>
              <a:solidFill>
                <a:srgbClr val="A0B8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8" name="Retângulo: Cantos Arredondados 197">
                <a:extLst>
                  <a:ext uri="{FF2B5EF4-FFF2-40B4-BE49-F238E27FC236}">
                    <a16:creationId xmlns="" xmlns:a16="http://schemas.microsoft.com/office/drawing/2014/main" id="{D5673341-C643-4F4A-95F2-1F49AD116BA1}"/>
                  </a:ext>
                </a:extLst>
              </p:cNvPr>
              <p:cNvSpPr/>
              <p:nvPr/>
            </p:nvSpPr>
            <p:spPr>
              <a:xfrm>
                <a:off x="5998389" y="3830251"/>
                <a:ext cx="1218630" cy="651160"/>
              </a:xfrm>
              <a:prstGeom prst="roundRect">
                <a:avLst>
                  <a:gd name="adj" fmla="val 50000"/>
                </a:avLst>
              </a:prstGeom>
              <a:solidFill>
                <a:srgbClr val="7196D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45" name="Agrupar 144">
              <a:extLst>
                <a:ext uri="{FF2B5EF4-FFF2-40B4-BE49-F238E27FC236}">
                  <a16:creationId xmlns="" xmlns:a16="http://schemas.microsoft.com/office/drawing/2014/main" id="{0DFFB205-A3DF-458A-AF11-04ED9DE4A1B9}"/>
                </a:ext>
              </a:extLst>
            </p:cNvPr>
            <p:cNvGrpSpPr/>
            <p:nvPr/>
          </p:nvGrpSpPr>
          <p:grpSpPr>
            <a:xfrm>
              <a:off x="13356297" y="-334738"/>
              <a:ext cx="3557942" cy="7488332"/>
              <a:chOff x="6179322" y="-630333"/>
              <a:chExt cx="3557942" cy="7488332"/>
            </a:xfrm>
          </p:grpSpPr>
          <p:grpSp>
            <p:nvGrpSpPr>
              <p:cNvPr id="143" name="Agrupar 142">
                <a:extLst>
                  <a:ext uri="{FF2B5EF4-FFF2-40B4-BE49-F238E27FC236}">
                    <a16:creationId xmlns="" xmlns:a16="http://schemas.microsoft.com/office/drawing/2014/main" id="{13BA739A-3324-4493-910D-A1CBE1AAB26C}"/>
                  </a:ext>
                </a:extLst>
              </p:cNvPr>
              <p:cNvGrpSpPr/>
              <p:nvPr/>
            </p:nvGrpSpPr>
            <p:grpSpPr>
              <a:xfrm>
                <a:off x="6197840" y="-630333"/>
                <a:ext cx="3539424" cy="3983430"/>
                <a:chOff x="4788943" y="4648199"/>
                <a:chExt cx="3539424" cy="3983430"/>
              </a:xfrm>
            </p:grpSpPr>
            <p:sp>
              <p:nvSpPr>
                <p:cNvPr id="135" name="Retângulo: Cantos Arredondados 134">
                  <a:extLst>
                    <a:ext uri="{FF2B5EF4-FFF2-40B4-BE49-F238E27FC236}">
                      <a16:creationId xmlns="" xmlns:a16="http://schemas.microsoft.com/office/drawing/2014/main" id="{B6F5DDAE-4703-473E-AAD7-38588D7AE164}"/>
                    </a:ext>
                  </a:extLst>
                </p:cNvPr>
                <p:cNvSpPr/>
                <p:nvPr/>
              </p:nvSpPr>
              <p:spPr>
                <a:xfrm>
                  <a:off x="4788943" y="5170508"/>
                  <a:ext cx="3539424" cy="10789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1" name="Retângulo: Cantos Arredondados 190">
                  <a:extLst>
                    <a:ext uri="{FF2B5EF4-FFF2-40B4-BE49-F238E27FC236}">
                      <a16:creationId xmlns="" xmlns:a16="http://schemas.microsoft.com/office/drawing/2014/main" id="{9B3E0510-E079-4337-AF8E-2A14842A66FF}"/>
                    </a:ext>
                  </a:extLst>
                </p:cNvPr>
                <p:cNvSpPr/>
                <p:nvPr/>
              </p:nvSpPr>
              <p:spPr>
                <a:xfrm>
                  <a:off x="4788943" y="5826458"/>
                  <a:ext cx="3539424" cy="10789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2" name="Retângulo: Cantos Arredondados 191">
                  <a:extLst>
                    <a:ext uri="{FF2B5EF4-FFF2-40B4-BE49-F238E27FC236}">
                      <a16:creationId xmlns="" xmlns:a16="http://schemas.microsoft.com/office/drawing/2014/main" id="{67F81CB9-B22D-425F-8A57-E9C6A78E48D9}"/>
                    </a:ext>
                  </a:extLst>
                </p:cNvPr>
                <p:cNvSpPr/>
                <p:nvPr/>
              </p:nvSpPr>
              <p:spPr>
                <a:xfrm>
                  <a:off x="4788943" y="6482408"/>
                  <a:ext cx="3539424" cy="10789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3" name="Retângulo: Cantos Arredondados 192">
                  <a:extLst>
                    <a:ext uri="{FF2B5EF4-FFF2-40B4-BE49-F238E27FC236}">
                      <a16:creationId xmlns="" xmlns:a16="http://schemas.microsoft.com/office/drawing/2014/main" id="{8795BB25-556D-4842-8615-F5F24FF5FE76}"/>
                    </a:ext>
                  </a:extLst>
                </p:cNvPr>
                <p:cNvSpPr/>
                <p:nvPr/>
              </p:nvSpPr>
              <p:spPr>
                <a:xfrm>
                  <a:off x="4788943" y="7138358"/>
                  <a:ext cx="3539424" cy="10789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4" name="Retângulo: Cantos Arredondados 193">
                  <a:extLst>
                    <a:ext uri="{FF2B5EF4-FFF2-40B4-BE49-F238E27FC236}">
                      <a16:creationId xmlns="" xmlns:a16="http://schemas.microsoft.com/office/drawing/2014/main" id="{9FFE493A-40FD-41DF-A5F6-CD40D981CBA2}"/>
                    </a:ext>
                  </a:extLst>
                </p:cNvPr>
                <p:cNvSpPr/>
                <p:nvPr/>
              </p:nvSpPr>
              <p:spPr>
                <a:xfrm>
                  <a:off x="4788943" y="7794307"/>
                  <a:ext cx="3539424" cy="83732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0" name="Elipse 139">
                  <a:extLst>
                    <a:ext uri="{FF2B5EF4-FFF2-40B4-BE49-F238E27FC236}">
                      <a16:creationId xmlns="" xmlns:a16="http://schemas.microsoft.com/office/drawing/2014/main" id="{F1861ECC-B3D5-4F79-8595-449F83558018}"/>
                    </a:ext>
                  </a:extLst>
                </p:cNvPr>
                <p:cNvSpPr/>
                <p:nvPr/>
              </p:nvSpPr>
              <p:spPr>
                <a:xfrm>
                  <a:off x="4788943" y="4648199"/>
                  <a:ext cx="3539424" cy="2257193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grpSp>
            <p:nvGrpSpPr>
              <p:cNvPr id="202" name="Agrupar 201">
                <a:extLst>
                  <a:ext uri="{FF2B5EF4-FFF2-40B4-BE49-F238E27FC236}">
                    <a16:creationId xmlns="" xmlns:a16="http://schemas.microsoft.com/office/drawing/2014/main" id="{5A730A17-4000-4210-9819-9EF5026F4E58}"/>
                  </a:ext>
                </a:extLst>
              </p:cNvPr>
              <p:cNvGrpSpPr/>
              <p:nvPr/>
            </p:nvGrpSpPr>
            <p:grpSpPr>
              <a:xfrm rot="10800000">
                <a:off x="6179322" y="3113833"/>
                <a:ext cx="3539424" cy="3744166"/>
                <a:chOff x="4788943" y="4887463"/>
                <a:chExt cx="3539424" cy="3744166"/>
              </a:xfrm>
            </p:grpSpPr>
            <p:sp>
              <p:nvSpPr>
                <p:cNvPr id="203" name="Retângulo: Cantos Arredondados 202">
                  <a:extLst>
                    <a:ext uri="{FF2B5EF4-FFF2-40B4-BE49-F238E27FC236}">
                      <a16:creationId xmlns="" xmlns:a16="http://schemas.microsoft.com/office/drawing/2014/main" id="{46824F53-52CA-41C1-9AF9-4554FF42F850}"/>
                    </a:ext>
                  </a:extLst>
                </p:cNvPr>
                <p:cNvSpPr/>
                <p:nvPr/>
              </p:nvSpPr>
              <p:spPr>
                <a:xfrm>
                  <a:off x="4788943" y="4887463"/>
                  <a:ext cx="3539424" cy="1361981"/>
                </a:xfrm>
                <a:prstGeom prst="roundRect">
                  <a:avLst>
                    <a:gd name="adj" fmla="val 30418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4" name="Retângulo: Cantos Arredondados 203">
                  <a:extLst>
                    <a:ext uri="{FF2B5EF4-FFF2-40B4-BE49-F238E27FC236}">
                      <a16:creationId xmlns="" xmlns:a16="http://schemas.microsoft.com/office/drawing/2014/main" id="{39E0458B-B87B-443B-84E2-34B313C689D0}"/>
                    </a:ext>
                  </a:extLst>
                </p:cNvPr>
                <p:cNvSpPr/>
                <p:nvPr/>
              </p:nvSpPr>
              <p:spPr>
                <a:xfrm>
                  <a:off x="4788943" y="5826458"/>
                  <a:ext cx="3539424" cy="10789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5" name="Retângulo: Cantos Arredondados 204">
                  <a:extLst>
                    <a:ext uri="{FF2B5EF4-FFF2-40B4-BE49-F238E27FC236}">
                      <a16:creationId xmlns="" xmlns:a16="http://schemas.microsoft.com/office/drawing/2014/main" id="{70225858-235A-480B-AABD-D477450D63A7}"/>
                    </a:ext>
                  </a:extLst>
                </p:cNvPr>
                <p:cNvSpPr/>
                <p:nvPr/>
              </p:nvSpPr>
              <p:spPr>
                <a:xfrm>
                  <a:off x="4788943" y="6482408"/>
                  <a:ext cx="3539424" cy="10789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6" name="Retângulo: Cantos Arredondados 205">
                  <a:extLst>
                    <a:ext uri="{FF2B5EF4-FFF2-40B4-BE49-F238E27FC236}">
                      <a16:creationId xmlns="" xmlns:a16="http://schemas.microsoft.com/office/drawing/2014/main" id="{F3CD6DB3-0351-45AB-9F3F-51B9C9C3A1FE}"/>
                    </a:ext>
                  </a:extLst>
                </p:cNvPr>
                <p:cNvSpPr/>
                <p:nvPr/>
              </p:nvSpPr>
              <p:spPr>
                <a:xfrm>
                  <a:off x="4788943" y="7138358"/>
                  <a:ext cx="3539424" cy="10789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7" name="Retângulo: Cantos Arredondados 206">
                  <a:extLst>
                    <a:ext uri="{FF2B5EF4-FFF2-40B4-BE49-F238E27FC236}">
                      <a16:creationId xmlns="" xmlns:a16="http://schemas.microsoft.com/office/drawing/2014/main" id="{34B6C88A-A47F-46F6-A2B0-ECED0822E8E4}"/>
                    </a:ext>
                  </a:extLst>
                </p:cNvPr>
                <p:cNvSpPr/>
                <p:nvPr/>
              </p:nvSpPr>
              <p:spPr>
                <a:xfrm>
                  <a:off x="4788943" y="7794307"/>
                  <a:ext cx="3539424" cy="83732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sp>
          <p:nvSpPr>
            <p:cNvPr id="148" name="Retângulo: Cantos Arredondados 147">
              <a:extLst>
                <a:ext uri="{FF2B5EF4-FFF2-40B4-BE49-F238E27FC236}">
                  <a16:creationId xmlns="" xmlns:a16="http://schemas.microsoft.com/office/drawing/2014/main" id="{17839313-D02F-47B1-AC74-C2BC8059BF92}"/>
                </a:ext>
              </a:extLst>
            </p:cNvPr>
            <p:cNvSpPr/>
            <p:nvPr/>
          </p:nvSpPr>
          <p:spPr>
            <a:xfrm>
              <a:off x="13365556" y="2408447"/>
              <a:ext cx="3539424" cy="1742277"/>
            </a:xfrm>
            <a:prstGeom prst="roundRect">
              <a:avLst>
                <a:gd name="adj" fmla="val 1312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9" name="Retângulo: Cantos Arredondados 148">
              <a:extLst>
                <a:ext uri="{FF2B5EF4-FFF2-40B4-BE49-F238E27FC236}">
                  <a16:creationId xmlns="" xmlns:a16="http://schemas.microsoft.com/office/drawing/2014/main" id="{72FB4C24-7553-4D0D-BEC0-DE125B7747F6}"/>
                </a:ext>
              </a:extLst>
            </p:cNvPr>
            <p:cNvSpPr/>
            <p:nvPr/>
          </p:nvSpPr>
          <p:spPr>
            <a:xfrm>
              <a:off x="13832262" y="2730212"/>
              <a:ext cx="2568975" cy="26488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2" name="Retângulo: Cantos Arredondados 211">
              <a:extLst>
                <a:ext uri="{FF2B5EF4-FFF2-40B4-BE49-F238E27FC236}">
                  <a16:creationId xmlns="" xmlns:a16="http://schemas.microsoft.com/office/drawing/2014/main" id="{9A42D5A5-E9A0-4AE4-89F4-121F59EF1111}"/>
                </a:ext>
              </a:extLst>
            </p:cNvPr>
            <p:cNvSpPr/>
            <p:nvPr/>
          </p:nvSpPr>
          <p:spPr>
            <a:xfrm>
              <a:off x="13791067" y="3144548"/>
              <a:ext cx="2568975" cy="26488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3" name="Retângulo: Cantos Arredondados 212">
              <a:extLst>
                <a:ext uri="{FF2B5EF4-FFF2-40B4-BE49-F238E27FC236}">
                  <a16:creationId xmlns="" xmlns:a16="http://schemas.microsoft.com/office/drawing/2014/main" id="{AC334D68-2C8B-4C12-A4C3-9D8A70F1010D}"/>
                </a:ext>
              </a:extLst>
            </p:cNvPr>
            <p:cNvSpPr/>
            <p:nvPr/>
          </p:nvSpPr>
          <p:spPr>
            <a:xfrm>
              <a:off x="13832262" y="3618148"/>
              <a:ext cx="2568975" cy="26488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0" name="Retângulo: Cantos Arredondados 149">
              <a:extLst>
                <a:ext uri="{FF2B5EF4-FFF2-40B4-BE49-F238E27FC236}">
                  <a16:creationId xmlns="" xmlns:a16="http://schemas.microsoft.com/office/drawing/2014/main" id="{A0361198-4B8F-43FE-8B6A-056352F1A75A}"/>
                </a:ext>
              </a:extLst>
            </p:cNvPr>
            <p:cNvSpPr/>
            <p:nvPr/>
          </p:nvSpPr>
          <p:spPr>
            <a:xfrm>
              <a:off x="15708204" y="4712238"/>
              <a:ext cx="711862" cy="1553513"/>
            </a:xfrm>
            <a:prstGeom prst="roundRect">
              <a:avLst>
                <a:gd name="adj" fmla="val 50000"/>
              </a:avLst>
            </a:prstGeom>
            <a:solidFill>
              <a:srgbClr val="A0B8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6" name="Retângulo: Cantos Arredondados 215">
              <a:extLst>
                <a:ext uri="{FF2B5EF4-FFF2-40B4-BE49-F238E27FC236}">
                  <a16:creationId xmlns="" xmlns:a16="http://schemas.microsoft.com/office/drawing/2014/main" id="{67A682AF-8F4F-4D36-B468-91FFAF768CF7}"/>
                </a:ext>
              </a:extLst>
            </p:cNvPr>
            <p:cNvSpPr/>
            <p:nvPr/>
          </p:nvSpPr>
          <p:spPr>
            <a:xfrm>
              <a:off x="15652623" y="440759"/>
              <a:ext cx="711862" cy="1116064"/>
            </a:xfrm>
            <a:prstGeom prst="roundRect">
              <a:avLst>
                <a:gd name="adj" fmla="val 50000"/>
              </a:avLst>
            </a:prstGeom>
            <a:solidFill>
              <a:srgbClr val="A0B8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37" name="Agrupar 236">
            <a:extLst>
              <a:ext uri="{FF2B5EF4-FFF2-40B4-BE49-F238E27FC236}">
                <a16:creationId xmlns="" xmlns:a16="http://schemas.microsoft.com/office/drawing/2014/main" id="{A7B98D12-2E1A-49F5-8BB2-E71A906EAAC2}"/>
              </a:ext>
            </a:extLst>
          </p:cNvPr>
          <p:cNvGrpSpPr/>
          <p:nvPr/>
        </p:nvGrpSpPr>
        <p:grpSpPr>
          <a:xfrm>
            <a:off x="9869492" y="521800"/>
            <a:ext cx="718512" cy="1832359"/>
            <a:chOff x="11455518" y="-5433753"/>
            <a:chExt cx="4626114" cy="11797583"/>
          </a:xfrm>
        </p:grpSpPr>
        <p:sp>
          <p:nvSpPr>
            <p:cNvPr id="227" name="Retângulo: Cantos Arredondados 226">
              <a:extLst>
                <a:ext uri="{FF2B5EF4-FFF2-40B4-BE49-F238E27FC236}">
                  <a16:creationId xmlns="" xmlns:a16="http://schemas.microsoft.com/office/drawing/2014/main" id="{3D98F8D2-4886-4A9E-AF0D-E1527772E542}"/>
                </a:ext>
              </a:extLst>
            </p:cNvPr>
            <p:cNvSpPr/>
            <p:nvPr/>
          </p:nvSpPr>
          <p:spPr>
            <a:xfrm>
              <a:off x="11455518" y="-1199486"/>
              <a:ext cx="4626113" cy="7563316"/>
            </a:xfrm>
            <a:prstGeom prst="roundRect">
              <a:avLst>
                <a:gd name="adj" fmla="val 29419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1" name="Retângulo: Cantos Arredondados 230">
              <a:extLst>
                <a:ext uri="{FF2B5EF4-FFF2-40B4-BE49-F238E27FC236}">
                  <a16:creationId xmlns="" xmlns:a16="http://schemas.microsoft.com/office/drawing/2014/main" id="{54CEBB95-E465-4165-AAA1-AC14A84F1255}"/>
                </a:ext>
              </a:extLst>
            </p:cNvPr>
            <p:cNvSpPr/>
            <p:nvPr/>
          </p:nvSpPr>
          <p:spPr>
            <a:xfrm>
              <a:off x="11459490" y="-3342906"/>
              <a:ext cx="4622142" cy="6440916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0" name="Lágrima 229">
              <a:extLst>
                <a:ext uri="{FF2B5EF4-FFF2-40B4-BE49-F238E27FC236}">
                  <a16:creationId xmlns="" xmlns:a16="http://schemas.microsoft.com/office/drawing/2014/main" id="{FE05ADE5-EB90-4592-ACE9-86A647520899}"/>
                </a:ext>
              </a:extLst>
            </p:cNvPr>
            <p:cNvSpPr/>
            <p:nvPr/>
          </p:nvSpPr>
          <p:spPr>
            <a:xfrm rot="18900000">
              <a:off x="11475801" y="-3614764"/>
              <a:ext cx="4544696" cy="4544696"/>
            </a:xfrm>
            <a:prstGeom prst="teardrop">
              <a:avLst>
                <a:gd name="adj" fmla="val 11285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2" name="Retângulo: Cantos Arredondados 231">
              <a:extLst>
                <a:ext uri="{FF2B5EF4-FFF2-40B4-BE49-F238E27FC236}">
                  <a16:creationId xmlns="" xmlns:a16="http://schemas.microsoft.com/office/drawing/2014/main" id="{30718A0D-91D9-47CD-8F99-D136F61B2999}"/>
                </a:ext>
              </a:extLst>
            </p:cNvPr>
            <p:cNvSpPr/>
            <p:nvPr/>
          </p:nvSpPr>
          <p:spPr>
            <a:xfrm>
              <a:off x="12877994" y="-5157845"/>
              <a:ext cx="1740309" cy="2129463"/>
            </a:xfrm>
            <a:prstGeom prst="roundRect">
              <a:avLst>
                <a:gd name="adj" fmla="val 40396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5" name="Retângulo: Cantos Arredondados 234">
              <a:extLst>
                <a:ext uri="{FF2B5EF4-FFF2-40B4-BE49-F238E27FC236}">
                  <a16:creationId xmlns="" xmlns:a16="http://schemas.microsoft.com/office/drawing/2014/main" id="{130ACD35-AD4D-42AB-8CF1-5B7D0C0C66FA}"/>
                </a:ext>
              </a:extLst>
            </p:cNvPr>
            <p:cNvSpPr/>
            <p:nvPr/>
          </p:nvSpPr>
          <p:spPr>
            <a:xfrm>
              <a:off x="12741493" y="-5433753"/>
              <a:ext cx="2013309" cy="877751"/>
            </a:xfrm>
            <a:prstGeom prst="roundRect">
              <a:avLst>
                <a:gd name="adj" fmla="val 20233"/>
              </a:avLst>
            </a:prstGeom>
            <a:solidFill>
              <a:srgbClr val="E736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3" name="Retângulo 232">
              <a:extLst>
                <a:ext uri="{FF2B5EF4-FFF2-40B4-BE49-F238E27FC236}">
                  <a16:creationId xmlns="" xmlns:a16="http://schemas.microsoft.com/office/drawing/2014/main" id="{F2A4F3F5-785C-4E80-9680-BAF386CA2162}"/>
                </a:ext>
              </a:extLst>
            </p:cNvPr>
            <p:cNvSpPr/>
            <p:nvPr/>
          </p:nvSpPr>
          <p:spPr>
            <a:xfrm>
              <a:off x="11455518" y="-501445"/>
              <a:ext cx="4622142" cy="297445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4" name="Retângulo: Cantos Arredondados 233">
              <a:extLst>
                <a:ext uri="{FF2B5EF4-FFF2-40B4-BE49-F238E27FC236}">
                  <a16:creationId xmlns="" xmlns:a16="http://schemas.microsoft.com/office/drawing/2014/main" id="{803B14DF-DC9A-4CE0-BE93-F98848786911}"/>
                </a:ext>
              </a:extLst>
            </p:cNvPr>
            <p:cNvSpPr/>
            <p:nvPr/>
          </p:nvSpPr>
          <p:spPr>
            <a:xfrm>
              <a:off x="11866622" y="-93286"/>
              <a:ext cx="3763049" cy="430478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8" name="Retângulo: Cantos Arredondados 237">
              <a:extLst>
                <a:ext uri="{FF2B5EF4-FFF2-40B4-BE49-F238E27FC236}">
                  <a16:creationId xmlns="" xmlns:a16="http://schemas.microsoft.com/office/drawing/2014/main" id="{15FB0B33-F081-485F-A36A-EA96CEC5B499}"/>
                </a:ext>
              </a:extLst>
            </p:cNvPr>
            <p:cNvSpPr/>
            <p:nvPr/>
          </p:nvSpPr>
          <p:spPr>
            <a:xfrm>
              <a:off x="11838422" y="589009"/>
              <a:ext cx="3763049" cy="430478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6" name="Retângulo: Cantos Arredondados 235">
              <a:extLst>
                <a:ext uri="{FF2B5EF4-FFF2-40B4-BE49-F238E27FC236}">
                  <a16:creationId xmlns="" xmlns:a16="http://schemas.microsoft.com/office/drawing/2014/main" id="{D172338A-A68B-47F0-BF46-6F702132B395}"/>
                </a:ext>
              </a:extLst>
            </p:cNvPr>
            <p:cNvSpPr/>
            <p:nvPr/>
          </p:nvSpPr>
          <p:spPr>
            <a:xfrm>
              <a:off x="14618302" y="2888673"/>
              <a:ext cx="920555" cy="2352757"/>
            </a:xfrm>
            <a:prstGeom prst="roundRect">
              <a:avLst>
                <a:gd name="adj" fmla="val 50000"/>
              </a:avLst>
            </a:prstGeom>
            <a:solidFill>
              <a:srgbClr val="4B4B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0" name="Retângulo: Cantos Arredondados 239">
              <a:extLst>
                <a:ext uri="{FF2B5EF4-FFF2-40B4-BE49-F238E27FC236}">
                  <a16:creationId xmlns="" xmlns:a16="http://schemas.microsoft.com/office/drawing/2014/main" id="{A71B87BF-67E9-4A3C-9F99-1DBFCD3F2C0A}"/>
                </a:ext>
              </a:extLst>
            </p:cNvPr>
            <p:cNvSpPr/>
            <p:nvPr/>
          </p:nvSpPr>
          <p:spPr>
            <a:xfrm>
              <a:off x="14294524" y="-2510133"/>
              <a:ext cx="920555" cy="1507181"/>
            </a:xfrm>
            <a:prstGeom prst="roundRect">
              <a:avLst>
                <a:gd name="adj" fmla="val 50000"/>
              </a:avLst>
            </a:prstGeom>
            <a:solidFill>
              <a:srgbClr val="4B4B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1" name="Retângulo: Cantos Arredondados 240">
              <a:extLst>
                <a:ext uri="{FF2B5EF4-FFF2-40B4-BE49-F238E27FC236}">
                  <a16:creationId xmlns="" xmlns:a16="http://schemas.microsoft.com/office/drawing/2014/main" id="{730B3ADE-29CA-4D23-A7B5-59BEBA9CE035}"/>
                </a:ext>
              </a:extLst>
            </p:cNvPr>
            <p:cNvSpPr/>
            <p:nvPr/>
          </p:nvSpPr>
          <p:spPr>
            <a:xfrm>
              <a:off x="14211633" y="-5307726"/>
              <a:ext cx="382162" cy="625695"/>
            </a:xfrm>
            <a:prstGeom prst="roundRect">
              <a:avLst>
                <a:gd name="adj" fmla="val 50000"/>
              </a:avLst>
            </a:prstGeom>
            <a:solidFill>
              <a:srgbClr val="EA50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51" name="Agrupar 250">
            <a:extLst>
              <a:ext uri="{FF2B5EF4-FFF2-40B4-BE49-F238E27FC236}">
                <a16:creationId xmlns="" xmlns:a16="http://schemas.microsoft.com/office/drawing/2014/main" id="{8D27259E-AE66-4353-8ED3-B8259C5E4205}"/>
              </a:ext>
            </a:extLst>
          </p:cNvPr>
          <p:cNvGrpSpPr/>
          <p:nvPr/>
        </p:nvGrpSpPr>
        <p:grpSpPr>
          <a:xfrm>
            <a:off x="668706" y="3211555"/>
            <a:ext cx="1494066" cy="860860"/>
            <a:chOff x="3425662" y="3126658"/>
            <a:chExt cx="8255061" cy="4756449"/>
          </a:xfrm>
        </p:grpSpPr>
        <p:sp>
          <p:nvSpPr>
            <p:cNvPr id="250" name="Forma Livre: Forma 249">
              <a:extLst>
                <a:ext uri="{FF2B5EF4-FFF2-40B4-BE49-F238E27FC236}">
                  <a16:creationId xmlns="" xmlns:a16="http://schemas.microsoft.com/office/drawing/2014/main" id="{BB0BFBBF-82DC-4695-B222-D3E871DAE672}"/>
                </a:ext>
              </a:extLst>
            </p:cNvPr>
            <p:cNvSpPr/>
            <p:nvPr/>
          </p:nvSpPr>
          <p:spPr>
            <a:xfrm>
              <a:off x="4022008" y="3688123"/>
              <a:ext cx="7034708" cy="4194984"/>
            </a:xfrm>
            <a:custGeom>
              <a:avLst/>
              <a:gdLst>
                <a:gd name="connsiteX0" fmla="*/ 489642 w 5385367"/>
                <a:gd name="connsiteY0" fmla="*/ 0 h 3211438"/>
                <a:gd name="connsiteX1" fmla="*/ 4908110 w 5385367"/>
                <a:gd name="connsiteY1" fmla="*/ 0 h 3211438"/>
                <a:gd name="connsiteX2" fmla="*/ 5326976 w 5385367"/>
                <a:gd name="connsiteY2" fmla="*/ 277643 h 3211438"/>
                <a:gd name="connsiteX3" fmla="*/ 5342859 w 5385367"/>
                <a:gd name="connsiteY3" fmla="*/ 328809 h 3211438"/>
                <a:gd name="connsiteX4" fmla="*/ 5357487 w 5385367"/>
                <a:gd name="connsiteY4" fmla="*/ 360871 h 3211438"/>
                <a:gd name="connsiteX5" fmla="*/ 5367835 w 5385367"/>
                <a:gd name="connsiteY5" fmla="*/ 659326 h 3211438"/>
                <a:gd name="connsiteX6" fmla="*/ 4785814 w 5385367"/>
                <a:gd name="connsiteY6" fmla="*/ 2831462 h 3211438"/>
                <a:gd name="connsiteX7" fmla="*/ 4262311 w 5385367"/>
                <a:gd name="connsiteY7" fmla="*/ 3209291 h 3211438"/>
                <a:gd name="connsiteX8" fmla="*/ 4242307 w 5385367"/>
                <a:gd name="connsiteY8" fmla="*/ 3206035 h 3211438"/>
                <a:gd name="connsiteX9" fmla="*/ 4188711 w 5385367"/>
                <a:gd name="connsiteY9" fmla="*/ 3211438 h 3211438"/>
                <a:gd name="connsiteX10" fmla="*/ 1166008 w 5385367"/>
                <a:gd name="connsiteY10" fmla="*/ 3211438 h 3211438"/>
                <a:gd name="connsiteX11" fmla="*/ 1111852 w 5385367"/>
                <a:gd name="connsiteY11" fmla="*/ 3205979 h 3211438"/>
                <a:gd name="connsiteX12" fmla="*/ 1092984 w 5385367"/>
                <a:gd name="connsiteY12" fmla="*/ 3209050 h 3211438"/>
                <a:gd name="connsiteX13" fmla="*/ 633246 w 5385367"/>
                <a:gd name="connsiteY13" fmla="*/ 2877242 h 3211438"/>
                <a:gd name="connsiteX14" fmla="*/ 15397 w 5385367"/>
                <a:gd name="connsiteY14" fmla="*/ 571400 h 3211438"/>
                <a:gd name="connsiteX15" fmla="*/ 332609 w 5385367"/>
                <a:gd name="connsiteY15" fmla="*/ 21973 h 3211438"/>
                <a:gd name="connsiteX16" fmla="*/ 383867 w 5385367"/>
                <a:gd name="connsiteY16" fmla="*/ 13631 h 3211438"/>
                <a:gd name="connsiteX17" fmla="*/ 398027 w 5385367"/>
                <a:gd name="connsiteY17" fmla="*/ 9236 h 3211438"/>
                <a:gd name="connsiteX18" fmla="*/ 489642 w 5385367"/>
                <a:gd name="connsiteY18" fmla="*/ 0 h 3211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385367" h="3211438">
                  <a:moveTo>
                    <a:pt x="489642" y="0"/>
                  </a:moveTo>
                  <a:lnTo>
                    <a:pt x="4908110" y="0"/>
                  </a:lnTo>
                  <a:cubicBezTo>
                    <a:pt x="5096407" y="0"/>
                    <a:pt x="5257966" y="114484"/>
                    <a:pt x="5326976" y="277643"/>
                  </a:cubicBezTo>
                  <a:lnTo>
                    <a:pt x="5342859" y="328809"/>
                  </a:lnTo>
                  <a:lnTo>
                    <a:pt x="5357487" y="360871"/>
                  </a:lnTo>
                  <a:cubicBezTo>
                    <a:pt x="5389589" y="453876"/>
                    <a:pt x="5395217" y="557135"/>
                    <a:pt x="5367835" y="659326"/>
                  </a:cubicBezTo>
                  <a:lnTo>
                    <a:pt x="4785814" y="2831462"/>
                  </a:lnTo>
                  <a:cubicBezTo>
                    <a:pt x="4721923" y="3069907"/>
                    <a:pt x="4499482" y="3223528"/>
                    <a:pt x="4262311" y="3209291"/>
                  </a:cubicBezTo>
                  <a:lnTo>
                    <a:pt x="4242307" y="3206035"/>
                  </a:lnTo>
                  <a:lnTo>
                    <a:pt x="4188711" y="3211438"/>
                  </a:lnTo>
                  <a:lnTo>
                    <a:pt x="1166008" y="3211438"/>
                  </a:lnTo>
                  <a:lnTo>
                    <a:pt x="1111852" y="3205979"/>
                  </a:lnTo>
                  <a:lnTo>
                    <a:pt x="1092984" y="3209050"/>
                  </a:lnTo>
                  <a:cubicBezTo>
                    <a:pt x="884702" y="3221552"/>
                    <a:pt x="689355" y="3086643"/>
                    <a:pt x="633246" y="2877242"/>
                  </a:cubicBezTo>
                  <a:lnTo>
                    <a:pt x="15397" y="571400"/>
                  </a:lnTo>
                  <a:cubicBezTo>
                    <a:pt x="-48727" y="332084"/>
                    <a:pt x="93293" y="86098"/>
                    <a:pt x="332609" y="21973"/>
                  </a:cubicBezTo>
                  <a:lnTo>
                    <a:pt x="383867" y="13631"/>
                  </a:lnTo>
                  <a:lnTo>
                    <a:pt x="398027" y="9236"/>
                  </a:lnTo>
                  <a:cubicBezTo>
                    <a:pt x="427619" y="3180"/>
                    <a:pt x="458259" y="0"/>
                    <a:pt x="489642" y="0"/>
                  </a:cubicBezTo>
                  <a:close/>
                </a:path>
              </a:pathLst>
            </a:custGeom>
            <a:solidFill>
              <a:srgbClr val="FCFC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3" name="Retângulo: Cantos Arredondados 242">
              <a:extLst>
                <a:ext uri="{FF2B5EF4-FFF2-40B4-BE49-F238E27FC236}">
                  <a16:creationId xmlns="" xmlns:a16="http://schemas.microsoft.com/office/drawing/2014/main" id="{BC48C397-74B7-4A76-8401-E48131FAE100}"/>
                </a:ext>
              </a:extLst>
            </p:cNvPr>
            <p:cNvSpPr/>
            <p:nvPr/>
          </p:nvSpPr>
          <p:spPr>
            <a:xfrm>
              <a:off x="3425662" y="3126658"/>
              <a:ext cx="8255061" cy="1236361"/>
            </a:xfrm>
            <a:prstGeom prst="roundRect">
              <a:avLst>
                <a:gd name="adj" fmla="val 50000"/>
              </a:avLst>
            </a:prstGeom>
            <a:solidFill>
              <a:srgbClr val="6C44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4" name="Retângulo: Cantos Arredondados 243">
              <a:extLst>
                <a:ext uri="{FF2B5EF4-FFF2-40B4-BE49-F238E27FC236}">
                  <a16:creationId xmlns="" xmlns:a16="http://schemas.microsoft.com/office/drawing/2014/main" id="{8C3013DB-F725-4F26-940F-6E8FF027AE15}"/>
                </a:ext>
              </a:extLst>
            </p:cNvPr>
            <p:cNvSpPr/>
            <p:nvPr/>
          </p:nvSpPr>
          <p:spPr>
            <a:xfrm>
              <a:off x="5940974" y="4857113"/>
              <a:ext cx="649443" cy="2417554"/>
            </a:xfrm>
            <a:prstGeom prst="roundRect">
              <a:avLst>
                <a:gd name="adj" fmla="val 50000"/>
              </a:avLst>
            </a:prstGeom>
            <a:solidFill>
              <a:srgbClr val="E0E0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3" name="Retângulo: Cantos Arredondados 252">
              <a:extLst>
                <a:ext uri="{FF2B5EF4-FFF2-40B4-BE49-F238E27FC236}">
                  <a16:creationId xmlns="" xmlns:a16="http://schemas.microsoft.com/office/drawing/2014/main" id="{30C4C95B-9860-45D8-9D83-E265CC0A0E05}"/>
                </a:ext>
              </a:extLst>
            </p:cNvPr>
            <p:cNvSpPr/>
            <p:nvPr/>
          </p:nvSpPr>
          <p:spPr>
            <a:xfrm>
              <a:off x="7186763" y="4873457"/>
              <a:ext cx="649443" cy="2417554"/>
            </a:xfrm>
            <a:prstGeom prst="roundRect">
              <a:avLst>
                <a:gd name="adj" fmla="val 50000"/>
              </a:avLst>
            </a:prstGeom>
            <a:solidFill>
              <a:srgbClr val="E0E0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4" name="Retângulo: Cantos Arredondados 253">
              <a:extLst>
                <a:ext uri="{FF2B5EF4-FFF2-40B4-BE49-F238E27FC236}">
                  <a16:creationId xmlns="" xmlns:a16="http://schemas.microsoft.com/office/drawing/2014/main" id="{E871B4B4-6E92-4B71-93A3-6477FC6EF9F9}"/>
                </a:ext>
              </a:extLst>
            </p:cNvPr>
            <p:cNvSpPr/>
            <p:nvPr/>
          </p:nvSpPr>
          <p:spPr>
            <a:xfrm>
              <a:off x="8432552" y="4840768"/>
              <a:ext cx="649443" cy="2417554"/>
            </a:xfrm>
            <a:prstGeom prst="roundRect">
              <a:avLst>
                <a:gd name="adj" fmla="val 50000"/>
              </a:avLst>
            </a:prstGeom>
            <a:solidFill>
              <a:srgbClr val="E0E0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5" name="Retângulo: Cantos Arredondados 254">
              <a:extLst>
                <a:ext uri="{FF2B5EF4-FFF2-40B4-BE49-F238E27FC236}">
                  <a16:creationId xmlns="" xmlns:a16="http://schemas.microsoft.com/office/drawing/2014/main" id="{2FDCCA97-3B96-4989-A442-5B02B6513484}"/>
                </a:ext>
              </a:extLst>
            </p:cNvPr>
            <p:cNvSpPr/>
            <p:nvPr/>
          </p:nvSpPr>
          <p:spPr>
            <a:xfrm rot="16200000">
              <a:off x="10005156" y="2940063"/>
              <a:ext cx="665419" cy="1437701"/>
            </a:xfrm>
            <a:prstGeom prst="roundRect">
              <a:avLst>
                <a:gd name="adj" fmla="val 50000"/>
              </a:avLst>
            </a:prstGeom>
            <a:solidFill>
              <a:srgbClr val="8964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65" name="Agrupar 264">
            <a:extLst>
              <a:ext uri="{FF2B5EF4-FFF2-40B4-BE49-F238E27FC236}">
                <a16:creationId xmlns="" xmlns:a16="http://schemas.microsoft.com/office/drawing/2014/main" id="{520FCCF6-6F58-405A-9CFD-9C7FFC60723D}"/>
              </a:ext>
            </a:extLst>
          </p:cNvPr>
          <p:cNvGrpSpPr/>
          <p:nvPr/>
        </p:nvGrpSpPr>
        <p:grpSpPr>
          <a:xfrm>
            <a:off x="2800625" y="2884217"/>
            <a:ext cx="991049" cy="1275141"/>
            <a:chOff x="3684874" y="1102128"/>
            <a:chExt cx="4878097" cy="6276445"/>
          </a:xfrm>
        </p:grpSpPr>
        <p:sp>
          <p:nvSpPr>
            <p:cNvPr id="267" name="Forma Livre: Forma 266">
              <a:extLst>
                <a:ext uri="{FF2B5EF4-FFF2-40B4-BE49-F238E27FC236}">
                  <a16:creationId xmlns="" xmlns:a16="http://schemas.microsoft.com/office/drawing/2014/main" id="{D600D2BC-210B-46D7-A0E8-A2CA67CCBBCE}"/>
                </a:ext>
              </a:extLst>
            </p:cNvPr>
            <p:cNvSpPr/>
            <p:nvPr/>
          </p:nvSpPr>
          <p:spPr>
            <a:xfrm>
              <a:off x="3684874" y="1102128"/>
              <a:ext cx="4835501" cy="6276445"/>
            </a:xfrm>
            <a:custGeom>
              <a:avLst/>
              <a:gdLst>
                <a:gd name="connsiteX0" fmla="*/ 0 w 4835501"/>
                <a:gd name="connsiteY0" fmla="*/ 0 h 6276445"/>
                <a:gd name="connsiteX1" fmla="*/ 4835501 w 4835501"/>
                <a:gd name="connsiteY1" fmla="*/ 0 h 6276445"/>
                <a:gd name="connsiteX2" fmla="*/ 4835501 w 4835501"/>
                <a:gd name="connsiteY2" fmla="*/ 4908722 h 6276445"/>
                <a:gd name="connsiteX3" fmla="*/ 3406315 w 4835501"/>
                <a:gd name="connsiteY3" fmla="*/ 4908722 h 6276445"/>
                <a:gd name="connsiteX4" fmla="*/ 3406315 w 4835501"/>
                <a:gd name="connsiteY4" fmla="*/ 6276445 h 6276445"/>
                <a:gd name="connsiteX5" fmla="*/ 0 w 4835501"/>
                <a:gd name="connsiteY5" fmla="*/ 6276445 h 6276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835501" h="6276445">
                  <a:moveTo>
                    <a:pt x="0" y="0"/>
                  </a:moveTo>
                  <a:lnTo>
                    <a:pt x="4835501" y="0"/>
                  </a:lnTo>
                  <a:lnTo>
                    <a:pt x="4835501" y="4908722"/>
                  </a:lnTo>
                  <a:lnTo>
                    <a:pt x="3406315" y="4908722"/>
                  </a:lnTo>
                  <a:lnTo>
                    <a:pt x="3406315" y="6276445"/>
                  </a:lnTo>
                  <a:lnTo>
                    <a:pt x="0" y="6276445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7" name="Retângulo: Cantos Arredondados 256">
              <a:extLst>
                <a:ext uri="{FF2B5EF4-FFF2-40B4-BE49-F238E27FC236}">
                  <a16:creationId xmlns="" xmlns:a16="http://schemas.microsoft.com/office/drawing/2014/main" id="{462C7750-E0AE-4F01-8018-592DD08217C0}"/>
                </a:ext>
              </a:extLst>
            </p:cNvPr>
            <p:cNvSpPr/>
            <p:nvPr/>
          </p:nvSpPr>
          <p:spPr>
            <a:xfrm>
              <a:off x="4067660" y="2733263"/>
              <a:ext cx="3929268" cy="330897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0" name="Retângulo: Cantos Arredondados 259">
              <a:extLst>
                <a:ext uri="{FF2B5EF4-FFF2-40B4-BE49-F238E27FC236}">
                  <a16:creationId xmlns="" xmlns:a16="http://schemas.microsoft.com/office/drawing/2014/main" id="{E54CDA2E-DCB4-4484-90F2-A70A13ADD49F}"/>
                </a:ext>
              </a:extLst>
            </p:cNvPr>
            <p:cNvSpPr/>
            <p:nvPr/>
          </p:nvSpPr>
          <p:spPr>
            <a:xfrm>
              <a:off x="4131366" y="3689870"/>
              <a:ext cx="3929268" cy="330897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1" name="Retângulo: Cantos Arredondados 260">
              <a:extLst>
                <a:ext uri="{FF2B5EF4-FFF2-40B4-BE49-F238E27FC236}">
                  <a16:creationId xmlns="" xmlns:a16="http://schemas.microsoft.com/office/drawing/2014/main" id="{9CF51FBB-1620-4473-9DC5-A69F0DD7A473}"/>
                </a:ext>
              </a:extLst>
            </p:cNvPr>
            <p:cNvSpPr/>
            <p:nvPr/>
          </p:nvSpPr>
          <p:spPr>
            <a:xfrm>
              <a:off x="4131366" y="4712104"/>
              <a:ext cx="3929268" cy="330897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3" name="Retângulo: Cantos Arredondados 262">
              <a:extLst>
                <a:ext uri="{FF2B5EF4-FFF2-40B4-BE49-F238E27FC236}">
                  <a16:creationId xmlns="" xmlns:a16="http://schemas.microsoft.com/office/drawing/2014/main" id="{E6C74F82-13C9-43CE-9E49-9DC4CCE65324}"/>
                </a:ext>
              </a:extLst>
            </p:cNvPr>
            <p:cNvSpPr/>
            <p:nvPr/>
          </p:nvSpPr>
          <p:spPr>
            <a:xfrm>
              <a:off x="4695108" y="1708986"/>
              <a:ext cx="2703817" cy="355711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4" name="Retângulo: Cantos Arredondados 263">
              <a:extLst>
                <a:ext uri="{FF2B5EF4-FFF2-40B4-BE49-F238E27FC236}">
                  <a16:creationId xmlns="" xmlns:a16="http://schemas.microsoft.com/office/drawing/2014/main" id="{28AD1918-BD32-4C5A-8A20-ED51AE58A0DF}"/>
                </a:ext>
              </a:extLst>
            </p:cNvPr>
            <p:cNvSpPr/>
            <p:nvPr/>
          </p:nvSpPr>
          <p:spPr>
            <a:xfrm>
              <a:off x="4137990" y="5754007"/>
              <a:ext cx="2111180" cy="249492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8" name="Triângulo Retângulo 257">
              <a:extLst>
                <a:ext uri="{FF2B5EF4-FFF2-40B4-BE49-F238E27FC236}">
                  <a16:creationId xmlns="" xmlns:a16="http://schemas.microsoft.com/office/drawing/2014/main" id="{8519EA05-146F-4017-8D36-72D4F606AF57}"/>
                </a:ext>
              </a:extLst>
            </p:cNvPr>
            <p:cNvSpPr/>
            <p:nvPr/>
          </p:nvSpPr>
          <p:spPr>
            <a:xfrm rot="16200000" flipH="1" flipV="1">
              <a:off x="7119808" y="5935410"/>
              <a:ext cx="1403882" cy="1482444"/>
            </a:xfrm>
            <a:prstGeom prst="rt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74" name="Agrupar 273">
            <a:extLst>
              <a:ext uri="{FF2B5EF4-FFF2-40B4-BE49-F238E27FC236}">
                <a16:creationId xmlns="" xmlns:a16="http://schemas.microsoft.com/office/drawing/2014/main" id="{987263F3-A655-41F6-B352-FBF7EA56050C}"/>
              </a:ext>
            </a:extLst>
          </p:cNvPr>
          <p:cNvGrpSpPr/>
          <p:nvPr/>
        </p:nvGrpSpPr>
        <p:grpSpPr>
          <a:xfrm rot="21587735">
            <a:off x="4429527" y="2844850"/>
            <a:ext cx="977606" cy="1396015"/>
            <a:chOff x="8205538" y="2606549"/>
            <a:chExt cx="1665340" cy="2378096"/>
          </a:xfrm>
        </p:grpSpPr>
        <p:sp>
          <p:nvSpPr>
            <p:cNvPr id="276" name="Retângulo: Cantos Arredondados 275">
              <a:extLst>
                <a:ext uri="{FF2B5EF4-FFF2-40B4-BE49-F238E27FC236}">
                  <a16:creationId xmlns="" xmlns:a16="http://schemas.microsoft.com/office/drawing/2014/main" id="{B370B7B5-5F66-4103-96AA-FFE96181F268}"/>
                </a:ext>
              </a:extLst>
            </p:cNvPr>
            <p:cNvSpPr/>
            <p:nvPr/>
          </p:nvSpPr>
          <p:spPr>
            <a:xfrm>
              <a:off x="8717108" y="2745414"/>
              <a:ext cx="1153770" cy="2239231"/>
            </a:xfrm>
            <a:prstGeom prst="roundRect">
              <a:avLst/>
            </a:prstGeom>
            <a:solidFill>
              <a:srgbClr val="B721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7" name="Retângulo: Cantos Arredondados 276">
              <a:extLst>
                <a:ext uri="{FF2B5EF4-FFF2-40B4-BE49-F238E27FC236}">
                  <a16:creationId xmlns="" xmlns:a16="http://schemas.microsoft.com/office/drawing/2014/main" id="{567C9E0F-B3C6-4202-86B8-326401017057}"/>
                </a:ext>
              </a:extLst>
            </p:cNvPr>
            <p:cNvSpPr/>
            <p:nvPr/>
          </p:nvSpPr>
          <p:spPr>
            <a:xfrm>
              <a:off x="9407567" y="2745415"/>
              <a:ext cx="362902" cy="213883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8" name="Retângulo: Cantos Arredondados 277">
              <a:extLst>
                <a:ext uri="{FF2B5EF4-FFF2-40B4-BE49-F238E27FC236}">
                  <a16:creationId xmlns="" xmlns:a16="http://schemas.microsoft.com/office/drawing/2014/main" id="{C258D1D5-86D8-4DF6-9A54-383EC7B7FD87}"/>
                </a:ext>
              </a:extLst>
            </p:cNvPr>
            <p:cNvSpPr/>
            <p:nvPr/>
          </p:nvSpPr>
          <p:spPr>
            <a:xfrm>
              <a:off x="8374503" y="2606551"/>
              <a:ext cx="1265271" cy="2378094"/>
            </a:xfrm>
            <a:prstGeom prst="roundRect">
              <a:avLst/>
            </a:prstGeom>
            <a:solidFill>
              <a:srgbClr val="E625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9" name="Retângulo: Cantos Arredondados 278">
              <a:extLst>
                <a:ext uri="{FF2B5EF4-FFF2-40B4-BE49-F238E27FC236}">
                  <a16:creationId xmlns="" xmlns:a16="http://schemas.microsoft.com/office/drawing/2014/main" id="{3BA7626C-1009-4076-ADEE-65401675754B}"/>
                </a:ext>
              </a:extLst>
            </p:cNvPr>
            <p:cNvSpPr/>
            <p:nvPr/>
          </p:nvSpPr>
          <p:spPr>
            <a:xfrm>
              <a:off x="8205538" y="2606549"/>
              <a:ext cx="334121" cy="2368739"/>
            </a:xfrm>
            <a:prstGeom prst="roundRect">
              <a:avLst>
                <a:gd name="adj" fmla="val 50000"/>
              </a:avLst>
            </a:prstGeom>
            <a:solidFill>
              <a:srgbClr val="B721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0" name="Retângulo 279">
              <a:extLst>
                <a:ext uri="{FF2B5EF4-FFF2-40B4-BE49-F238E27FC236}">
                  <a16:creationId xmlns="" xmlns:a16="http://schemas.microsoft.com/office/drawing/2014/main" id="{F7F7AE31-561B-42C7-A7E4-DB099FFB457E}"/>
                </a:ext>
              </a:extLst>
            </p:cNvPr>
            <p:cNvSpPr/>
            <p:nvPr/>
          </p:nvSpPr>
          <p:spPr>
            <a:xfrm>
              <a:off x="8405597" y="2606551"/>
              <a:ext cx="180816" cy="2378094"/>
            </a:xfrm>
            <a:prstGeom prst="rect">
              <a:avLst/>
            </a:prstGeom>
            <a:solidFill>
              <a:srgbClr val="FA72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1" name="Retângulo: Cantos Arredondados 280">
              <a:extLst>
                <a:ext uri="{FF2B5EF4-FFF2-40B4-BE49-F238E27FC236}">
                  <a16:creationId xmlns="" xmlns:a16="http://schemas.microsoft.com/office/drawing/2014/main" id="{27A2DB09-F535-4887-A02E-457F90246BCB}"/>
                </a:ext>
              </a:extLst>
            </p:cNvPr>
            <p:cNvSpPr/>
            <p:nvPr/>
          </p:nvSpPr>
          <p:spPr>
            <a:xfrm rot="16200000">
              <a:off x="8933611" y="4098947"/>
              <a:ext cx="141737" cy="142886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83" name="Agrupar 282">
            <a:extLst>
              <a:ext uri="{FF2B5EF4-FFF2-40B4-BE49-F238E27FC236}">
                <a16:creationId xmlns="" xmlns:a16="http://schemas.microsoft.com/office/drawing/2014/main" id="{809B99C3-EFEC-4EAD-9FCE-4EEC25D99E3B}"/>
              </a:ext>
            </a:extLst>
          </p:cNvPr>
          <p:cNvGrpSpPr/>
          <p:nvPr/>
        </p:nvGrpSpPr>
        <p:grpSpPr>
          <a:xfrm>
            <a:off x="6044986" y="3172242"/>
            <a:ext cx="1599423" cy="941957"/>
            <a:chOff x="8830290" y="4358340"/>
            <a:chExt cx="6069296" cy="3574428"/>
          </a:xfrm>
        </p:grpSpPr>
        <p:sp>
          <p:nvSpPr>
            <p:cNvPr id="268" name="Retângulo: Cantos Arredondados 267">
              <a:extLst>
                <a:ext uri="{FF2B5EF4-FFF2-40B4-BE49-F238E27FC236}">
                  <a16:creationId xmlns="" xmlns:a16="http://schemas.microsoft.com/office/drawing/2014/main" id="{8FA7BE3A-E5D3-4B70-BEFE-923754F3BD21}"/>
                </a:ext>
              </a:extLst>
            </p:cNvPr>
            <p:cNvSpPr/>
            <p:nvPr/>
          </p:nvSpPr>
          <p:spPr>
            <a:xfrm>
              <a:off x="8830290" y="6230221"/>
              <a:ext cx="4504316" cy="1702547"/>
            </a:xfrm>
            <a:prstGeom prst="roundRect">
              <a:avLst/>
            </a:prstGeom>
            <a:solidFill>
              <a:srgbClr val="272D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9" name="Retângulo: Cantos Arredondados 268">
              <a:extLst>
                <a:ext uri="{FF2B5EF4-FFF2-40B4-BE49-F238E27FC236}">
                  <a16:creationId xmlns="" xmlns:a16="http://schemas.microsoft.com/office/drawing/2014/main" id="{093A1538-407B-4026-9C8D-5FBCFBE1F3D3}"/>
                </a:ext>
              </a:extLst>
            </p:cNvPr>
            <p:cNvSpPr/>
            <p:nvPr/>
          </p:nvSpPr>
          <p:spPr>
            <a:xfrm>
              <a:off x="10211371" y="6753400"/>
              <a:ext cx="2891727" cy="566353"/>
            </a:xfrm>
            <a:prstGeom prst="roundRect">
              <a:avLst>
                <a:gd name="adj" fmla="val 50000"/>
              </a:avLst>
            </a:prstGeom>
            <a:solidFill>
              <a:srgbClr val="343B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84" name="Retângulo: Cantos Arredondados 283">
              <a:extLst>
                <a:ext uri="{FF2B5EF4-FFF2-40B4-BE49-F238E27FC236}">
                  <a16:creationId xmlns="" xmlns:a16="http://schemas.microsoft.com/office/drawing/2014/main" id="{FE0B58E9-5097-4A1C-8018-2166F439DEE2}"/>
                </a:ext>
              </a:extLst>
            </p:cNvPr>
            <p:cNvSpPr/>
            <p:nvPr/>
          </p:nvSpPr>
          <p:spPr>
            <a:xfrm>
              <a:off x="8830290" y="5895149"/>
              <a:ext cx="4504317" cy="581080"/>
            </a:xfrm>
            <a:prstGeom prst="roundRect">
              <a:avLst>
                <a:gd name="adj" fmla="val 18737"/>
              </a:avLst>
            </a:prstGeom>
            <a:solidFill>
              <a:srgbClr val="C0C5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2" name="Semicírculo 281">
              <a:extLst>
                <a:ext uri="{FF2B5EF4-FFF2-40B4-BE49-F238E27FC236}">
                  <a16:creationId xmlns="" xmlns:a16="http://schemas.microsoft.com/office/drawing/2014/main" id="{5A3A2331-5BD6-4036-A0A0-CD23ECC8AC48}"/>
                </a:ext>
              </a:extLst>
            </p:cNvPr>
            <p:cNvSpPr/>
            <p:nvPr/>
          </p:nvSpPr>
          <p:spPr>
            <a:xfrm rot="16200000">
              <a:off x="12574532" y="4358341"/>
              <a:ext cx="2325055" cy="2325053"/>
            </a:xfrm>
            <a:prstGeom prst="blockArc">
              <a:avLst>
                <a:gd name="adj1" fmla="val 12965460"/>
                <a:gd name="adj2" fmla="val 4513954"/>
                <a:gd name="adj3" fmla="val 16323"/>
              </a:avLst>
            </a:prstGeom>
            <a:solidFill>
              <a:srgbClr val="C0C5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</p:grpSp>
      <p:grpSp>
        <p:nvGrpSpPr>
          <p:cNvPr id="300" name="Agrupar 299">
            <a:extLst>
              <a:ext uri="{FF2B5EF4-FFF2-40B4-BE49-F238E27FC236}">
                <a16:creationId xmlns="" xmlns:a16="http://schemas.microsoft.com/office/drawing/2014/main" id="{E26C7836-1978-435A-A8AD-F9806F998076}"/>
              </a:ext>
            </a:extLst>
          </p:cNvPr>
          <p:cNvGrpSpPr/>
          <p:nvPr/>
        </p:nvGrpSpPr>
        <p:grpSpPr>
          <a:xfrm>
            <a:off x="8400250" y="2797901"/>
            <a:ext cx="794410" cy="1570358"/>
            <a:chOff x="13243150" y="307415"/>
            <a:chExt cx="3063809" cy="6056415"/>
          </a:xfrm>
        </p:grpSpPr>
        <p:sp>
          <p:nvSpPr>
            <p:cNvPr id="298" name="Elipse 297">
              <a:extLst>
                <a:ext uri="{FF2B5EF4-FFF2-40B4-BE49-F238E27FC236}">
                  <a16:creationId xmlns="" xmlns:a16="http://schemas.microsoft.com/office/drawing/2014/main" id="{1AC8AD9C-17AF-460E-9A13-A7BE1EF28084}"/>
                </a:ext>
              </a:extLst>
            </p:cNvPr>
            <p:cNvSpPr/>
            <p:nvPr/>
          </p:nvSpPr>
          <p:spPr>
            <a:xfrm>
              <a:off x="13999404" y="307415"/>
              <a:ext cx="2307555" cy="2307555"/>
            </a:xfrm>
            <a:prstGeom prst="ellipse">
              <a:avLst/>
            </a:prstGeom>
            <a:solidFill>
              <a:srgbClr val="AEB4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5" name="Retângulo 284">
              <a:extLst>
                <a:ext uri="{FF2B5EF4-FFF2-40B4-BE49-F238E27FC236}">
                  <a16:creationId xmlns="" xmlns:a16="http://schemas.microsoft.com/office/drawing/2014/main" id="{51A9025C-FD20-4BEF-B352-11F35392B689}"/>
                </a:ext>
              </a:extLst>
            </p:cNvPr>
            <p:cNvSpPr/>
            <p:nvPr/>
          </p:nvSpPr>
          <p:spPr>
            <a:xfrm>
              <a:off x="13376867" y="2456341"/>
              <a:ext cx="2479291" cy="3482535"/>
            </a:xfrm>
            <a:prstGeom prst="rect">
              <a:avLst/>
            </a:prstGeom>
            <a:solidFill>
              <a:srgbClr val="0094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3" name="Retângulo: Cantos Arredondados 292">
              <a:extLst>
                <a:ext uri="{FF2B5EF4-FFF2-40B4-BE49-F238E27FC236}">
                  <a16:creationId xmlns="" xmlns:a16="http://schemas.microsoft.com/office/drawing/2014/main" id="{9BF9AF62-4273-4C6D-BB39-E582E0933D4B}"/>
                </a:ext>
              </a:extLst>
            </p:cNvPr>
            <p:cNvSpPr/>
            <p:nvPr/>
          </p:nvSpPr>
          <p:spPr>
            <a:xfrm>
              <a:off x="13245149" y="5397910"/>
              <a:ext cx="2753089" cy="965920"/>
            </a:xfrm>
            <a:prstGeom prst="roundRect">
              <a:avLst/>
            </a:prstGeom>
            <a:solidFill>
              <a:srgbClr val="C0C5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6" name="Retângulo: Cantos Arredondados 295">
              <a:extLst>
                <a:ext uri="{FF2B5EF4-FFF2-40B4-BE49-F238E27FC236}">
                  <a16:creationId xmlns="" xmlns:a16="http://schemas.microsoft.com/office/drawing/2014/main" id="{A8975CEA-C473-4511-8808-72833D31551A}"/>
                </a:ext>
              </a:extLst>
            </p:cNvPr>
            <p:cNvSpPr/>
            <p:nvPr/>
          </p:nvSpPr>
          <p:spPr>
            <a:xfrm>
              <a:off x="13243150" y="2094629"/>
              <a:ext cx="2753089" cy="965920"/>
            </a:xfrm>
            <a:prstGeom prst="roundRect">
              <a:avLst/>
            </a:prstGeom>
            <a:solidFill>
              <a:srgbClr val="C0C5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4" name="Elipse 293">
              <a:extLst>
                <a:ext uri="{FF2B5EF4-FFF2-40B4-BE49-F238E27FC236}">
                  <a16:creationId xmlns="" xmlns:a16="http://schemas.microsoft.com/office/drawing/2014/main" id="{7DFB6E85-CD83-40C2-9D4F-D3D43506BA2F}"/>
                </a:ext>
              </a:extLst>
            </p:cNvPr>
            <p:cNvSpPr/>
            <p:nvPr/>
          </p:nvSpPr>
          <p:spPr>
            <a:xfrm>
              <a:off x="13776186" y="3352695"/>
              <a:ext cx="1733247" cy="1733247"/>
            </a:xfrm>
            <a:prstGeom prst="ellipse">
              <a:avLst/>
            </a:prstGeom>
            <a:solidFill>
              <a:srgbClr val="FACF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5" name="Retângulo: Cantos Arredondados 294">
              <a:extLst>
                <a:ext uri="{FF2B5EF4-FFF2-40B4-BE49-F238E27FC236}">
                  <a16:creationId xmlns="" xmlns:a16="http://schemas.microsoft.com/office/drawing/2014/main" id="{63AC15BA-A855-4677-B8C8-E9CC95C10367}"/>
                </a:ext>
              </a:extLst>
            </p:cNvPr>
            <p:cNvSpPr/>
            <p:nvPr/>
          </p:nvSpPr>
          <p:spPr>
            <a:xfrm>
              <a:off x="14767572" y="3707480"/>
              <a:ext cx="350789" cy="706510"/>
            </a:xfrm>
            <a:prstGeom prst="roundRect">
              <a:avLst>
                <a:gd name="adj" fmla="val 50000"/>
              </a:avLst>
            </a:prstGeom>
            <a:solidFill>
              <a:srgbClr val="FBDC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468413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Imagem 58">
            <a:extLst>
              <a:ext uri="{FF2B5EF4-FFF2-40B4-BE49-F238E27FC236}">
                <a16:creationId xmlns="" xmlns:a16="http://schemas.microsoft.com/office/drawing/2014/main" id="{09F7ACEB-9C4D-4CF5-9889-A2AA0FFDD0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280143" cy="2995613"/>
          </a:xfrm>
          <a:prstGeom prst="rect">
            <a:avLst/>
          </a:prstGeom>
        </p:spPr>
      </p:pic>
      <p:grpSp>
        <p:nvGrpSpPr>
          <p:cNvPr id="72" name="Agrupar 71">
            <a:extLst>
              <a:ext uri="{FF2B5EF4-FFF2-40B4-BE49-F238E27FC236}">
                <a16:creationId xmlns="" xmlns:a16="http://schemas.microsoft.com/office/drawing/2014/main" id="{E11808A1-955C-4671-B8F9-A31BFC222774}"/>
              </a:ext>
            </a:extLst>
          </p:cNvPr>
          <p:cNvGrpSpPr/>
          <p:nvPr/>
        </p:nvGrpSpPr>
        <p:grpSpPr>
          <a:xfrm>
            <a:off x="1548486" y="4202726"/>
            <a:ext cx="1209228" cy="1283674"/>
            <a:chOff x="6280143" y="3748315"/>
            <a:chExt cx="1281800" cy="1360714"/>
          </a:xfrm>
        </p:grpSpPr>
        <p:sp>
          <p:nvSpPr>
            <p:cNvPr id="60" name="Retângulo: Cantos Arredondados 59">
              <a:extLst>
                <a:ext uri="{FF2B5EF4-FFF2-40B4-BE49-F238E27FC236}">
                  <a16:creationId xmlns="" xmlns:a16="http://schemas.microsoft.com/office/drawing/2014/main" id="{E1981BA5-41E8-4A49-8859-78017A0C02AA}"/>
                </a:ext>
              </a:extLst>
            </p:cNvPr>
            <p:cNvSpPr/>
            <p:nvPr/>
          </p:nvSpPr>
          <p:spPr>
            <a:xfrm>
              <a:off x="6280143" y="3748315"/>
              <a:ext cx="1281800" cy="1360714"/>
            </a:xfrm>
            <a:prstGeom prst="roundRect">
              <a:avLst>
                <a:gd name="adj" fmla="val 50000"/>
              </a:avLst>
            </a:prstGeom>
            <a:noFill/>
            <a:ln w="76200">
              <a:solidFill>
                <a:srgbClr val="CECE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Retângulo: Cantos Arredondados 60">
              <a:extLst>
                <a:ext uri="{FF2B5EF4-FFF2-40B4-BE49-F238E27FC236}">
                  <a16:creationId xmlns="" xmlns:a16="http://schemas.microsoft.com/office/drawing/2014/main" id="{132FC1CA-61D9-4900-848D-2E69FA7CD7A7}"/>
                </a:ext>
              </a:extLst>
            </p:cNvPr>
            <p:cNvSpPr/>
            <p:nvPr/>
          </p:nvSpPr>
          <p:spPr>
            <a:xfrm>
              <a:off x="6591758" y="4100774"/>
              <a:ext cx="200927" cy="417285"/>
            </a:xfrm>
            <a:prstGeom prst="roundRect">
              <a:avLst>
                <a:gd name="adj" fmla="val 50000"/>
              </a:avLst>
            </a:prstGeom>
            <a:solidFill>
              <a:srgbClr val="CECECE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Retângulo: Cantos Arredondados 62">
              <a:extLst>
                <a:ext uri="{FF2B5EF4-FFF2-40B4-BE49-F238E27FC236}">
                  <a16:creationId xmlns="" xmlns:a16="http://schemas.microsoft.com/office/drawing/2014/main" id="{C4D5C295-6F85-4F06-AD4F-7751CB901D98}"/>
                </a:ext>
              </a:extLst>
            </p:cNvPr>
            <p:cNvSpPr/>
            <p:nvPr/>
          </p:nvSpPr>
          <p:spPr>
            <a:xfrm>
              <a:off x="7061894" y="4100773"/>
              <a:ext cx="200927" cy="417285"/>
            </a:xfrm>
            <a:prstGeom prst="roundRect">
              <a:avLst>
                <a:gd name="adj" fmla="val 50000"/>
              </a:avLst>
            </a:prstGeom>
            <a:solidFill>
              <a:srgbClr val="CECECE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1" name="Forma Livre: Forma 70">
              <a:extLst>
                <a:ext uri="{FF2B5EF4-FFF2-40B4-BE49-F238E27FC236}">
                  <a16:creationId xmlns="" xmlns:a16="http://schemas.microsoft.com/office/drawing/2014/main" id="{62AD9654-DF2E-421E-A21D-3CB31EE7AEC9}"/>
                </a:ext>
              </a:extLst>
            </p:cNvPr>
            <p:cNvSpPr/>
            <p:nvPr/>
          </p:nvSpPr>
          <p:spPr>
            <a:xfrm>
              <a:off x="6620449" y="4624858"/>
              <a:ext cx="601187" cy="304800"/>
            </a:xfrm>
            <a:custGeom>
              <a:avLst/>
              <a:gdLst>
                <a:gd name="connsiteX0" fmla="*/ 1180 w 3338286"/>
                <a:gd name="connsiteY0" fmla="*/ 0 h 1692502"/>
                <a:gd name="connsiteX1" fmla="*/ 3337107 w 3338286"/>
                <a:gd name="connsiteY1" fmla="*/ 0 h 1692502"/>
                <a:gd name="connsiteX2" fmla="*/ 3338286 w 3338286"/>
                <a:gd name="connsiteY2" fmla="*/ 23359 h 1692502"/>
                <a:gd name="connsiteX3" fmla="*/ 1669143 w 3338286"/>
                <a:gd name="connsiteY3" fmla="*/ 1692502 h 1692502"/>
                <a:gd name="connsiteX4" fmla="*/ 0 w 3338286"/>
                <a:gd name="connsiteY4" fmla="*/ 23359 h 1692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38286" h="1692502">
                  <a:moveTo>
                    <a:pt x="1180" y="0"/>
                  </a:moveTo>
                  <a:lnTo>
                    <a:pt x="3337107" y="0"/>
                  </a:lnTo>
                  <a:lnTo>
                    <a:pt x="3338286" y="23359"/>
                  </a:lnTo>
                  <a:cubicBezTo>
                    <a:pt x="3338286" y="945201"/>
                    <a:pt x="2590985" y="1692502"/>
                    <a:pt x="1669143" y="1692502"/>
                  </a:cubicBezTo>
                  <a:cubicBezTo>
                    <a:pt x="747301" y="1692502"/>
                    <a:pt x="0" y="945201"/>
                    <a:pt x="0" y="23359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597230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="" xmlns:a16="http://schemas.microsoft.com/office/drawing/2014/main" id="{CA4C3E9F-F24A-4C7F-BC88-7758F9A86F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9945" y="0"/>
            <a:ext cx="91321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321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Retângulo: Cantos Arredondados 177">
            <a:extLst>
              <a:ext uri="{FF2B5EF4-FFF2-40B4-BE49-F238E27FC236}">
                <a16:creationId xmlns="" xmlns:a16="http://schemas.microsoft.com/office/drawing/2014/main" id="{1A5DB2B3-CAD3-4262-A1BB-8CA5F2C48604}"/>
              </a:ext>
            </a:extLst>
          </p:cNvPr>
          <p:cNvSpPr/>
          <p:nvPr/>
        </p:nvSpPr>
        <p:spPr>
          <a:xfrm rot="6106653">
            <a:off x="4762753" y="3665090"/>
            <a:ext cx="1517847" cy="479577"/>
          </a:xfrm>
          <a:prstGeom prst="roundRect">
            <a:avLst>
              <a:gd name="adj" fmla="val 50000"/>
            </a:avLst>
          </a:prstGeom>
          <a:solidFill>
            <a:srgbClr val="8AF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174" name="Agrupar 173">
            <a:extLst>
              <a:ext uri="{FF2B5EF4-FFF2-40B4-BE49-F238E27FC236}">
                <a16:creationId xmlns="" xmlns:a16="http://schemas.microsoft.com/office/drawing/2014/main" id="{E89ABD20-46AA-4101-82F6-D3517434B51E}"/>
              </a:ext>
            </a:extLst>
          </p:cNvPr>
          <p:cNvGrpSpPr/>
          <p:nvPr/>
        </p:nvGrpSpPr>
        <p:grpSpPr>
          <a:xfrm rot="7994926" flipH="1">
            <a:off x="7704865" y="2247878"/>
            <a:ext cx="1155998" cy="2824232"/>
            <a:chOff x="6684457" y="1515862"/>
            <a:chExt cx="1155998" cy="2824232"/>
          </a:xfrm>
        </p:grpSpPr>
        <p:sp>
          <p:nvSpPr>
            <p:cNvPr id="175" name="Retângulo: Cantos Arredondados 174">
              <a:extLst>
                <a:ext uri="{FF2B5EF4-FFF2-40B4-BE49-F238E27FC236}">
                  <a16:creationId xmlns="" xmlns:a16="http://schemas.microsoft.com/office/drawing/2014/main" id="{97DDF9A7-4885-49CD-B896-74BBFCC915DE}"/>
                </a:ext>
              </a:extLst>
            </p:cNvPr>
            <p:cNvSpPr/>
            <p:nvPr/>
          </p:nvSpPr>
          <p:spPr>
            <a:xfrm rot="18434179">
              <a:off x="6142221" y="3318281"/>
              <a:ext cx="1564049" cy="479577"/>
            </a:xfrm>
            <a:prstGeom prst="roundRect">
              <a:avLst>
                <a:gd name="adj" fmla="val 50000"/>
              </a:avLst>
            </a:prstGeom>
            <a:solidFill>
              <a:srgbClr val="8AF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6" name="Retângulo: Cantos Arredondados 175">
              <a:extLst>
                <a:ext uri="{FF2B5EF4-FFF2-40B4-BE49-F238E27FC236}">
                  <a16:creationId xmlns="" xmlns:a16="http://schemas.microsoft.com/office/drawing/2014/main" id="{55E02441-8052-4141-8C8B-89197DE51F33}"/>
                </a:ext>
              </a:extLst>
            </p:cNvPr>
            <p:cNvSpPr/>
            <p:nvPr/>
          </p:nvSpPr>
          <p:spPr>
            <a:xfrm rot="17366206">
              <a:off x="6635100" y="2412449"/>
              <a:ext cx="1564049" cy="479577"/>
            </a:xfrm>
            <a:prstGeom prst="roundRect">
              <a:avLst>
                <a:gd name="adj" fmla="val 50000"/>
              </a:avLst>
            </a:prstGeom>
            <a:solidFill>
              <a:srgbClr val="8AF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7" name="Retângulo: Cantos Arredondados 176">
              <a:extLst>
                <a:ext uri="{FF2B5EF4-FFF2-40B4-BE49-F238E27FC236}">
                  <a16:creationId xmlns="" xmlns:a16="http://schemas.microsoft.com/office/drawing/2014/main" id="{23A4074A-6FFE-45CB-9AEE-483AB469EB9B}"/>
                </a:ext>
              </a:extLst>
            </p:cNvPr>
            <p:cNvSpPr/>
            <p:nvPr/>
          </p:nvSpPr>
          <p:spPr>
            <a:xfrm rot="16535769">
              <a:off x="7141825" y="1734915"/>
              <a:ext cx="917684" cy="479577"/>
            </a:xfrm>
            <a:prstGeom prst="roundRect">
              <a:avLst>
                <a:gd name="adj" fmla="val 50000"/>
              </a:avLst>
            </a:prstGeom>
            <a:solidFill>
              <a:srgbClr val="8AF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69" name="Retângulo: Cantos Arredondados 168">
            <a:extLst>
              <a:ext uri="{FF2B5EF4-FFF2-40B4-BE49-F238E27FC236}">
                <a16:creationId xmlns="" xmlns:a16="http://schemas.microsoft.com/office/drawing/2014/main" id="{19F01D34-A447-43E5-B182-E6D680040121}"/>
              </a:ext>
            </a:extLst>
          </p:cNvPr>
          <p:cNvSpPr/>
          <p:nvPr/>
        </p:nvSpPr>
        <p:spPr>
          <a:xfrm rot="5100665" flipH="1">
            <a:off x="5695555" y="5016351"/>
            <a:ext cx="314786" cy="1251511"/>
          </a:xfrm>
          <a:prstGeom prst="roundRect">
            <a:avLst>
              <a:gd name="adj" fmla="val 50000"/>
            </a:avLst>
          </a:prstGeom>
          <a:solidFill>
            <a:srgbClr val="77D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8" name="Retângulo: Cantos Arredondados 167">
            <a:extLst>
              <a:ext uri="{FF2B5EF4-FFF2-40B4-BE49-F238E27FC236}">
                <a16:creationId xmlns="" xmlns:a16="http://schemas.microsoft.com/office/drawing/2014/main" id="{FE9A517B-F528-4A75-BE1E-4DCD10EDD585}"/>
              </a:ext>
            </a:extLst>
          </p:cNvPr>
          <p:cNvSpPr/>
          <p:nvPr/>
        </p:nvSpPr>
        <p:spPr>
          <a:xfrm rot="13692273" flipH="1">
            <a:off x="5458891" y="4318660"/>
            <a:ext cx="735331" cy="1678020"/>
          </a:xfrm>
          <a:prstGeom prst="roundRect">
            <a:avLst>
              <a:gd name="adj" fmla="val 50000"/>
            </a:avLst>
          </a:prstGeom>
          <a:solidFill>
            <a:srgbClr val="7DD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5" name="Retângulo: Cantos Arredondados 164">
            <a:extLst>
              <a:ext uri="{FF2B5EF4-FFF2-40B4-BE49-F238E27FC236}">
                <a16:creationId xmlns="" xmlns:a16="http://schemas.microsoft.com/office/drawing/2014/main" id="{C9BBD884-AEFA-4D14-A393-3AB515AF29CA}"/>
              </a:ext>
            </a:extLst>
          </p:cNvPr>
          <p:cNvSpPr/>
          <p:nvPr/>
        </p:nvSpPr>
        <p:spPr>
          <a:xfrm rot="17679906" flipH="1">
            <a:off x="6754723" y="4154322"/>
            <a:ext cx="735331" cy="1678020"/>
          </a:xfrm>
          <a:prstGeom prst="roundRect">
            <a:avLst>
              <a:gd name="adj" fmla="val 50000"/>
            </a:avLst>
          </a:prstGeom>
          <a:solidFill>
            <a:srgbClr val="7DD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5" name="Retângulo: Cantos Arredondados 144">
            <a:extLst>
              <a:ext uri="{FF2B5EF4-FFF2-40B4-BE49-F238E27FC236}">
                <a16:creationId xmlns="" xmlns:a16="http://schemas.microsoft.com/office/drawing/2014/main" id="{7C5D4E26-DB4C-4F94-8155-4B5C995A7FB6}"/>
              </a:ext>
            </a:extLst>
          </p:cNvPr>
          <p:cNvSpPr/>
          <p:nvPr/>
        </p:nvSpPr>
        <p:spPr>
          <a:xfrm rot="13214664">
            <a:off x="-1493413" y="3186555"/>
            <a:ext cx="1550231" cy="448110"/>
          </a:xfrm>
          <a:prstGeom prst="roundRect">
            <a:avLst>
              <a:gd name="adj" fmla="val 50000"/>
            </a:avLst>
          </a:prstGeom>
          <a:solidFill>
            <a:srgbClr val="8AF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9" name="Retângulo: Cantos Arredondados 158">
            <a:extLst>
              <a:ext uri="{FF2B5EF4-FFF2-40B4-BE49-F238E27FC236}">
                <a16:creationId xmlns="" xmlns:a16="http://schemas.microsoft.com/office/drawing/2014/main" id="{43B514E0-0459-412F-A689-D6D77A48FC4F}"/>
              </a:ext>
            </a:extLst>
          </p:cNvPr>
          <p:cNvSpPr/>
          <p:nvPr/>
        </p:nvSpPr>
        <p:spPr>
          <a:xfrm rot="20625214" flipH="1">
            <a:off x="469931" y="3892779"/>
            <a:ext cx="506938" cy="1739137"/>
          </a:xfrm>
          <a:prstGeom prst="roundRect">
            <a:avLst>
              <a:gd name="adj" fmla="val 50000"/>
            </a:avLst>
          </a:prstGeom>
          <a:solidFill>
            <a:srgbClr val="7DD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0" name="Retângulo: Cantos Arredondados 159">
            <a:extLst>
              <a:ext uri="{FF2B5EF4-FFF2-40B4-BE49-F238E27FC236}">
                <a16:creationId xmlns="" xmlns:a16="http://schemas.microsoft.com/office/drawing/2014/main" id="{97C7E724-EC5A-4A88-8E36-3F38FA0B5530}"/>
              </a:ext>
            </a:extLst>
          </p:cNvPr>
          <p:cNvSpPr/>
          <p:nvPr/>
        </p:nvSpPr>
        <p:spPr>
          <a:xfrm rot="287202" flipH="1">
            <a:off x="612532" y="5234221"/>
            <a:ext cx="506938" cy="1278433"/>
          </a:xfrm>
          <a:prstGeom prst="roundRect">
            <a:avLst>
              <a:gd name="adj" fmla="val 50000"/>
            </a:avLst>
          </a:prstGeom>
          <a:solidFill>
            <a:srgbClr val="7DD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037" name="Agrupar 1036">
            <a:extLst>
              <a:ext uri="{FF2B5EF4-FFF2-40B4-BE49-F238E27FC236}">
                <a16:creationId xmlns="" xmlns:a16="http://schemas.microsoft.com/office/drawing/2014/main" id="{4210C14B-518B-451F-B6DF-D15A247FC8EC}"/>
              </a:ext>
            </a:extLst>
          </p:cNvPr>
          <p:cNvGrpSpPr/>
          <p:nvPr/>
        </p:nvGrpSpPr>
        <p:grpSpPr>
          <a:xfrm rot="667789">
            <a:off x="-441583" y="3906800"/>
            <a:ext cx="481231" cy="2128580"/>
            <a:chOff x="5056867" y="3439297"/>
            <a:chExt cx="581601" cy="2572536"/>
          </a:xfrm>
        </p:grpSpPr>
        <p:sp>
          <p:nvSpPr>
            <p:cNvPr id="1036" name="Retângulo: Cantos Arredondados 1035">
              <a:extLst>
                <a:ext uri="{FF2B5EF4-FFF2-40B4-BE49-F238E27FC236}">
                  <a16:creationId xmlns="" xmlns:a16="http://schemas.microsoft.com/office/drawing/2014/main" id="{FA21E930-CBA1-43B4-A65C-17D653F04D2E}"/>
                </a:ext>
              </a:extLst>
            </p:cNvPr>
            <p:cNvSpPr/>
            <p:nvPr/>
          </p:nvSpPr>
          <p:spPr>
            <a:xfrm rot="306997">
              <a:off x="5056867" y="3439297"/>
              <a:ext cx="506938" cy="1739137"/>
            </a:xfrm>
            <a:prstGeom prst="roundRect">
              <a:avLst>
                <a:gd name="adj" fmla="val 50000"/>
              </a:avLst>
            </a:prstGeom>
            <a:solidFill>
              <a:srgbClr val="7DD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6" name="Retângulo: Cantos Arredondados 155">
              <a:extLst>
                <a:ext uri="{FF2B5EF4-FFF2-40B4-BE49-F238E27FC236}">
                  <a16:creationId xmlns="" xmlns:a16="http://schemas.microsoft.com/office/drawing/2014/main" id="{39F7B963-1669-4417-A97A-E013C7338D3C}"/>
                </a:ext>
              </a:extLst>
            </p:cNvPr>
            <p:cNvSpPr/>
            <p:nvPr/>
          </p:nvSpPr>
          <p:spPr>
            <a:xfrm rot="20645009">
              <a:off x="5131530" y="4733400"/>
              <a:ext cx="506938" cy="1278433"/>
            </a:xfrm>
            <a:prstGeom prst="roundRect">
              <a:avLst>
                <a:gd name="adj" fmla="val 50000"/>
              </a:avLst>
            </a:prstGeom>
            <a:solidFill>
              <a:srgbClr val="7DD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54" name="Retângulo: Cantos Arredondados 153">
            <a:extLst>
              <a:ext uri="{FF2B5EF4-FFF2-40B4-BE49-F238E27FC236}">
                <a16:creationId xmlns="" xmlns:a16="http://schemas.microsoft.com/office/drawing/2014/main" id="{E615C617-2495-4BF1-B843-8A9A4CEE2ED0}"/>
              </a:ext>
            </a:extLst>
          </p:cNvPr>
          <p:cNvSpPr/>
          <p:nvPr/>
        </p:nvSpPr>
        <p:spPr>
          <a:xfrm rot="21241421">
            <a:off x="-300050" y="3223915"/>
            <a:ext cx="1197641" cy="1095140"/>
          </a:xfrm>
          <a:prstGeom prst="roundRect">
            <a:avLst>
              <a:gd name="adj" fmla="val 48617"/>
            </a:avLst>
          </a:prstGeom>
          <a:solidFill>
            <a:srgbClr val="7DD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31" name="Retângulo: Cantos Arredondados 1030">
            <a:extLst>
              <a:ext uri="{FF2B5EF4-FFF2-40B4-BE49-F238E27FC236}">
                <a16:creationId xmlns="" xmlns:a16="http://schemas.microsoft.com/office/drawing/2014/main" id="{717754CB-2287-4350-9D89-83A406275C3A}"/>
              </a:ext>
            </a:extLst>
          </p:cNvPr>
          <p:cNvSpPr/>
          <p:nvPr/>
        </p:nvSpPr>
        <p:spPr>
          <a:xfrm rot="19364066">
            <a:off x="-1442035" y="2539694"/>
            <a:ext cx="1347296" cy="414576"/>
          </a:xfrm>
          <a:prstGeom prst="roundRect">
            <a:avLst>
              <a:gd name="adj" fmla="val 50000"/>
            </a:avLst>
          </a:prstGeom>
          <a:solidFill>
            <a:srgbClr val="8AF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28" name="Retângulo 1027">
            <a:extLst>
              <a:ext uri="{FF2B5EF4-FFF2-40B4-BE49-F238E27FC236}">
                <a16:creationId xmlns="" xmlns:a16="http://schemas.microsoft.com/office/drawing/2014/main" id="{77573352-3C92-408F-9103-D399F35A858A}"/>
              </a:ext>
            </a:extLst>
          </p:cNvPr>
          <p:cNvSpPr/>
          <p:nvPr/>
        </p:nvSpPr>
        <p:spPr>
          <a:xfrm>
            <a:off x="6221222" y="2824554"/>
            <a:ext cx="315333" cy="530509"/>
          </a:xfrm>
          <a:prstGeom prst="rect">
            <a:avLst/>
          </a:prstGeom>
          <a:solidFill>
            <a:srgbClr val="FFDE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3" name="Retângulo: Cantos Arredondados 152">
            <a:extLst>
              <a:ext uri="{FF2B5EF4-FFF2-40B4-BE49-F238E27FC236}">
                <a16:creationId xmlns="" xmlns:a16="http://schemas.microsoft.com/office/drawing/2014/main" id="{3D9E5C4B-BB31-4F3C-8509-A792E1305DCB}"/>
              </a:ext>
            </a:extLst>
          </p:cNvPr>
          <p:cNvSpPr/>
          <p:nvPr/>
        </p:nvSpPr>
        <p:spPr>
          <a:xfrm rot="21334560">
            <a:off x="-348532" y="3343589"/>
            <a:ext cx="1269058" cy="675575"/>
          </a:xfrm>
          <a:prstGeom prst="roundRect">
            <a:avLst>
              <a:gd name="adj" fmla="val 40753"/>
            </a:avLst>
          </a:prstGeom>
          <a:solidFill>
            <a:srgbClr val="86E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027" name="Agrupar 1026">
            <a:extLst>
              <a:ext uri="{FF2B5EF4-FFF2-40B4-BE49-F238E27FC236}">
                <a16:creationId xmlns="" xmlns:a16="http://schemas.microsoft.com/office/drawing/2014/main" id="{8BF6127B-4105-4C8C-A3AA-AC005ADCD258}"/>
              </a:ext>
            </a:extLst>
          </p:cNvPr>
          <p:cNvGrpSpPr/>
          <p:nvPr/>
        </p:nvGrpSpPr>
        <p:grpSpPr>
          <a:xfrm>
            <a:off x="5540595" y="575862"/>
            <a:ext cx="1898849" cy="2452040"/>
            <a:chOff x="5345903" y="1206498"/>
            <a:chExt cx="1930088" cy="2492380"/>
          </a:xfrm>
        </p:grpSpPr>
        <p:sp>
          <p:nvSpPr>
            <p:cNvPr id="107" name="Fluxograma: Conector fora de Página 106">
              <a:extLst>
                <a:ext uri="{FF2B5EF4-FFF2-40B4-BE49-F238E27FC236}">
                  <a16:creationId xmlns="" xmlns:a16="http://schemas.microsoft.com/office/drawing/2014/main" id="{A3317508-A37B-4C2E-8587-D7BD8A2D024E}"/>
                </a:ext>
              </a:extLst>
            </p:cNvPr>
            <p:cNvSpPr/>
            <p:nvPr/>
          </p:nvSpPr>
          <p:spPr>
            <a:xfrm>
              <a:off x="5345904" y="1768471"/>
              <a:ext cx="1789352" cy="1930407"/>
            </a:xfrm>
            <a:prstGeom prst="flowChartOffpageConnector">
              <a:avLst/>
            </a:prstGeom>
            <a:solidFill>
              <a:srgbClr val="FFE6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2" name="Forma Livre: Forma 91">
              <a:extLst>
                <a:ext uri="{FF2B5EF4-FFF2-40B4-BE49-F238E27FC236}">
                  <a16:creationId xmlns="" xmlns:a16="http://schemas.microsoft.com/office/drawing/2014/main" id="{F6F22733-9D3C-46C9-8940-980EA07D045B}"/>
                </a:ext>
              </a:extLst>
            </p:cNvPr>
            <p:cNvSpPr/>
            <p:nvPr/>
          </p:nvSpPr>
          <p:spPr>
            <a:xfrm>
              <a:off x="5345904" y="1331956"/>
              <a:ext cx="728138" cy="1141369"/>
            </a:xfrm>
            <a:custGeom>
              <a:avLst/>
              <a:gdLst>
                <a:gd name="connsiteX0" fmla="*/ 0 w 904805"/>
                <a:gd name="connsiteY0" fmla="*/ 0 h 1638300"/>
                <a:gd name="connsiteX1" fmla="*/ 904805 w 904805"/>
                <a:gd name="connsiteY1" fmla="*/ 0 h 1638300"/>
                <a:gd name="connsiteX2" fmla="*/ 904804 w 904805"/>
                <a:gd name="connsiteY2" fmla="*/ 933375 h 1638300"/>
                <a:gd name="connsiteX3" fmla="*/ 199879 w 904805"/>
                <a:gd name="connsiteY3" fmla="*/ 1638300 h 1638300"/>
                <a:gd name="connsiteX4" fmla="*/ 199880 w 904805"/>
                <a:gd name="connsiteY4" fmla="*/ 1638299 h 1638300"/>
                <a:gd name="connsiteX5" fmla="*/ 57813 w 904805"/>
                <a:gd name="connsiteY5" fmla="*/ 1623978 h 1638300"/>
                <a:gd name="connsiteX6" fmla="*/ 0 w 904805"/>
                <a:gd name="connsiteY6" fmla="*/ 1606031 h 1638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4805" h="1638300">
                  <a:moveTo>
                    <a:pt x="0" y="0"/>
                  </a:moveTo>
                  <a:lnTo>
                    <a:pt x="904805" y="0"/>
                  </a:lnTo>
                  <a:lnTo>
                    <a:pt x="904804" y="933375"/>
                  </a:lnTo>
                  <a:cubicBezTo>
                    <a:pt x="904804" y="1322694"/>
                    <a:pt x="589198" y="1638300"/>
                    <a:pt x="199879" y="1638300"/>
                  </a:cubicBezTo>
                  <a:lnTo>
                    <a:pt x="199880" y="1638299"/>
                  </a:lnTo>
                  <a:cubicBezTo>
                    <a:pt x="151215" y="1638299"/>
                    <a:pt x="103702" y="1633368"/>
                    <a:pt x="57813" y="1623978"/>
                  </a:cubicBezTo>
                  <a:lnTo>
                    <a:pt x="0" y="1606031"/>
                  </a:lnTo>
                  <a:close/>
                </a:path>
              </a:pathLst>
            </a:custGeom>
            <a:solidFill>
              <a:srgbClr val="77D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6" name="Forma Livre: Forma 85">
              <a:extLst>
                <a:ext uri="{FF2B5EF4-FFF2-40B4-BE49-F238E27FC236}">
                  <a16:creationId xmlns="" xmlns:a16="http://schemas.microsoft.com/office/drawing/2014/main" id="{904D1CD0-9D54-4544-8BC2-2AF482DDD788}"/>
                </a:ext>
              </a:extLst>
            </p:cNvPr>
            <p:cNvSpPr/>
            <p:nvPr/>
          </p:nvSpPr>
          <p:spPr>
            <a:xfrm rot="10800000" flipH="1">
              <a:off x="5812659" y="1206498"/>
              <a:ext cx="1463332" cy="1266826"/>
            </a:xfrm>
            <a:custGeom>
              <a:avLst/>
              <a:gdLst>
                <a:gd name="connsiteX0" fmla="*/ 642938 w 1285876"/>
                <a:gd name="connsiteY0" fmla="*/ 1285877 h 1285877"/>
                <a:gd name="connsiteX1" fmla="*/ 642928 w 1285876"/>
                <a:gd name="connsiteY1" fmla="*/ 1285876 h 1285877"/>
                <a:gd name="connsiteX2" fmla="*/ 0 w 1285876"/>
                <a:gd name="connsiteY2" fmla="*/ 1285876 h 1285877"/>
                <a:gd name="connsiteX3" fmla="*/ 0 w 1285876"/>
                <a:gd name="connsiteY3" fmla="*/ 642939 h 1285877"/>
                <a:gd name="connsiteX4" fmla="*/ 0 w 1285876"/>
                <a:gd name="connsiteY4" fmla="*/ 642938 h 1285877"/>
                <a:gd name="connsiteX5" fmla="*/ 642938 w 1285876"/>
                <a:gd name="connsiteY5" fmla="*/ 0 h 1285877"/>
                <a:gd name="connsiteX6" fmla="*/ 642948 w 1285876"/>
                <a:gd name="connsiteY6" fmla="*/ 1 h 1285877"/>
                <a:gd name="connsiteX7" fmla="*/ 1285876 w 1285876"/>
                <a:gd name="connsiteY7" fmla="*/ 1 h 1285877"/>
                <a:gd name="connsiteX8" fmla="*/ 1285876 w 1285876"/>
                <a:gd name="connsiteY8" fmla="*/ 642938 h 1285877"/>
                <a:gd name="connsiteX9" fmla="*/ 1285876 w 1285876"/>
                <a:gd name="connsiteY9" fmla="*/ 642939 h 1285877"/>
                <a:gd name="connsiteX10" fmla="*/ 642938 w 1285876"/>
                <a:gd name="connsiteY10" fmla="*/ 1285877 h 1285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85876" h="1285877">
                  <a:moveTo>
                    <a:pt x="642938" y="1285877"/>
                  </a:moveTo>
                  <a:lnTo>
                    <a:pt x="642928" y="1285876"/>
                  </a:lnTo>
                  <a:lnTo>
                    <a:pt x="0" y="1285876"/>
                  </a:lnTo>
                  <a:lnTo>
                    <a:pt x="0" y="642939"/>
                  </a:lnTo>
                  <a:lnTo>
                    <a:pt x="0" y="642938"/>
                  </a:lnTo>
                  <a:cubicBezTo>
                    <a:pt x="0" y="287853"/>
                    <a:pt x="287853" y="0"/>
                    <a:pt x="642938" y="0"/>
                  </a:cubicBezTo>
                  <a:lnTo>
                    <a:pt x="642948" y="1"/>
                  </a:lnTo>
                  <a:lnTo>
                    <a:pt x="1285876" y="1"/>
                  </a:lnTo>
                  <a:lnTo>
                    <a:pt x="1285876" y="642938"/>
                  </a:lnTo>
                  <a:lnTo>
                    <a:pt x="1285876" y="642939"/>
                  </a:lnTo>
                  <a:cubicBezTo>
                    <a:pt x="1285876" y="998024"/>
                    <a:pt x="998023" y="1285877"/>
                    <a:pt x="642938" y="1285877"/>
                  </a:cubicBezTo>
                  <a:close/>
                </a:path>
              </a:pathLst>
            </a:custGeom>
            <a:solidFill>
              <a:srgbClr val="77D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95" name="Forma Livre: Forma 94">
              <a:extLst>
                <a:ext uri="{FF2B5EF4-FFF2-40B4-BE49-F238E27FC236}">
                  <a16:creationId xmlns="" xmlns:a16="http://schemas.microsoft.com/office/drawing/2014/main" id="{58130307-B71F-43D6-BF3D-2F388B06D724}"/>
                </a:ext>
              </a:extLst>
            </p:cNvPr>
            <p:cNvSpPr/>
            <p:nvPr/>
          </p:nvSpPr>
          <p:spPr>
            <a:xfrm rot="10800000" flipH="1">
              <a:off x="5942951" y="1206498"/>
              <a:ext cx="1321566" cy="1057276"/>
            </a:xfrm>
            <a:custGeom>
              <a:avLst/>
              <a:gdLst>
                <a:gd name="connsiteX0" fmla="*/ 642938 w 1285876"/>
                <a:gd name="connsiteY0" fmla="*/ 1285877 h 1285877"/>
                <a:gd name="connsiteX1" fmla="*/ 642928 w 1285876"/>
                <a:gd name="connsiteY1" fmla="*/ 1285876 h 1285877"/>
                <a:gd name="connsiteX2" fmla="*/ 0 w 1285876"/>
                <a:gd name="connsiteY2" fmla="*/ 1285876 h 1285877"/>
                <a:gd name="connsiteX3" fmla="*/ 0 w 1285876"/>
                <a:gd name="connsiteY3" fmla="*/ 642939 h 1285877"/>
                <a:gd name="connsiteX4" fmla="*/ 0 w 1285876"/>
                <a:gd name="connsiteY4" fmla="*/ 642938 h 1285877"/>
                <a:gd name="connsiteX5" fmla="*/ 642938 w 1285876"/>
                <a:gd name="connsiteY5" fmla="*/ 0 h 1285877"/>
                <a:gd name="connsiteX6" fmla="*/ 642948 w 1285876"/>
                <a:gd name="connsiteY6" fmla="*/ 1 h 1285877"/>
                <a:gd name="connsiteX7" fmla="*/ 1285876 w 1285876"/>
                <a:gd name="connsiteY7" fmla="*/ 1 h 1285877"/>
                <a:gd name="connsiteX8" fmla="*/ 1285876 w 1285876"/>
                <a:gd name="connsiteY8" fmla="*/ 642938 h 1285877"/>
                <a:gd name="connsiteX9" fmla="*/ 1285876 w 1285876"/>
                <a:gd name="connsiteY9" fmla="*/ 642939 h 1285877"/>
                <a:gd name="connsiteX10" fmla="*/ 642938 w 1285876"/>
                <a:gd name="connsiteY10" fmla="*/ 1285877 h 1285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85876" h="1285877">
                  <a:moveTo>
                    <a:pt x="642938" y="1285877"/>
                  </a:moveTo>
                  <a:lnTo>
                    <a:pt x="642928" y="1285876"/>
                  </a:lnTo>
                  <a:lnTo>
                    <a:pt x="0" y="1285876"/>
                  </a:lnTo>
                  <a:lnTo>
                    <a:pt x="0" y="642939"/>
                  </a:lnTo>
                  <a:lnTo>
                    <a:pt x="0" y="642938"/>
                  </a:lnTo>
                  <a:cubicBezTo>
                    <a:pt x="0" y="287853"/>
                    <a:pt x="287853" y="0"/>
                    <a:pt x="642938" y="0"/>
                  </a:cubicBezTo>
                  <a:lnTo>
                    <a:pt x="642948" y="1"/>
                  </a:lnTo>
                  <a:lnTo>
                    <a:pt x="1285876" y="1"/>
                  </a:lnTo>
                  <a:lnTo>
                    <a:pt x="1285876" y="642938"/>
                  </a:lnTo>
                  <a:lnTo>
                    <a:pt x="1285876" y="642939"/>
                  </a:lnTo>
                  <a:cubicBezTo>
                    <a:pt x="1285876" y="998024"/>
                    <a:pt x="998023" y="1285877"/>
                    <a:pt x="642938" y="1285877"/>
                  </a:cubicBezTo>
                  <a:close/>
                </a:path>
              </a:pathLst>
            </a:custGeom>
            <a:solidFill>
              <a:srgbClr val="88E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6" name="Forma Livre: Forma 95">
              <a:extLst>
                <a:ext uri="{FF2B5EF4-FFF2-40B4-BE49-F238E27FC236}">
                  <a16:creationId xmlns="" xmlns:a16="http://schemas.microsoft.com/office/drawing/2014/main" id="{8053848F-EC63-48FF-BACE-682E3E4D4A0C}"/>
                </a:ext>
              </a:extLst>
            </p:cNvPr>
            <p:cNvSpPr/>
            <p:nvPr/>
          </p:nvSpPr>
          <p:spPr>
            <a:xfrm>
              <a:off x="5345904" y="1331956"/>
              <a:ext cx="466755" cy="1057276"/>
            </a:xfrm>
            <a:custGeom>
              <a:avLst/>
              <a:gdLst>
                <a:gd name="connsiteX0" fmla="*/ 0 w 904805"/>
                <a:gd name="connsiteY0" fmla="*/ 0 h 1638300"/>
                <a:gd name="connsiteX1" fmla="*/ 904805 w 904805"/>
                <a:gd name="connsiteY1" fmla="*/ 0 h 1638300"/>
                <a:gd name="connsiteX2" fmla="*/ 904804 w 904805"/>
                <a:gd name="connsiteY2" fmla="*/ 933375 h 1638300"/>
                <a:gd name="connsiteX3" fmla="*/ 199879 w 904805"/>
                <a:gd name="connsiteY3" fmla="*/ 1638300 h 1638300"/>
                <a:gd name="connsiteX4" fmla="*/ 199880 w 904805"/>
                <a:gd name="connsiteY4" fmla="*/ 1638299 h 1638300"/>
                <a:gd name="connsiteX5" fmla="*/ 57813 w 904805"/>
                <a:gd name="connsiteY5" fmla="*/ 1623978 h 1638300"/>
                <a:gd name="connsiteX6" fmla="*/ 0 w 904805"/>
                <a:gd name="connsiteY6" fmla="*/ 1606031 h 1638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4805" h="1638300">
                  <a:moveTo>
                    <a:pt x="0" y="0"/>
                  </a:moveTo>
                  <a:lnTo>
                    <a:pt x="904805" y="0"/>
                  </a:lnTo>
                  <a:lnTo>
                    <a:pt x="904804" y="933375"/>
                  </a:lnTo>
                  <a:cubicBezTo>
                    <a:pt x="904804" y="1322694"/>
                    <a:pt x="589198" y="1638300"/>
                    <a:pt x="199879" y="1638300"/>
                  </a:cubicBezTo>
                  <a:lnTo>
                    <a:pt x="199880" y="1638299"/>
                  </a:lnTo>
                  <a:cubicBezTo>
                    <a:pt x="151215" y="1638299"/>
                    <a:pt x="103702" y="1633368"/>
                    <a:pt x="57813" y="1623978"/>
                  </a:cubicBezTo>
                  <a:lnTo>
                    <a:pt x="0" y="1606031"/>
                  </a:lnTo>
                  <a:close/>
                </a:path>
              </a:pathLst>
            </a:custGeom>
            <a:solidFill>
              <a:srgbClr val="88E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4" name="Retângulo: Cantos Arredondados 93">
              <a:extLst>
                <a:ext uri="{FF2B5EF4-FFF2-40B4-BE49-F238E27FC236}">
                  <a16:creationId xmlns="" xmlns:a16="http://schemas.microsoft.com/office/drawing/2014/main" id="{BB4DFAD1-E55E-4732-BB7B-C8559DA829B5}"/>
                </a:ext>
              </a:extLst>
            </p:cNvPr>
            <p:cNvSpPr/>
            <p:nvPr/>
          </p:nvSpPr>
          <p:spPr>
            <a:xfrm>
              <a:off x="5468576" y="1520824"/>
              <a:ext cx="221411" cy="561975"/>
            </a:xfrm>
            <a:prstGeom prst="roundRect">
              <a:avLst>
                <a:gd name="adj" fmla="val 50000"/>
              </a:avLst>
            </a:prstGeom>
            <a:solidFill>
              <a:srgbClr val="77D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5" name="Forma Livre: Forma 104">
              <a:extLst>
                <a:ext uri="{FF2B5EF4-FFF2-40B4-BE49-F238E27FC236}">
                  <a16:creationId xmlns="" xmlns:a16="http://schemas.microsoft.com/office/drawing/2014/main" id="{DEC5DABE-CC08-43C9-ABF0-DFADD604A8C5}"/>
                </a:ext>
              </a:extLst>
            </p:cNvPr>
            <p:cNvSpPr/>
            <p:nvPr/>
          </p:nvSpPr>
          <p:spPr>
            <a:xfrm rot="16200000">
              <a:off x="6396351" y="1337822"/>
              <a:ext cx="616511" cy="861299"/>
            </a:xfrm>
            <a:custGeom>
              <a:avLst/>
              <a:gdLst>
                <a:gd name="connsiteX0" fmla="*/ 156698 w 616511"/>
                <a:gd name="connsiteY0" fmla="*/ 371185 h 861299"/>
                <a:gd name="connsiteX1" fmla="*/ 156698 w 616511"/>
                <a:gd name="connsiteY1" fmla="*/ 782950 h 861299"/>
                <a:gd name="connsiteX2" fmla="*/ 78349 w 616511"/>
                <a:gd name="connsiteY2" fmla="*/ 861299 h 861299"/>
                <a:gd name="connsiteX3" fmla="*/ 0 w 616511"/>
                <a:gd name="connsiteY3" fmla="*/ 782950 h 861299"/>
                <a:gd name="connsiteX4" fmla="*/ 0 w 616511"/>
                <a:gd name="connsiteY4" fmla="*/ 371185 h 861299"/>
                <a:gd name="connsiteX5" fmla="*/ 78349 w 616511"/>
                <a:gd name="connsiteY5" fmla="*/ 292836 h 861299"/>
                <a:gd name="connsiteX6" fmla="*/ 156698 w 616511"/>
                <a:gd name="connsiteY6" fmla="*/ 371185 h 861299"/>
                <a:gd name="connsiteX7" fmla="*/ 317753 w 616511"/>
                <a:gd name="connsiteY7" fmla="*/ 58739 h 861299"/>
                <a:gd name="connsiteX8" fmla="*/ 317752 w 616511"/>
                <a:gd name="connsiteY8" fmla="*/ 195144 h 861299"/>
                <a:gd name="connsiteX9" fmla="*/ 274520 w 616511"/>
                <a:gd name="connsiteY9" fmla="*/ 238376 h 861299"/>
                <a:gd name="connsiteX10" fmla="*/ 274521 w 616511"/>
                <a:gd name="connsiteY10" fmla="*/ 238375 h 861299"/>
                <a:gd name="connsiteX11" fmla="*/ 231289 w 616511"/>
                <a:gd name="connsiteY11" fmla="*/ 195143 h 861299"/>
                <a:gd name="connsiteX12" fmla="*/ 231289 w 616511"/>
                <a:gd name="connsiteY12" fmla="*/ 58739 h 861299"/>
                <a:gd name="connsiteX13" fmla="*/ 274521 w 616511"/>
                <a:gd name="connsiteY13" fmla="*/ 15507 h 861299"/>
                <a:gd name="connsiteX14" fmla="*/ 317753 w 616511"/>
                <a:gd name="connsiteY14" fmla="*/ 58739 h 861299"/>
                <a:gd name="connsiteX15" fmla="*/ 365895 w 616511"/>
                <a:gd name="connsiteY15" fmla="*/ 576625 h 861299"/>
                <a:gd name="connsiteX16" fmla="*/ 365894 w 616511"/>
                <a:gd name="connsiteY16" fmla="*/ 783694 h 861299"/>
                <a:gd name="connsiteX17" fmla="*/ 300266 w 616511"/>
                <a:gd name="connsiteY17" fmla="*/ 849322 h 861299"/>
                <a:gd name="connsiteX18" fmla="*/ 300267 w 616511"/>
                <a:gd name="connsiteY18" fmla="*/ 849321 h 861299"/>
                <a:gd name="connsiteX19" fmla="*/ 234639 w 616511"/>
                <a:gd name="connsiteY19" fmla="*/ 783693 h 861299"/>
                <a:gd name="connsiteX20" fmla="*/ 234639 w 616511"/>
                <a:gd name="connsiteY20" fmla="*/ 576625 h 861299"/>
                <a:gd name="connsiteX21" fmla="*/ 300267 w 616511"/>
                <a:gd name="connsiteY21" fmla="*/ 510997 h 861299"/>
                <a:gd name="connsiteX22" fmla="*/ 365895 w 616511"/>
                <a:gd name="connsiteY22" fmla="*/ 576625 h 861299"/>
                <a:gd name="connsiteX23" fmla="*/ 616511 w 616511"/>
                <a:gd name="connsiteY23" fmla="*/ 78349 h 861299"/>
                <a:gd name="connsiteX24" fmla="*/ 616511 w 616511"/>
                <a:gd name="connsiteY24" fmla="*/ 490114 h 861299"/>
                <a:gd name="connsiteX25" fmla="*/ 538162 w 616511"/>
                <a:gd name="connsiteY25" fmla="*/ 568463 h 861299"/>
                <a:gd name="connsiteX26" fmla="*/ 459813 w 616511"/>
                <a:gd name="connsiteY26" fmla="*/ 490114 h 861299"/>
                <a:gd name="connsiteX27" fmla="*/ 459813 w 616511"/>
                <a:gd name="connsiteY27" fmla="*/ 78349 h 861299"/>
                <a:gd name="connsiteX28" fmla="*/ 538162 w 616511"/>
                <a:gd name="connsiteY28" fmla="*/ 0 h 861299"/>
                <a:gd name="connsiteX29" fmla="*/ 616511 w 616511"/>
                <a:gd name="connsiteY29" fmla="*/ 78349 h 861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616511" h="861299">
                  <a:moveTo>
                    <a:pt x="156698" y="371185"/>
                  </a:moveTo>
                  <a:lnTo>
                    <a:pt x="156698" y="782950"/>
                  </a:lnTo>
                  <a:cubicBezTo>
                    <a:pt x="156698" y="826221"/>
                    <a:pt x="121620" y="861299"/>
                    <a:pt x="78349" y="861299"/>
                  </a:cubicBezTo>
                  <a:cubicBezTo>
                    <a:pt x="35078" y="861299"/>
                    <a:pt x="0" y="826221"/>
                    <a:pt x="0" y="782950"/>
                  </a:cubicBezTo>
                  <a:lnTo>
                    <a:pt x="0" y="371185"/>
                  </a:lnTo>
                  <a:cubicBezTo>
                    <a:pt x="0" y="327914"/>
                    <a:pt x="35078" y="292836"/>
                    <a:pt x="78349" y="292836"/>
                  </a:cubicBezTo>
                  <a:cubicBezTo>
                    <a:pt x="121620" y="292836"/>
                    <a:pt x="156698" y="327914"/>
                    <a:pt x="156698" y="371185"/>
                  </a:cubicBezTo>
                  <a:close/>
                  <a:moveTo>
                    <a:pt x="317753" y="58739"/>
                  </a:moveTo>
                  <a:cubicBezTo>
                    <a:pt x="317753" y="104207"/>
                    <a:pt x="317752" y="149676"/>
                    <a:pt x="317752" y="195144"/>
                  </a:cubicBezTo>
                  <a:cubicBezTo>
                    <a:pt x="317752" y="219020"/>
                    <a:pt x="298396" y="238376"/>
                    <a:pt x="274520" y="238376"/>
                  </a:cubicBezTo>
                  <a:lnTo>
                    <a:pt x="274521" y="238375"/>
                  </a:lnTo>
                  <a:cubicBezTo>
                    <a:pt x="250645" y="238375"/>
                    <a:pt x="231289" y="219019"/>
                    <a:pt x="231289" y="195143"/>
                  </a:cubicBezTo>
                  <a:lnTo>
                    <a:pt x="231289" y="58739"/>
                  </a:lnTo>
                  <a:cubicBezTo>
                    <a:pt x="231289" y="34863"/>
                    <a:pt x="250645" y="15507"/>
                    <a:pt x="274521" y="15507"/>
                  </a:cubicBezTo>
                  <a:cubicBezTo>
                    <a:pt x="298397" y="15507"/>
                    <a:pt x="317753" y="34863"/>
                    <a:pt x="317753" y="58739"/>
                  </a:cubicBezTo>
                  <a:close/>
                  <a:moveTo>
                    <a:pt x="365895" y="576625"/>
                  </a:moveTo>
                  <a:cubicBezTo>
                    <a:pt x="365895" y="645648"/>
                    <a:pt x="365894" y="714671"/>
                    <a:pt x="365894" y="783694"/>
                  </a:cubicBezTo>
                  <a:cubicBezTo>
                    <a:pt x="365894" y="819939"/>
                    <a:pt x="336511" y="849322"/>
                    <a:pt x="300266" y="849322"/>
                  </a:cubicBezTo>
                  <a:lnTo>
                    <a:pt x="300267" y="849321"/>
                  </a:lnTo>
                  <a:cubicBezTo>
                    <a:pt x="264022" y="849321"/>
                    <a:pt x="234639" y="819938"/>
                    <a:pt x="234639" y="783693"/>
                  </a:cubicBezTo>
                  <a:lnTo>
                    <a:pt x="234639" y="576625"/>
                  </a:lnTo>
                  <a:cubicBezTo>
                    <a:pt x="234639" y="540380"/>
                    <a:pt x="264022" y="510997"/>
                    <a:pt x="300267" y="510997"/>
                  </a:cubicBezTo>
                  <a:cubicBezTo>
                    <a:pt x="336512" y="510997"/>
                    <a:pt x="365895" y="540380"/>
                    <a:pt x="365895" y="576625"/>
                  </a:cubicBezTo>
                  <a:close/>
                  <a:moveTo>
                    <a:pt x="616511" y="78349"/>
                  </a:moveTo>
                  <a:lnTo>
                    <a:pt x="616511" y="490114"/>
                  </a:lnTo>
                  <a:cubicBezTo>
                    <a:pt x="616511" y="533385"/>
                    <a:pt x="581433" y="568463"/>
                    <a:pt x="538162" y="568463"/>
                  </a:cubicBezTo>
                  <a:cubicBezTo>
                    <a:pt x="494891" y="568463"/>
                    <a:pt x="459813" y="533385"/>
                    <a:pt x="459813" y="490114"/>
                  </a:cubicBezTo>
                  <a:lnTo>
                    <a:pt x="459813" y="78349"/>
                  </a:lnTo>
                  <a:cubicBezTo>
                    <a:pt x="459813" y="35078"/>
                    <a:pt x="494891" y="0"/>
                    <a:pt x="538162" y="0"/>
                  </a:cubicBezTo>
                  <a:cubicBezTo>
                    <a:pt x="581433" y="0"/>
                    <a:pt x="616511" y="35078"/>
                    <a:pt x="616511" y="78349"/>
                  </a:cubicBezTo>
                  <a:close/>
                </a:path>
              </a:pathLst>
            </a:custGeom>
            <a:solidFill>
              <a:srgbClr val="9CFF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17" name="Agrupar 116">
              <a:extLst>
                <a:ext uri="{FF2B5EF4-FFF2-40B4-BE49-F238E27FC236}">
                  <a16:creationId xmlns="" xmlns:a16="http://schemas.microsoft.com/office/drawing/2014/main" id="{9DED7A7F-438E-4339-8C1A-A9F55AD9EBBC}"/>
                </a:ext>
              </a:extLst>
            </p:cNvPr>
            <p:cNvGrpSpPr/>
            <p:nvPr/>
          </p:nvGrpSpPr>
          <p:grpSpPr>
            <a:xfrm>
              <a:off x="5345903" y="2578100"/>
              <a:ext cx="1789353" cy="581026"/>
              <a:chOff x="2793203" y="2895600"/>
              <a:chExt cx="1789353" cy="581026"/>
            </a:xfrm>
          </p:grpSpPr>
          <p:sp>
            <p:nvSpPr>
              <p:cNvPr id="114" name="Retângulo 113">
                <a:extLst>
                  <a:ext uri="{FF2B5EF4-FFF2-40B4-BE49-F238E27FC236}">
                    <a16:creationId xmlns="" xmlns:a16="http://schemas.microsoft.com/office/drawing/2014/main" id="{686F26B9-BF5C-436A-984A-9B68AEFC02D4}"/>
                  </a:ext>
                </a:extLst>
              </p:cNvPr>
              <p:cNvSpPr/>
              <p:nvPr/>
            </p:nvSpPr>
            <p:spPr>
              <a:xfrm>
                <a:off x="2793204" y="2895600"/>
                <a:ext cx="1789352" cy="457198"/>
              </a:xfrm>
              <a:prstGeom prst="rect">
                <a:avLst/>
              </a:prstGeom>
              <a:solidFill>
                <a:srgbClr val="77D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6" name="Retângulo: Cantos Arredondados 115">
                <a:extLst>
                  <a:ext uri="{FF2B5EF4-FFF2-40B4-BE49-F238E27FC236}">
                    <a16:creationId xmlns="" xmlns:a16="http://schemas.microsoft.com/office/drawing/2014/main" id="{77C05E54-3618-42AE-97BF-12989C3D7D05}"/>
                  </a:ext>
                </a:extLst>
              </p:cNvPr>
              <p:cNvSpPr/>
              <p:nvPr/>
            </p:nvSpPr>
            <p:spPr>
              <a:xfrm>
                <a:off x="2793203" y="3190873"/>
                <a:ext cx="920479" cy="285750"/>
              </a:xfrm>
              <a:prstGeom prst="roundRect">
                <a:avLst>
                  <a:gd name="adj" fmla="val 50000"/>
                </a:avLst>
              </a:prstGeom>
              <a:solidFill>
                <a:srgbClr val="77D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8" name="Retângulo: Cantos Arredondados 117">
                <a:extLst>
                  <a:ext uri="{FF2B5EF4-FFF2-40B4-BE49-F238E27FC236}">
                    <a16:creationId xmlns="" xmlns:a16="http://schemas.microsoft.com/office/drawing/2014/main" id="{443D5038-FBCA-48EE-9E9F-167750C15322}"/>
                  </a:ext>
                </a:extLst>
              </p:cNvPr>
              <p:cNvSpPr/>
              <p:nvPr/>
            </p:nvSpPr>
            <p:spPr>
              <a:xfrm>
                <a:off x="3713682" y="3190876"/>
                <a:ext cx="868874" cy="285750"/>
              </a:xfrm>
              <a:prstGeom prst="roundRect">
                <a:avLst>
                  <a:gd name="adj" fmla="val 50000"/>
                </a:avLst>
              </a:prstGeom>
              <a:solidFill>
                <a:srgbClr val="77D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23" name="Forma Livre: Forma 122">
              <a:extLst>
                <a:ext uri="{FF2B5EF4-FFF2-40B4-BE49-F238E27FC236}">
                  <a16:creationId xmlns="" xmlns:a16="http://schemas.microsoft.com/office/drawing/2014/main" id="{C5A77373-F8A1-43F7-8118-91764EAB64B8}"/>
                </a:ext>
              </a:extLst>
            </p:cNvPr>
            <p:cNvSpPr/>
            <p:nvPr/>
          </p:nvSpPr>
          <p:spPr>
            <a:xfrm>
              <a:off x="5689987" y="2667000"/>
              <a:ext cx="245344" cy="380998"/>
            </a:xfrm>
            <a:custGeom>
              <a:avLst/>
              <a:gdLst>
                <a:gd name="connsiteX0" fmla="*/ 122672 w 245344"/>
                <a:gd name="connsiteY0" fmla="*/ 0 h 380998"/>
                <a:gd name="connsiteX1" fmla="*/ 245344 w 245344"/>
                <a:gd name="connsiteY1" fmla="*/ 122672 h 380998"/>
                <a:gd name="connsiteX2" fmla="*/ 245344 w 245344"/>
                <a:gd name="connsiteY2" fmla="*/ 258326 h 380998"/>
                <a:gd name="connsiteX3" fmla="*/ 122672 w 245344"/>
                <a:gd name="connsiteY3" fmla="*/ 380998 h 380998"/>
                <a:gd name="connsiteX4" fmla="*/ 35930 w 245344"/>
                <a:gd name="connsiteY4" fmla="*/ 345068 h 380998"/>
                <a:gd name="connsiteX5" fmla="*/ 14189 w 245344"/>
                <a:gd name="connsiteY5" fmla="*/ 312823 h 380998"/>
                <a:gd name="connsiteX6" fmla="*/ 63503 w 245344"/>
                <a:gd name="connsiteY6" fmla="*/ 312823 h 380998"/>
                <a:gd name="connsiteX7" fmla="*/ 102421 w 245344"/>
                <a:gd name="connsiteY7" fmla="*/ 273905 h 380998"/>
                <a:gd name="connsiteX8" fmla="*/ 102422 w 245344"/>
                <a:gd name="connsiteY8" fmla="*/ 273905 h 380998"/>
                <a:gd name="connsiteX9" fmla="*/ 63504 w 245344"/>
                <a:gd name="connsiteY9" fmla="*/ 234987 h 380998"/>
                <a:gd name="connsiteX10" fmla="*/ 0 w 245344"/>
                <a:gd name="connsiteY10" fmla="*/ 234987 h 380998"/>
                <a:gd name="connsiteX11" fmla="*/ 0 w 245344"/>
                <a:gd name="connsiteY11" fmla="*/ 122672 h 380998"/>
                <a:gd name="connsiteX12" fmla="*/ 122672 w 245344"/>
                <a:gd name="connsiteY12" fmla="*/ 0 h 380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45344" h="380998">
                  <a:moveTo>
                    <a:pt x="122672" y="0"/>
                  </a:moveTo>
                  <a:cubicBezTo>
                    <a:pt x="190422" y="0"/>
                    <a:pt x="245344" y="54922"/>
                    <a:pt x="245344" y="122672"/>
                  </a:cubicBezTo>
                  <a:lnTo>
                    <a:pt x="245344" y="258326"/>
                  </a:lnTo>
                  <a:cubicBezTo>
                    <a:pt x="245344" y="326076"/>
                    <a:pt x="190422" y="380998"/>
                    <a:pt x="122672" y="380998"/>
                  </a:cubicBezTo>
                  <a:cubicBezTo>
                    <a:pt x="88797" y="380998"/>
                    <a:pt x="58129" y="367268"/>
                    <a:pt x="35930" y="345068"/>
                  </a:cubicBezTo>
                  <a:lnTo>
                    <a:pt x="14189" y="312823"/>
                  </a:lnTo>
                  <a:lnTo>
                    <a:pt x="63503" y="312823"/>
                  </a:lnTo>
                  <a:cubicBezTo>
                    <a:pt x="84997" y="312823"/>
                    <a:pt x="102421" y="295399"/>
                    <a:pt x="102421" y="273905"/>
                  </a:cubicBezTo>
                  <a:lnTo>
                    <a:pt x="102422" y="273905"/>
                  </a:lnTo>
                  <a:cubicBezTo>
                    <a:pt x="102422" y="252411"/>
                    <a:pt x="84998" y="234987"/>
                    <a:pt x="63504" y="234987"/>
                  </a:cubicBezTo>
                  <a:lnTo>
                    <a:pt x="0" y="234987"/>
                  </a:lnTo>
                  <a:lnTo>
                    <a:pt x="0" y="122672"/>
                  </a:lnTo>
                  <a:cubicBezTo>
                    <a:pt x="0" y="54922"/>
                    <a:pt x="54922" y="0"/>
                    <a:pt x="122672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9" name="Forma Livre: Forma 138">
              <a:extLst>
                <a:ext uri="{FF2B5EF4-FFF2-40B4-BE49-F238E27FC236}">
                  <a16:creationId xmlns="" xmlns:a16="http://schemas.microsoft.com/office/drawing/2014/main" id="{2F225730-E05A-4EFB-95A2-4C2CDDDA4E95}"/>
                </a:ext>
              </a:extLst>
            </p:cNvPr>
            <p:cNvSpPr/>
            <p:nvPr/>
          </p:nvSpPr>
          <p:spPr>
            <a:xfrm>
              <a:off x="6262988" y="2582860"/>
              <a:ext cx="868876" cy="581026"/>
            </a:xfrm>
            <a:custGeom>
              <a:avLst/>
              <a:gdLst>
                <a:gd name="connsiteX0" fmla="*/ 0 w 868876"/>
                <a:gd name="connsiteY0" fmla="*/ 0 h 581026"/>
                <a:gd name="connsiteX1" fmla="*/ 868875 w 868876"/>
                <a:gd name="connsiteY1" fmla="*/ 0 h 581026"/>
                <a:gd name="connsiteX2" fmla="*/ 868875 w 868876"/>
                <a:gd name="connsiteY2" fmla="*/ 438146 h 581026"/>
                <a:gd name="connsiteX3" fmla="*/ 868876 w 868876"/>
                <a:gd name="connsiteY3" fmla="*/ 438151 h 581026"/>
                <a:gd name="connsiteX4" fmla="*/ 868875 w 868876"/>
                <a:gd name="connsiteY4" fmla="*/ 438156 h 581026"/>
                <a:gd name="connsiteX5" fmla="*/ 868875 w 868876"/>
                <a:gd name="connsiteY5" fmla="*/ 457198 h 581026"/>
                <a:gd name="connsiteX6" fmla="*/ 865031 w 868876"/>
                <a:gd name="connsiteY6" fmla="*/ 457198 h 581026"/>
                <a:gd name="connsiteX7" fmla="*/ 857648 w 868876"/>
                <a:gd name="connsiteY7" fmla="*/ 493765 h 581026"/>
                <a:gd name="connsiteX8" fmla="*/ 726001 w 868876"/>
                <a:gd name="connsiteY8" fmla="*/ 581026 h 581026"/>
                <a:gd name="connsiteX9" fmla="*/ 142877 w 868876"/>
                <a:gd name="connsiteY9" fmla="*/ 581026 h 581026"/>
                <a:gd name="connsiteX10" fmla="*/ 11230 w 868876"/>
                <a:gd name="connsiteY10" fmla="*/ 493765 h 581026"/>
                <a:gd name="connsiteX11" fmla="*/ 3847 w 868876"/>
                <a:gd name="connsiteY11" fmla="*/ 457198 h 581026"/>
                <a:gd name="connsiteX12" fmla="*/ 0 w 868876"/>
                <a:gd name="connsiteY12" fmla="*/ 457198 h 581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68876" h="581026">
                  <a:moveTo>
                    <a:pt x="0" y="0"/>
                  </a:moveTo>
                  <a:lnTo>
                    <a:pt x="868875" y="0"/>
                  </a:lnTo>
                  <a:lnTo>
                    <a:pt x="868875" y="438146"/>
                  </a:lnTo>
                  <a:lnTo>
                    <a:pt x="868876" y="438151"/>
                  </a:lnTo>
                  <a:lnTo>
                    <a:pt x="868875" y="438156"/>
                  </a:lnTo>
                  <a:lnTo>
                    <a:pt x="868875" y="457198"/>
                  </a:lnTo>
                  <a:lnTo>
                    <a:pt x="865031" y="457198"/>
                  </a:lnTo>
                  <a:lnTo>
                    <a:pt x="857648" y="493765"/>
                  </a:lnTo>
                  <a:cubicBezTo>
                    <a:pt x="835959" y="545045"/>
                    <a:pt x="785182" y="581026"/>
                    <a:pt x="726001" y="581026"/>
                  </a:cubicBezTo>
                  <a:lnTo>
                    <a:pt x="142877" y="581026"/>
                  </a:lnTo>
                  <a:cubicBezTo>
                    <a:pt x="83696" y="581026"/>
                    <a:pt x="32919" y="545045"/>
                    <a:pt x="11230" y="493765"/>
                  </a:cubicBezTo>
                  <a:lnTo>
                    <a:pt x="3847" y="457198"/>
                  </a:lnTo>
                  <a:lnTo>
                    <a:pt x="0" y="457198"/>
                  </a:lnTo>
                  <a:close/>
                </a:path>
              </a:pathLst>
            </a:custGeom>
            <a:solidFill>
              <a:srgbClr val="88E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4" name="Forma Livre: Forma 123">
              <a:extLst>
                <a:ext uri="{FF2B5EF4-FFF2-40B4-BE49-F238E27FC236}">
                  <a16:creationId xmlns="" xmlns:a16="http://schemas.microsoft.com/office/drawing/2014/main" id="{08CFD77E-1126-45A2-BE95-0A2163435CE2}"/>
                </a:ext>
              </a:extLst>
            </p:cNvPr>
            <p:cNvSpPr/>
            <p:nvPr/>
          </p:nvSpPr>
          <p:spPr>
            <a:xfrm>
              <a:off x="6574754" y="2667000"/>
              <a:ext cx="245344" cy="380998"/>
            </a:xfrm>
            <a:custGeom>
              <a:avLst/>
              <a:gdLst>
                <a:gd name="connsiteX0" fmla="*/ 122672 w 245344"/>
                <a:gd name="connsiteY0" fmla="*/ 0 h 380998"/>
                <a:gd name="connsiteX1" fmla="*/ 245344 w 245344"/>
                <a:gd name="connsiteY1" fmla="*/ 122672 h 380998"/>
                <a:gd name="connsiteX2" fmla="*/ 245344 w 245344"/>
                <a:gd name="connsiteY2" fmla="*/ 258326 h 380998"/>
                <a:gd name="connsiteX3" fmla="*/ 122672 w 245344"/>
                <a:gd name="connsiteY3" fmla="*/ 380998 h 380998"/>
                <a:gd name="connsiteX4" fmla="*/ 35930 w 245344"/>
                <a:gd name="connsiteY4" fmla="*/ 345068 h 380998"/>
                <a:gd name="connsiteX5" fmla="*/ 14189 w 245344"/>
                <a:gd name="connsiteY5" fmla="*/ 312823 h 380998"/>
                <a:gd name="connsiteX6" fmla="*/ 63503 w 245344"/>
                <a:gd name="connsiteY6" fmla="*/ 312823 h 380998"/>
                <a:gd name="connsiteX7" fmla="*/ 102421 w 245344"/>
                <a:gd name="connsiteY7" fmla="*/ 273905 h 380998"/>
                <a:gd name="connsiteX8" fmla="*/ 102422 w 245344"/>
                <a:gd name="connsiteY8" fmla="*/ 273905 h 380998"/>
                <a:gd name="connsiteX9" fmla="*/ 63504 w 245344"/>
                <a:gd name="connsiteY9" fmla="*/ 234987 h 380998"/>
                <a:gd name="connsiteX10" fmla="*/ 0 w 245344"/>
                <a:gd name="connsiteY10" fmla="*/ 234987 h 380998"/>
                <a:gd name="connsiteX11" fmla="*/ 0 w 245344"/>
                <a:gd name="connsiteY11" fmla="*/ 122672 h 380998"/>
                <a:gd name="connsiteX12" fmla="*/ 122672 w 245344"/>
                <a:gd name="connsiteY12" fmla="*/ 0 h 380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45344" h="380998">
                  <a:moveTo>
                    <a:pt x="122672" y="0"/>
                  </a:moveTo>
                  <a:cubicBezTo>
                    <a:pt x="190422" y="0"/>
                    <a:pt x="245344" y="54922"/>
                    <a:pt x="245344" y="122672"/>
                  </a:cubicBezTo>
                  <a:lnTo>
                    <a:pt x="245344" y="258326"/>
                  </a:lnTo>
                  <a:cubicBezTo>
                    <a:pt x="245344" y="326076"/>
                    <a:pt x="190422" y="380998"/>
                    <a:pt x="122672" y="380998"/>
                  </a:cubicBezTo>
                  <a:cubicBezTo>
                    <a:pt x="88797" y="380998"/>
                    <a:pt x="58129" y="367268"/>
                    <a:pt x="35930" y="345068"/>
                  </a:cubicBezTo>
                  <a:lnTo>
                    <a:pt x="14189" y="312823"/>
                  </a:lnTo>
                  <a:lnTo>
                    <a:pt x="63503" y="312823"/>
                  </a:lnTo>
                  <a:cubicBezTo>
                    <a:pt x="84997" y="312823"/>
                    <a:pt x="102421" y="295399"/>
                    <a:pt x="102421" y="273905"/>
                  </a:cubicBezTo>
                  <a:lnTo>
                    <a:pt x="102422" y="273905"/>
                  </a:lnTo>
                  <a:cubicBezTo>
                    <a:pt x="102422" y="252411"/>
                    <a:pt x="84998" y="234987"/>
                    <a:pt x="63504" y="234987"/>
                  </a:cubicBezTo>
                  <a:lnTo>
                    <a:pt x="0" y="234987"/>
                  </a:lnTo>
                  <a:lnTo>
                    <a:pt x="0" y="122672"/>
                  </a:lnTo>
                  <a:cubicBezTo>
                    <a:pt x="0" y="54922"/>
                    <a:pt x="54922" y="0"/>
                    <a:pt x="122672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025" name="Agrupar 1024">
              <a:extLst>
                <a:ext uri="{FF2B5EF4-FFF2-40B4-BE49-F238E27FC236}">
                  <a16:creationId xmlns="" xmlns:a16="http://schemas.microsoft.com/office/drawing/2014/main" id="{9AEB8C4D-6893-4BB8-A0ED-AD0A88E726DE}"/>
                </a:ext>
              </a:extLst>
            </p:cNvPr>
            <p:cNvGrpSpPr/>
            <p:nvPr/>
          </p:nvGrpSpPr>
          <p:grpSpPr>
            <a:xfrm rot="777957">
              <a:off x="5914093" y="3290788"/>
              <a:ext cx="502594" cy="251297"/>
              <a:chOff x="3415443" y="3603621"/>
              <a:chExt cx="544874" cy="272437"/>
            </a:xfrm>
          </p:grpSpPr>
          <p:sp>
            <p:nvSpPr>
              <p:cNvPr id="127" name="Forma Livre: Forma 126">
                <a:extLst>
                  <a:ext uri="{FF2B5EF4-FFF2-40B4-BE49-F238E27FC236}">
                    <a16:creationId xmlns="" xmlns:a16="http://schemas.microsoft.com/office/drawing/2014/main" id="{6F3DE584-11BD-49EB-90DA-C84CB8B9CCA5}"/>
                  </a:ext>
                </a:extLst>
              </p:cNvPr>
              <p:cNvSpPr/>
              <p:nvPr/>
            </p:nvSpPr>
            <p:spPr>
              <a:xfrm rot="10800000">
                <a:off x="3415443" y="3603621"/>
                <a:ext cx="544874" cy="272437"/>
              </a:xfrm>
              <a:custGeom>
                <a:avLst/>
                <a:gdLst>
                  <a:gd name="connsiteX0" fmla="*/ 712788 w 1425576"/>
                  <a:gd name="connsiteY0" fmla="*/ 0 h 712788"/>
                  <a:gd name="connsiteX1" fmla="*/ 1425576 w 1425576"/>
                  <a:gd name="connsiteY1" fmla="*/ 712788 h 712788"/>
                  <a:gd name="connsiteX2" fmla="*/ 0 w 1425576"/>
                  <a:gd name="connsiteY2" fmla="*/ 712788 h 712788"/>
                  <a:gd name="connsiteX3" fmla="*/ 712788 w 1425576"/>
                  <a:gd name="connsiteY3" fmla="*/ 0 h 7127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25576" h="712788">
                    <a:moveTo>
                      <a:pt x="712788" y="0"/>
                    </a:moveTo>
                    <a:cubicBezTo>
                      <a:pt x="1106450" y="0"/>
                      <a:pt x="1425576" y="319126"/>
                      <a:pt x="1425576" y="712788"/>
                    </a:cubicBezTo>
                    <a:lnTo>
                      <a:pt x="0" y="712788"/>
                    </a:lnTo>
                    <a:cubicBezTo>
                      <a:pt x="0" y="319126"/>
                      <a:pt x="319126" y="0"/>
                      <a:pt x="712788" y="0"/>
                    </a:cubicBezTo>
                    <a:close/>
                  </a:path>
                </a:pathLst>
              </a:custGeom>
              <a:solidFill>
                <a:srgbClr val="C8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6" name="Elipse 125">
                <a:extLst>
                  <a:ext uri="{FF2B5EF4-FFF2-40B4-BE49-F238E27FC236}">
                    <a16:creationId xmlns="" xmlns:a16="http://schemas.microsoft.com/office/drawing/2014/main" id="{A485445B-CDFF-4603-A3C3-DFB2C9801ADC}"/>
                  </a:ext>
                </a:extLst>
              </p:cNvPr>
              <p:cNvSpPr/>
              <p:nvPr/>
            </p:nvSpPr>
            <p:spPr>
              <a:xfrm rot="724552">
                <a:off x="3492219" y="3740178"/>
                <a:ext cx="290424" cy="133894"/>
              </a:xfrm>
              <a:prstGeom prst="ellipse">
                <a:avLst/>
              </a:prstGeom>
              <a:solidFill>
                <a:srgbClr val="FF15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024" name="Semicírculo 1023">
              <a:extLst>
                <a:ext uri="{FF2B5EF4-FFF2-40B4-BE49-F238E27FC236}">
                  <a16:creationId xmlns="" xmlns:a16="http://schemas.microsoft.com/office/drawing/2014/main" id="{17158BD0-213C-4225-9BF7-AC25E1BC10C2}"/>
                </a:ext>
              </a:extLst>
            </p:cNvPr>
            <p:cNvSpPr/>
            <p:nvPr/>
          </p:nvSpPr>
          <p:spPr>
            <a:xfrm rot="624511">
              <a:off x="5533305" y="2505072"/>
              <a:ext cx="605815" cy="349252"/>
            </a:xfrm>
            <a:prstGeom prst="blockArc">
              <a:avLst>
                <a:gd name="adj1" fmla="val 10733616"/>
                <a:gd name="adj2" fmla="val 19794636"/>
                <a:gd name="adj3" fmla="val 16595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30" name="Semicírculo 129">
              <a:extLst>
                <a:ext uri="{FF2B5EF4-FFF2-40B4-BE49-F238E27FC236}">
                  <a16:creationId xmlns="" xmlns:a16="http://schemas.microsoft.com/office/drawing/2014/main" id="{D0C2B504-02FE-4918-BE13-FA00373397FA}"/>
                </a:ext>
              </a:extLst>
            </p:cNvPr>
            <p:cNvSpPr/>
            <p:nvPr/>
          </p:nvSpPr>
          <p:spPr>
            <a:xfrm rot="19810051" flipH="1">
              <a:off x="6306762" y="2559617"/>
              <a:ext cx="605815" cy="349252"/>
            </a:xfrm>
            <a:prstGeom prst="blockArc">
              <a:avLst>
                <a:gd name="adj1" fmla="val 10619895"/>
                <a:gd name="adj2" fmla="val 19278273"/>
                <a:gd name="adj3" fmla="val 17511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</p:grpSp>
      <p:sp>
        <p:nvSpPr>
          <p:cNvPr id="1035" name="Retângulo: Cantos Arredondados 1034">
            <a:extLst>
              <a:ext uri="{FF2B5EF4-FFF2-40B4-BE49-F238E27FC236}">
                <a16:creationId xmlns="" xmlns:a16="http://schemas.microsoft.com/office/drawing/2014/main" id="{589D2D98-1BF1-4889-9DB0-051E1C1CA43A}"/>
              </a:ext>
            </a:extLst>
          </p:cNvPr>
          <p:cNvSpPr/>
          <p:nvPr/>
        </p:nvSpPr>
        <p:spPr>
          <a:xfrm rot="21419280">
            <a:off x="-468067" y="3031988"/>
            <a:ext cx="1431085" cy="675575"/>
          </a:xfrm>
          <a:prstGeom prst="roundRect">
            <a:avLst>
              <a:gd name="adj" fmla="val 50000"/>
            </a:avLst>
          </a:prstGeom>
          <a:solidFill>
            <a:srgbClr val="8AF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034" name="Agrupar 1033">
            <a:extLst>
              <a:ext uri="{FF2B5EF4-FFF2-40B4-BE49-F238E27FC236}">
                <a16:creationId xmlns="" xmlns:a16="http://schemas.microsoft.com/office/drawing/2014/main" id="{188D28E0-DE86-4ED0-9D91-329FC6632BD8}"/>
              </a:ext>
            </a:extLst>
          </p:cNvPr>
          <p:cNvGrpSpPr/>
          <p:nvPr/>
        </p:nvGrpSpPr>
        <p:grpSpPr>
          <a:xfrm rot="21343337">
            <a:off x="1063494" y="329584"/>
            <a:ext cx="1155998" cy="2824232"/>
            <a:chOff x="6684457" y="1515862"/>
            <a:chExt cx="1155998" cy="2824232"/>
          </a:xfrm>
        </p:grpSpPr>
        <p:sp>
          <p:nvSpPr>
            <p:cNvPr id="147" name="Retângulo: Cantos Arredondados 146">
              <a:extLst>
                <a:ext uri="{FF2B5EF4-FFF2-40B4-BE49-F238E27FC236}">
                  <a16:creationId xmlns="" xmlns:a16="http://schemas.microsoft.com/office/drawing/2014/main" id="{CE97E83D-6052-4C4C-B0C7-33A5C966CC2D}"/>
                </a:ext>
              </a:extLst>
            </p:cNvPr>
            <p:cNvSpPr/>
            <p:nvPr/>
          </p:nvSpPr>
          <p:spPr>
            <a:xfrm rot="18434179">
              <a:off x="6142221" y="3318281"/>
              <a:ext cx="1564049" cy="479577"/>
            </a:xfrm>
            <a:prstGeom prst="roundRect">
              <a:avLst>
                <a:gd name="adj" fmla="val 50000"/>
              </a:avLst>
            </a:prstGeom>
            <a:solidFill>
              <a:srgbClr val="8AF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8" name="Retângulo: Cantos Arredondados 147">
              <a:extLst>
                <a:ext uri="{FF2B5EF4-FFF2-40B4-BE49-F238E27FC236}">
                  <a16:creationId xmlns="" xmlns:a16="http://schemas.microsoft.com/office/drawing/2014/main" id="{465FB487-FF8E-41C5-808F-0C1A7C43D2F6}"/>
                </a:ext>
              </a:extLst>
            </p:cNvPr>
            <p:cNvSpPr/>
            <p:nvPr/>
          </p:nvSpPr>
          <p:spPr>
            <a:xfrm rot="17366206">
              <a:off x="6635100" y="2412449"/>
              <a:ext cx="1564049" cy="479577"/>
            </a:xfrm>
            <a:prstGeom prst="roundRect">
              <a:avLst>
                <a:gd name="adj" fmla="val 50000"/>
              </a:avLst>
            </a:prstGeom>
            <a:solidFill>
              <a:srgbClr val="8AF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9" name="Retângulo: Cantos Arredondados 148">
              <a:extLst>
                <a:ext uri="{FF2B5EF4-FFF2-40B4-BE49-F238E27FC236}">
                  <a16:creationId xmlns="" xmlns:a16="http://schemas.microsoft.com/office/drawing/2014/main" id="{FA7EA2D4-CCC2-4786-8612-D65A3DB4A0DA}"/>
                </a:ext>
              </a:extLst>
            </p:cNvPr>
            <p:cNvSpPr/>
            <p:nvPr/>
          </p:nvSpPr>
          <p:spPr>
            <a:xfrm rot="16535769">
              <a:off x="7141825" y="1734915"/>
              <a:ext cx="917684" cy="479577"/>
            </a:xfrm>
            <a:prstGeom prst="roundRect">
              <a:avLst>
                <a:gd name="adj" fmla="val 50000"/>
              </a:avLst>
            </a:prstGeom>
            <a:solidFill>
              <a:srgbClr val="8AF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029" name="Retângulo: Cantos Arredondados 1028">
            <a:extLst>
              <a:ext uri="{FF2B5EF4-FFF2-40B4-BE49-F238E27FC236}">
                <a16:creationId xmlns="" xmlns:a16="http://schemas.microsoft.com/office/drawing/2014/main" id="{0D741319-50D1-4723-8273-E4E99D443899}"/>
              </a:ext>
            </a:extLst>
          </p:cNvPr>
          <p:cNvSpPr/>
          <p:nvPr/>
        </p:nvSpPr>
        <p:spPr>
          <a:xfrm>
            <a:off x="-572743" y="2202971"/>
            <a:ext cx="1663288" cy="1095140"/>
          </a:xfrm>
          <a:prstGeom prst="roundRect">
            <a:avLst>
              <a:gd name="adj" fmla="val 20184"/>
            </a:avLst>
          </a:prstGeom>
          <a:solidFill>
            <a:srgbClr val="92FF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1" name="Retângulo: Cantos Arredondados 160">
            <a:extLst>
              <a:ext uri="{FF2B5EF4-FFF2-40B4-BE49-F238E27FC236}">
                <a16:creationId xmlns="" xmlns:a16="http://schemas.microsoft.com/office/drawing/2014/main" id="{FF760EF3-347D-4DF7-BAF0-5312A1980B20}"/>
              </a:ext>
            </a:extLst>
          </p:cNvPr>
          <p:cNvSpPr/>
          <p:nvPr/>
        </p:nvSpPr>
        <p:spPr>
          <a:xfrm rot="21241421">
            <a:off x="5891200" y="4032738"/>
            <a:ext cx="1197641" cy="1095140"/>
          </a:xfrm>
          <a:prstGeom prst="roundRect">
            <a:avLst>
              <a:gd name="adj" fmla="val 48617"/>
            </a:avLst>
          </a:prstGeom>
          <a:solidFill>
            <a:srgbClr val="7DD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2" name="Retângulo: Cantos Arredondados 161">
            <a:extLst>
              <a:ext uri="{FF2B5EF4-FFF2-40B4-BE49-F238E27FC236}">
                <a16:creationId xmlns="" xmlns:a16="http://schemas.microsoft.com/office/drawing/2014/main" id="{E9D07F51-C762-4105-83B1-EE763C4D5C33}"/>
              </a:ext>
            </a:extLst>
          </p:cNvPr>
          <p:cNvSpPr/>
          <p:nvPr/>
        </p:nvSpPr>
        <p:spPr>
          <a:xfrm rot="21334560">
            <a:off x="5842718" y="4171462"/>
            <a:ext cx="1269058" cy="675575"/>
          </a:xfrm>
          <a:prstGeom prst="roundRect">
            <a:avLst>
              <a:gd name="adj" fmla="val 40753"/>
            </a:avLst>
          </a:prstGeom>
          <a:solidFill>
            <a:srgbClr val="86E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3" name="Retângulo: Cantos Arredondados 162">
            <a:extLst>
              <a:ext uri="{FF2B5EF4-FFF2-40B4-BE49-F238E27FC236}">
                <a16:creationId xmlns="" xmlns:a16="http://schemas.microsoft.com/office/drawing/2014/main" id="{78234D5F-4F09-452C-B4D6-41E99AD2AB5E}"/>
              </a:ext>
            </a:extLst>
          </p:cNvPr>
          <p:cNvSpPr/>
          <p:nvPr/>
        </p:nvSpPr>
        <p:spPr>
          <a:xfrm rot="21419280">
            <a:off x="5723183" y="3897961"/>
            <a:ext cx="1431085" cy="675575"/>
          </a:xfrm>
          <a:prstGeom prst="roundRect">
            <a:avLst>
              <a:gd name="adj" fmla="val 50000"/>
            </a:avLst>
          </a:prstGeom>
          <a:solidFill>
            <a:srgbClr val="8AF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7" name="Retângulo: Cantos Arredondados 166">
            <a:extLst>
              <a:ext uri="{FF2B5EF4-FFF2-40B4-BE49-F238E27FC236}">
                <a16:creationId xmlns="" xmlns:a16="http://schemas.microsoft.com/office/drawing/2014/main" id="{6ED96E35-CE82-4965-9AEB-33F545D8E00F}"/>
              </a:ext>
            </a:extLst>
          </p:cNvPr>
          <p:cNvSpPr/>
          <p:nvPr/>
        </p:nvSpPr>
        <p:spPr>
          <a:xfrm rot="18027804" flipH="1">
            <a:off x="7804935" y="4686308"/>
            <a:ext cx="735331" cy="1678020"/>
          </a:xfrm>
          <a:prstGeom prst="roundRect">
            <a:avLst>
              <a:gd name="adj" fmla="val 50000"/>
            </a:avLst>
          </a:prstGeom>
          <a:solidFill>
            <a:srgbClr val="7DD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4" name="Retângulo: Cantos Arredondados 163">
            <a:extLst>
              <a:ext uri="{FF2B5EF4-FFF2-40B4-BE49-F238E27FC236}">
                <a16:creationId xmlns="" xmlns:a16="http://schemas.microsoft.com/office/drawing/2014/main" id="{28EDE970-3BEE-4826-AC98-470F4992EF2F}"/>
              </a:ext>
            </a:extLst>
          </p:cNvPr>
          <p:cNvSpPr/>
          <p:nvPr/>
        </p:nvSpPr>
        <p:spPr>
          <a:xfrm>
            <a:off x="5618507" y="3127176"/>
            <a:ext cx="1663288" cy="1132158"/>
          </a:xfrm>
          <a:prstGeom prst="roundRect">
            <a:avLst>
              <a:gd name="adj" fmla="val 20184"/>
            </a:avLst>
          </a:prstGeom>
          <a:solidFill>
            <a:srgbClr val="8AF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9" name="Retângulo: Cantos Arredondados 178">
            <a:extLst>
              <a:ext uri="{FF2B5EF4-FFF2-40B4-BE49-F238E27FC236}">
                <a16:creationId xmlns="" xmlns:a16="http://schemas.microsoft.com/office/drawing/2014/main" id="{DB4D390E-914C-49E4-B51D-4D3DDCEE7D21}"/>
              </a:ext>
            </a:extLst>
          </p:cNvPr>
          <p:cNvSpPr/>
          <p:nvPr/>
        </p:nvSpPr>
        <p:spPr>
          <a:xfrm rot="4903716">
            <a:off x="4556204" y="4880202"/>
            <a:ext cx="1960292" cy="479577"/>
          </a:xfrm>
          <a:prstGeom prst="roundRect">
            <a:avLst>
              <a:gd name="adj" fmla="val 50000"/>
            </a:avLst>
          </a:prstGeom>
          <a:solidFill>
            <a:srgbClr val="8AF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999253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="" xmlns:a16="http://schemas.microsoft.com/office/drawing/2014/main" id="{12C0F700-0EA2-4AC4-A8FA-D2869BBFAD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619507" y="895350"/>
            <a:ext cx="5962650" cy="5962650"/>
          </a:xfrm>
          <a:prstGeom prst="rect">
            <a:avLst/>
          </a:prstGeom>
        </p:spPr>
      </p:pic>
      <p:grpSp>
        <p:nvGrpSpPr>
          <p:cNvPr id="70" name="Grupo 14">
            <a:extLst>
              <a:ext uri="{FF2B5EF4-FFF2-40B4-BE49-F238E27FC236}">
                <a16:creationId xmlns="" xmlns:a16="http://schemas.microsoft.com/office/drawing/2014/main" id="{8540B2D9-6D4F-482E-B6EA-9B1465CBE390}"/>
              </a:ext>
            </a:extLst>
          </p:cNvPr>
          <p:cNvGrpSpPr/>
          <p:nvPr/>
        </p:nvGrpSpPr>
        <p:grpSpPr>
          <a:xfrm>
            <a:off x="-8061" y="3441345"/>
            <a:ext cx="3093704" cy="1253290"/>
            <a:chOff x="4436234" y="2138276"/>
            <a:chExt cx="3327202" cy="1347882"/>
          </a:xfrm>
        </p:grpSpPr>
        <p:sp>
          <p:nvSpPr>
            <p:cNvPr id="71" name="Retângulo de cantos arredondados 5">
              <a:extLst>
                <a:ext uri="{FF2B5EF4-FFF2-40B4-BE49-F238E27FC236}">
                  <a16:creationId xmlns="" xmlns:a16="http://schemas.microsoft.com/office/drawing/2014/main" id="{2C83C3A2-46DE-4403-A876-87C0BD7C861B}"/>
                </a:ext>
              </a:extLst>
            </p:cNvPr>
            <p:cNvSpPr/>
            <p:nvPr/>
          </p:nvSpPr>
          <p:spPr>
            <a:xfrm>
              <a:off x="4436234" y="2818535"/>
              <a:ext cx="3327202" cy="129886"/>
            </a:xfrm>
            <a:prstGeom prst="roundRect">
              <a:avLst>
                <a:gd name="adj" fmla="val 50000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2" name="Retângulo de cantos arredondados 83">
              <a:extLst>
                <a:ext uri="{FF2B5EF4-FFF2-40B4-BE49-F238E27FC236}">
                  <a16:creationId xmlns="" xmlns:a16="http://schemas.microsoft.com/office/drawing/2014/main" id="{51DDFC6B-F3C2-4CBA-839D-AA1D7F1CF190}"/>
                </a:ext>
              </a:extLst>
            </p:cNvPr>
            <p:cNvSpPr/>
            <p:nvPr/>
          </p:nvSpPr>
          <p:spPr>
            <a:xfrm>
              <a:off x="4656779" y="2939763"/>
              <a:ext cx="2868192" cy="129886"/>
            </a:xfrm>
            <a:prstGeom prst="roundRect">
              <a:avLst>
                <a:gd name="adj" fmla="val 50000"/>
              </a:avLst>
            </a:prstGeom>
            <a:solidFill>
              <a:srgbClr val="77D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3" name="Retângulo de cantos arredondados 85">
              <a:extLst>
                <a:ext uri="{FF2B5EF4-FFF2-40B4-BE49-F238E27FC236}">
                  <a16:creationId xmlns="" xmlns:a16="http://schemas.microsoft.com/office/drawing/2014/main" id="{03CE00A1-2835-41EF-8963-5A5C228E87BC}"/>
                </a:ext>
              </a:extLst>
            </p:cNvPr>
            <p:cNvSpPr/>
            <p:nvPr/>
          </p:nvSpPr>
          <p:spPr>
            <a:xfrm>
              <a:off x="4919086" y="3068786"/>
              <a:ext cx="1250247" cy="129886"/>
            </a:xfrm>
            <a:prstGeom prst="roundRect">
              <a:avLst>
                <a:gd name="adj" fmla="val 50000"/>
              </a:avLst>
            </a:prstGeom>
            <a:solidFill>
              <a:srgbClr val="69B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4" name="Retângulo de cantos arredondados 87">
              <a:extLst>
                <a:ext uri="{FF2B5EF4-FFF2-40B4-BE49-F238E27FC236}">
                  <a16:creationId xmlns="" xmlns:a16="http://schemas.microsoft.com/office/drawing/2014/main" id="{899B96FD-48A0-4D79-8908-FDEC8E877B77}"/>
                </a:ext>
              </a:extLst>
            </p:cNvPr>
            <p:cNvSpPr/>
            <p:nvPr/>
          </p:nvSpPr>
          <p:spPr>
            <a:xfrm>
              <a:off x="4743776" y="3348475"/>
              <a:ext cx="520907" cy="129886"/>
            </a:xfrm>
            <a:prstGeom prst="roundRect">
              <a:avLst>
                <a:gd name="adj" fmla="val 50000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5" name="Retângulo de cantos arredondados 88">
              <a:extLst>
                <a:ext uri="{FF2B5EF4-FFF2-40B4-BE49-F238E27FC236}">
                  <a16:creationId xmlns="" xmlns:a16="http://schemas.microsoft.com/office/drawing/2014/main" id="{E5425822-3192-4C2C-821F-7813FA9A97D9}"/>
                </a:ext>
              </a:extLst>
            </p:cNvPr>
            <p:cNvSpPr/>
            <p:nvPr/>
          </p:nvSpPr>
          <p:spPr>
            <a:xfrm>
              <a:off x="6524265" y="3069648"/>
              <a:ext cx="751167" cy="139415"/>
            </a:xfrm>
            <a:prstGeom prst="roundRect">
              <a:avLst>
                <a:gd name="adj" fmla="val 50000"/>
              </a:avLst>
            </a:prstGeom>
            <a:solidFill>
              <a:srgbClr val="69B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6" name="Retângulo de cantos arredondados 89">
              <a:extLst>
                <a:ext uri="{FF2B5EF4-FFF2-40B4-BE49-F238E27FC236}">
                  <a16:creationId xmlns="" xmlns:a16="http://schemas.microsoft.com/office/drawing/2014/main" id="{5817FB48-A98A-41E0-AF26-B9330AE266C3}"/>
                </a:ext>
              </a:extLst>
            </p:cNvPr>
            <p:cNvSpPr/>
            <p:nvPr/>
          </p:nvSpPr>
          <p:spPr>
            <a:xfrm>
              <a:off x="6191620" y="3356272"/>
              <a:ext cx="260454" cy="129886"/>
            </a:xfrm>
            <a:prstGeom prst="roundRect">
              <a:avLst>
                <a:gd name="adj" fmla="val 50000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7" name="Retângulo de cantos arredondados 91">
              <a:extLst>
                <a:ext uri="{FF2B5EF4-FFF2-40B4-BE49-F238E27FC236}">
                  <a16:creationId xmlns="" xmlns:a16="http://schemas.microsoft.com/office/drawing/2014/main" id="{F4A26F9F-0B57-4BE9-AF49-ABACE4292758}"/>
                </a:ext>
              </a:extLst>
            </p:cNvPr>
            <p:cNvSpPr/>
            <p:nvPr/>
          </p:nvSpPr>
          <p:spPr>
            <a:xfrm>
              <a:off x="6816563" y="3226386"/>
              <a:ext cx="625124" cy="129886"/>
            </a:xfrm>
            <a:prstGeom prst="roundRect">
              <a:avLst>
                <a:gd name="adj" fmla="val 50000"/>
              </a:avLst>
            </a:prstGeom>
            <a:solidFill>
              <a:srgbClr val="77D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8" name="Retângulo de cantos arredondados 92">
              <a:extLst>
                <a:ext uri="{FF2B5EF4-FFF2-40B4-BE49-F238E27FC236}">
                  <a16:creationId xmlns="" xmlns:a16="http://schemas.microsoft.com/office/drawing/2014/main" id="{72D4DD2A-7756-48D8-98F0-9BCBCBA47D34}"/>
                </a:ext>
              </a:extLst>
            </p:cNvPr>
            <p:cNvSpPr/>
            <p:nvPr/>
          </p:nvSpPr>
          <p:spPr>
            <a:xfrm>
              <a:off x="5416493" y="3197807"/>
              <a:ext cx="520907" cy="129886"/>
            </a:xfrm>
            <a:prstGeom prst="roundRect">
              <a:avLst>
                <a:gd name="adj" fmla="val 50000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79" name="Grupo 11">
              <a:extLst>
                <a:ext uri="{FF2B5EF4-FFF2-40B4-BE49-F238E27FC236}">
                  <a16:creationId xmlns="" xmlns:a16="http://schemas.microsoft.com/office/drawing/2014/main" id="{4C108C68-954E-4E5F-B134-51C4EA1D9F42}"/>
                </a:ext>
              </a:extLst>
            </p:cNvPr>
            <p:cNvGrpSpPr/>
            <p:nvPr/>
          </p:nvGrpSpPr>
          <p:grpSpPr>
            <a:xfrm>
              <a:off x="4654983" y="2138276"/>
              <a:ext cx="314809" cy="680260"/>
              <a:chOff x="885987" y="1819141"/>
              <a:chExt cx="1831857" cy="3958396"/>
            </a:xfrm>
          </p:grpSpPr>
          <p:grpSp>
            <p:nvGrpSpPr>
              <p:cNvPr id="93" name="Grupo 7">
                <a:extLst>
                  <a:ext uri="{FF2B5EF4-FFF2-40B4-BE49-F238E27FC236}">
                    <a16:creationId xmlns="" xmlns:a16="http://schemas.microsoft.com/office/drawing/2014/main" id="{1567F37C-F679-4A12-8007-DFFA98324607}"/>
                  </a:ext>
                </a:extLst>
              </p:cNvPr>
              <p:cNvGrpSpPr/>
              <p:nvPr/>
            </p:nvGrpSpPr>
            <p:grpSpPr>
              <a:xfrm>
                <a:off x="1637702" y="3927764"/>
                <a:ext cx="354300" cy="1849773"/>
                <a:chOff x="1708294" y="1257107"/>
                <a:chExt cx="484187" cy="4697076"/>
              </a:xfrm>
            </p:grpSpPr>
            <p:sp>
              <p:nvSpPr>
                <p:cNvPr id="103" name="Retângulo 102">
                  <a:extLst>
                    <a:ext uri="{FF2B5EF4-FFF2-40B4-BE49-F238E27FC236}">
                      <a16:creationId xmlns="" xmlns:a16="http://schemas.microsoft.com/office/drawing/2014/main" id="{5DF1A20F-28BC-40C6-9FEA-2902F4ED6821}"/>
                    </a:ext>
                  </a:extLst>
                </p:cNvPr>
                <p:cNvSpPr/>
                <p:nvPr/>
              </p:nvSpPr>
              <p:spPr>
                <a:xfrm>
                  <a:off x="1708294" y="1257107"/>
                  <a:ext cx="224415" cy="4697076"/>
                </a:xfrm>
                <a:prstGeom prst="rect">
                  <a:avLst/>
                </a:prstGeom>
                <a:solidFill>
                  <a:srgbClr val="AD3D1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4" name="Retângulo 103">
                  <a:extLst>
                    <a:ext uri="{FF2B5EF4-FFF2-40B4-BE49-F238E27FC236}">
                      <a16:creationId xmlns="" xmlns:a16="http://schemas.microsoft.com/office/drawing/2014/main" id="{A9D40859-D1EA-4E81-A08C-90FD95E27ECB}"/>
                    </a:ext>
                  </a:extLst>
                </p:cNvPr>
                <p:cNvSpPr/>
                <p:nvPr/>
              </p:nvSpPr>
              <p:spPr>
                <a:xfrm>
                  <a:off x="1932708" y="1257107"/>
                  <a:ext cx="259773" cy="4691880"/>
                </a:xfrm>
                <a:prstGeom prst="rect">
                  <a:avLst/>
                </a:prstGeom>
                <a:solidFill>
                  <a:srgbClr val="8F321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94" name="Grupo 10">
                <a:extLst>
                  <a:ext uri="{FF2B5EF4-FFF2-40B4-BE49-F238E27FC236}">
                    <a16:creationId xmlns="" xmlns:a16="http://schemas.microsoft.com/office/drawing/2014/main" id="{192FCD83-1A2F-4E34-A949-152B03803022}"/>
                  </a:ext>
                </a:extLst>
              </p:cNvPr>
              <p:cNvGrpSpPr/>
              <p:nvPr/>
            </p:nvGrpSpPr>
            <p:grpSpPr>
              <a:xfrm>
                <a:off x="885987" y="3228611"/>
                <a:ext cx="1831857" cy="1402651"/>
                <a:chOff x="885987" y="3228611"/>
                <a:chExt cx="1831857" cy="1402651"/>
              </a:xfrm>
            </p:grpSpPr>
            <p:sp>
              <p:nvSpPr>
                <p:cNvPr id="101" name="Elipse 8">
                  <a:extLst>
                    <a:ext uri="{FF2B5EF4-FFF2-40B4-BE49-F238E27FC236}">
                      <a16:creationId xmlns="" xmlns:a16="http://schemas.microsoft.com/office/drawing/2014/main" id="{16FD3E0A-2A21-4CE0-8D7D-CA45FE72398F}"/>
                    </a:ext>
                  </a:extLst>
                </p:cNvPr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2" name="Elipse 8">
                  <a:extLst>
                    <a:ext uri="{FF2B5EF4-FFF2-40B4-BE49-F238E27FC236}">
                      <a16:creationId xmlns="" xmlns:a16="http://schemas.microsoft.com/office/drawing/2014/main" id="{D04BA85D-71DF-45D6-A2BF-A7E9869C3130}"/>
                    </a:ext>
                  </a:extLst>
                </p:cNvPr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95" name="Grupo 97">
                <a:extLst>
                  <a:ext uri="{FF2B5EF4-FFF2-40B4-BE49-F238E27FC236}">
                    <a16:creationId xmlns="" xmlns:a16="http://schemas.microsoft.com/office/drawing/2014/main" id="{7B6D7F1C-F259-49E7-8AB0-9C02484C57AE}"/>
                  </a:ext>
                </a:extLst>
              </p:cNvPr>
              <p:cNvGrpSpPr/>
              <p:nvPr/>
            </p:nvGrpSpPr>
            <p:grpSpPr>
              <a:xfrm>
                <a:off x="1071972" y="2520259"/>
                <a:ext cx="1459888" cy="1117835"/>
                <a:chOff x="885987" y="3228611"/>
                <a:chExt cx="1831857" cy="1402651"/>
              </a:xfrm>
            </p:grpSpPr>
            <p:sp>
              <p:nvSpPr>
                <p:cNvPr id="99" name="Elipse 8">
                  <a:extLst>
                    <a:ext uri="{FF2B5EF4-FFF2-40B4-BE49-F238E27FC236}">
                      <a16:creationId xmlns="" xmlns:a16="http://schemas.microsoft.com/office/drawing/2014/main" id="{8E2DFB27-5EEE-4520-9DC2-7513D0DF346B}"/>
                    </a:ext>
                  </a:extLst>
                </p:cNvPr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0" name="Elipse 8">
                  <a:extLst>
                    <a:ext uri="{FF2B5EF4-FFF2-40B4-BE49-F238E27FC236}">
                      <a16:creationId xmlns="" xmlns:a16="http://schemas.microsoft.com/office/drawing/2014/main" id="{D5008D92-0710-441E-8C36-3333A61511AB}"/>
                    </a:ext>
                  </a:extLst>
                </p:cNvPr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96" name="Grupo 100">
                <a:extLst>
                  <a:ext uri="{FF2B5EF4-FFF2-40B4-BE49-F238E27FC236}">
                    <a16:creationId xmlns="" xmlns:a16="http://schemas.microsoft.com/office/drawing/2014/main" id="{02C042B8-92E8-4BFC-937E-7EBAD8A11DFA}"/>
                  </a:ext>
                </a:extLst>
              </p:cNvPr>
              <p:cNvGrpSpPr/>
              <p:nvPr/>
            </p:nvGrpSpPr>
            <p:grpSpPr>
              <a:xfrm>
                <a:off x="1149312" y="1819141"/>
                <a:ext cx="1305205" cy="999394"/>
                <a:chOff x="885987" y="3228611"/>
                <a:chExt cx="1831857" cy="1402651"/>
              </a:xfrm>
            </p:grpSpPr>
            <p:sp>
              <p:nvSpPr>
                <p:cNvPr id="97" name="Elipse 8">
                  <a:extLst>
                    <a:ext uri="{FF2B5EF4-FFF2-40B4-BE49-F238E27FC236}">
                      <a16:creationId xmlns="" xmlns:a16="http://schemas.microsoft.com/office/drawing/2014/main" id="{85015FA6-802F-4737-9F55-2AC04C0C5F78}"/>
                    </a:ext>
                  </a:extLst>
                </p:cNvPr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8" name="Elipse 8">
                  <a:extLst>
                    <a:ext uri="{FF2B5EF4-FFF2-40B4-BE49-F238E27FC236}">
                      <a16:creationId xmlns="" xmlns:a16="http://schemas.microsoft.com/office/drawing/2014/main" id="{7D54BBD3-962A-46BB-8661-2F6114367252}"/>
                    </a:ext>
                  </a:extLst>
                </p:cNvPr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80" name="Grupo 103">
              <a:extLst>
                <a:ext uri="{FF2B5EF4-FFF2-40B4-BE49-F238E27FC236}">
                  <a16:creationId xmlns="" xmlns:a16="http://schemas.microsoft.com/office/drawing/2014/main" id="{113BE95C-4057-442C-8E03-A26D3C1FF132}"/>
                </a:ext>
              </a:extLst>
            </p:cNvPr>
            <p:cNvGrpSpPr/>
            <p:nvPr/>
          </p:nvGrpSpPr>
          <p:grpSpPr>
            <a:xfrm>
              <a:off x="5048693" y="2349925"/>
              <a:ext cx="215990" cy="466724"/>
              <a:chOff x="885987" y="1819141"/>
              <a:chExt cx="1831857" cy="3958396"/>
            </a:xfrm>
          </p:grpSpPr>
          <p:grpSp>
            <p:nvGrpSpPr>
              <p:cNvPr id="81" name="Grupo 104">
                <a:extLst>
                  <a:ext uri="{FF2B5EF4-FFF2-40B4-BE49-F238E27FC236}">
                    <a16:creationId xmlns="" xmlns:a16="http://schemas.microsoft.com/office/drawing/2014/main" id="{B3D9A3C2-597E-497D-A116-21F0F4BF4FCC}"/>
                  </a:ext>
                </a:extLst>
              </p:cNvPr>
              <p:cNvGrpSpPr/>
              <p:nvPr/>
            </p:nvGrpSpPr>
            <p:grpSpPr>
              <a:xfrm>
                <a:off x="1637702" y="3927764"/>
                <a:ext cx="354300" cy="1849773"/>
                <a:chOff x="1708294" y="1257107"/>
                <a:chExt cx="484187" cy="4697076"/>
              </a:xfrm>
            </p:grpSpPr>
            <p:sp>
              <p:nvSpPr>
                <p:cNvPr id="91" name="Retângulo 90">
                  <a:extLst>
                    <a:ext uri="{FF2B5EF4-FFF2-40B4-BE49-F238E27FC236}">
                      <a16:creationId xmlns="" xmlns:a16="http://schemas.microsoft.com/office/drawing/2014/main" id="{F60C8822-3C71-480D-8DD4-B303DDEF2794}"/>
                    </a:ext>
                  </a:extLst>
                </p:cNvPr>
                <p:cNvSpPr/>
                <p:nvPr/>
              </p:nvSpPr>
              <p:spPr>
                <a:xfrm>
                  <a:off x="1708294" y="1257107"/>
                  <a:ext cx="224415" cy="4697076"/>
                </a:xfrm>
                <a:prstGeom prst="rect">
                  <a:avLst/>
                </a:prstGeom>
                <a:solidFill>
                  <a:srgbClr val="AD3D1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2" name="Retângulo 91">
                  <a:extLst>
                    <a:ext uri="{FF2B5EF4-FFF2-40B4-BE49-F238E27FC236}">
                      <a16:creationId xmlns="" xmlns:a16="http://schemas.microsoft.com/office/drawing/2014/main" id="{9C9AFA8C-BC2A-481C-8274-DEC6FFAB5D5E}"/>
                    </a:ext>
                  </a:extLst>
                </p:cNvPr>
                <p:cNvSpPr/>
                <p:nvPr/>
              </p:nvSpPr>
              <p:spPr>
                <a:xfrm>
                  <a:off x="1932708" y="1257107"/>
                  <a:ext cx="259773" cy="4691880"/>
                </a:xfrm>
                <a:prstGeom prst="rect">
                  <a:avLst/>
                </a:prstGeom>
                <a:solidFill>
                  <a:srgbClr val="8F321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82" name="Grupo 105">
                <a:extLst>
                  <a:ext uri="{FF2B5EF4-FFF2-40B4-BE49-F238E27FC236}">
                    <a16:creationId xmlns="" xmlns:a16="http://schemas.microsoft.com/office/drawing/2014/main" id="{7D7CA337-A90A-4DE3-BE00-D4BFBAA40F0D}"/>
                  </a:ext>
                </a:extLst>
              </p:cNvPr>
              <p:cNvGrpSpPr/>
              <p:nvPr/>
            </p:nvGrpSpPr>
            <p:grpSpPr>
              <a:xfrm>
                <a:off x="885987" y="3228611"/>
                <a:ext cx="1831857" cy="1402651"/>
                <a:chOff x="885987" y="3228611"/>
                <a:chExt cx="1831857" cy="1402651"/>
              </a:xfrm>
            </p:grpSpPr>
            <p:sp>
              <p:nvSpPr>
                <p:cNvPr id="89" name="Elipse 8">
                  <a:extLst>
                    <a:ext uri="{FF2B5EF4-FFF2-40B4-BE49-F238E27FC236}">
                      <a16:creationId xmlns="" xmlns:a16="http://schemas.microsoft.com/office/drawing/2014/main" id="{E83F8193-70D0-4390-B467-115B7742BFB8}"/>
                    </a:ext>
                  </a:extLst>
                </p:cNvPr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0" name="Elipse 8">
                  <a:extLst>
                    <a:ext uri="{FF2B5EF4-FFF2-40B4-BE49-F238E27FC236}">
                      <a16:creationId xmlns="" xmlns:a16="http://schemas.microsoft.com/office/drawing/2014/main" id="{BC308805-9ADB-42A1-95BF-4B62A749CF47}"/>
                    </a:ext>
                  </a:extLst>
                </p:cNvPr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83" name="Grupo 106">
                <a:extLst>
                  <a:ext uri="{FF2B5EF4-FFF2-40B4-BE49-F238E27FC236}">
                    <a16:creationId xmlns="" xmlns:a16="http://schemas.microsoft.com/office/drawing/2014/main" id="{1553AB45-7A08-45F2-A563-D61831F4A77B}"/>
                  </a:ext>
                </a:extLst>
              </p:cNvPr>
              <p:cNvGrpSpPr/>
              <p:nvPr/>
            </p:nvGrpSpPr>
            <p:grpSpPr>
              <a:xfrm>
                <a:off x="1071972" y="2520259"/>
                <a:ext cx="1459888" cy="1117835"/>
                <a:chOff x="885987" y="3228611"/>
                <a:chExt cx="1831857" cy="1402651"/>
              </a:xfrm>
            </p:grpSpPr>
            <p:sp>
              <p:nvSpPr>
                <p:cNvPr id="87" name="Elipse 8">
                  <a:extLst>
                    <a:ext uri="{FF2B5EF4-FFF2-40B4-BE49-F238E27FC236}">
                      <a16:creationId xmlns="" xmlns:a16="http://schemas.microsoft.com/office/drawing/2014/main" id="{55342743-A0FE-4836-ABD5-15146A7ACEF0}"/>
                    </a:ext>
                  </a:extLst>
                </p:cNvPr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8" name="Elipse 8">
                  <a:extLst>
                    <a:ext uri="{FF2B5EF4-FFF2-40B4-BE49-F238E27FC236}">
                      <a16:creationId xmlns="" xmlns:a16="http://schemas.microsoft.com/office/drawing/2014/main" id="{4B50ECB0-0256-4514-8F10-C857CAA3FCF6}"/>
                    </a:ext>
                  </a:extLst>
                </p:cNvPr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84" name="Grupo 107">
                <a:extLst>
                  <a:ext uri="{FF2B5EF4-FFF2-40B4-BE49-F238E27FC236}">
                    <a16:creationId xmlns="" xmlns:a16="http://schemas.microsoft.com/office/drawing/2014/main" id="{04369A3F-91D2-40FC-A327-DAF80D0AE10A}"/>
                  </a:ext>
                </a:extLst>
              </p:cNvPr>
              <p:cNvGrpSpPr/>
              <p:nvPr/>
            </p:nvGrpSpPr>
            <p:grpSpPr>
              <a:xfrm>
                <a:off x="1149312" y="1819141"/>
                <a:ext cx="1305205" cy="999394"/>
                <a:chOff x="885987" y="3228611"/>
                <a:chExt cx="1831857" cy="1402651"/>
              </a:xfrm>
            </p:grpSpPr>
            <p:sp>
              <p:nvSpPr>
                <p:cNvPr id="85" name="Elipse 8">
                  <a:extLst>
                    <a:ext uri="{FF2B5EF4-FFF2-40B4-BE49-F238E27FC236}">
                      <a16:creationId xmlns="" xmlns:a16="http://schemas.microsoft.com/office/drawing/2014/main" id="{14BFF8E2-7D59-4E33-94EA-2E504BA0AB66}"/>
                    </a:ext>
                  </a:extLst>
                </p:cNvPr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6" name="Elipse 8">
                  <a:extLst>
                    <a:ext uri="{FF2B5EF4-FFF2-40B4-BE49-F238E27FC236}">
                      <a16:creationId xmlns="" xmlns:a16="http://schemas.microsoft.com/office/drawing/2014/main" id="{B1992291-BD11-4C41-83E1-A0C1CB523949}"/>
                    </a:ext>
                  </a:extLst>
                </p:cNvPr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153" name="Agrupar 152">
            <a:extLst>
              <a:ext uri="{FF2B5EF4-FFF2-40B4-BE49-F238E27FC236}">
                <a16:creationId xmlns="" xmlns:a16="http://schemas.microsoft.com/office/drawing/2014/main" id="{1A45457F-D914-42FC-8988-8CF409A60383}"/>
              </a:ext>
            </a:extLst>
          </p:cNvPr>
          <p:cNvGrpSpPr/>
          <p:nvPr/>
        </p:nvGrpSpPr>
        <p:grpSpPr>
          <a:xfrm>
            <a:off x="3786114" y="1181945"/>
            <a:ext cx="7579347" cy="4121786"/>
            <a:chOff x="3378939" y="1611361"/>
            <a:chExt cx="7579347" cy="4121786"/>
          </a:xfrm>
        </p:grpSpPr>
        <p:grpSp>
          <p:nvGrpSpPr>
            <p:cNvPr id="105" name="Agrupar 104">
              <a:extLst>
                <a:ext uri="{FF2B5EF4-FFF2-40B4-BE49-F238E27FC236}">
                  <a16:creationId xmlns="" xmlns:a16="http://schemas.microsoft.com/office/drawing/2014/main" id="{CD445F60-DF44-4EEC-A48C-F4983F1B2531}"/>
                </a:ext>
              </a:extLst>
            </p:cNvPr>
            <p:cNvGrpSpPr/>
            <p:nvPr/>
          </p:nvGrpSpPr>
          <p:grpSpPr>
            <a:xfrm>
              <a:off x="7950216" y="1621095"/>
              <a:ext cx="2437781" cy="2863878"/>
              <a:chOff x="3188663" y="806806"/>
              <a:chExt cx="1996492" cy="1998562"/>
            </a:xfrm>
          </p:grpSpPr>
          <p:sp>
            <p:nvSpPr>
              <p:cNvPr id="106" name="Forma Livre: Forma 105">
                <a:extLst>
                  <a:ext uri="{FF2B5EF4-FFF2-40B4-BE49-F238E27FC236}">
                    <a16:creationId xmlns="" xmlns:a16="http://schemas.microsoft.com/office/drawing/2014/main" id="{383FE085-E4E9-4AE3-8448-7F2B238404DA}"/>
                  </a:ext>
                </a:extLst>
              </p:cNvPr>
              <p:cNvSpPr/>
              <p:nvPr/>
            </p:nvSpPr>
            <p:spPr>
              <a:xfrm>
                <a:off x="3188663" y="806806"/>
                <a:ext cx="998246" cy="199856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7" name="Forma Livre: Forma 106">
                <a:extLst>
                  <a:ext uri="{FF2B5EF4-FFF2-40B4-BE49-F238E27FC236}">
                    <a16:creationId xmlns="" xmlns:a16="http://schemas.microsoft.com/office/drawing/2014/main" id="{16AA210A-20A0-45E9-908F-328042C1E451}"/>
                  </a:ext>
                </a:extLst>
              </p:cNvPr>
              <p:cNvSpPr/>
              <p:nvPr/>
            </p:nvSpPr>
            <p:spPr>
              <a:xfrm flipH="1">
                <a:off x="4186909" y="807687"/>
                <a:ext cx="998246" cy="198755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7A705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8" name="Elipse 107">
                <a:extLst>
                  <a:ext uri="{FF2B5EF4-FFF2-40B4-BE49-F238E27FC236}">
                    <a16:creationId xmlns="" xmlns:a16="http://schemas.microsoft.com/office/drawing/2014/main" id="{A2FE617C-7323-424C-9277-37F8FC5D1260}"/>
                  </a:ext>
                </a:extLst>
              </p:cNvPr>
              <p:cNvSpPr/>
              <p:nvPr/>
            </p:nvSpPr>
            <p:spPr>
              <a:xfrm>
                <a:off x="4360514" y="1050473"/>
                <a:ext cx="239485" cy="239485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9" name="Elipse 108">
                <a:extLst>
                  <a:ext uri="{FF2B5EF4-FFF2-40B4-BE49-F238E27FC236}">
                    <a16:creationId xmlns="" xmlns:a16="http://schemas.microsoft.com/office/drawing/2014/main" id="{00E4FD87-3CC2-4462-B393-C6B4101155F2}"/>
                  </a:ext>
                </a:extLst>
              </p:cNvPr>
              <p:cNvSpPr/>
              <p:nvPr/>
            </p:nvSpPr>
            <p:spPr>
              <a:xfrm>
                <a:off x="4673702" y="1267378"/>
                <a:ext cx="199803" cy="199803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59" name="Retângulo: Cantos Arredondados 58">
              <a:extLst>
                <a:ext uri="{FF2B5EF4-FFF2-40B4-BE49-F238E27FC236}">
                  <a16:creationId xmlns="" xmlns:a16="http://schemas.microsoft.com/office/drawing/2014/main" id="{E5520468-D547-4288-AFA8-4F8DF4D708D1}"/>
                </a:ext>
              </a:extLst>
            </p:cNvPr>
            <p:cNvSpPr/>
            <p:nvPr/>
          </p:nvSpPr>
          <p:spPr>
            <a:xfrm>
              <a:off x="4727345" y="2339735"/>
              <a:ext cx="4217807" cy="2608940"/>
            </a:xfrm>
            <a:prstGeom prst="roundRect">
              <a:avLst>
                <a:gd name="adj" fmla="val 15650"/>
              </a:avLst>
            </a:prstGeom>
            <a:solidFill>
              <a:srgbClr val="0F76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Retângulo 59">
              <a:extLst>
                <a:ext uri="{FF2B5EF4-FFF2-40B4-BE49-F238E27FC236}">
                  <a16:creationId xmlns="" xmlns:a16="http://schemas.microsoft.com/office/drawing/2014/main" id="{29A706F5-1E4B-4CE7-9862-98535CC8CA01}"/>
                </a:ext>
              </a:extLst>
            </p:cNvPr>
            <p:cNvSpPr/>
            <p:nvPr/>
          </p:nvSpPr>
          <p:spPr>
            <a:xfrm>
              <a:off x="6508005" y="2341883"/>
              <a:ext cx="1351609" cy="1928161"/>
            </a:xfrm>
            <a:prstGeom prst="rect">
              <a:avLst/>
            </a:prstGeom>
            <a:solidFill>
              <a:srgbClr val="B8DC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Retângulo 61">
              <a:extLst>
                <a:ext uri="{FF2B5EF4-FFF2-40B4-BE49-F238E27FC236}">
                  <a16:creationId xmlns="" xmlns:a16="http://schemas.microsoft.com/office/drawing/2014/main" id="{791B6CCE-B52D-4106-9105-76E6E5B36438}"/>
                </a:ext>
              </a:extLst>
            </p:cNvPr>
            <p:cNvSpPr/>
            <p:nvPr/>
          </p:nvSpPr>
          <p:spPr>
            <a:xfrm>
              <a:off x="6508004" y="2675845"/>
              <a:ext cx="1346255" cy="1928161"/>
            </a:xfrm>
            <a:prstGeom prst="rect">
              <a:avLst/>
            </a:prstGeom>
            <a:solidFill>
              <a:srgbClr val="92C9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9" name="Retângulo 68">
              <a:extLst>
                <a:ext uri="{FF2B5EF4-FFF2-40B4-BE49-F238E27FC236}">
                  <a16:creationId xmlns="" xmlns:a16="http://schemas.microsoft.com/office/drawing/2014/main" id="{8388FA1D-C439-403C-9F86-1B69535AAA89}"/>
                </a:ext>
              </a:extLst>
            </p:cNvPr>
            <p:cNvSpPr/>
            <p:nvPr/>
          </p:nvSpPr>
          <p:spPr>
            <a:xfrm>
              <a:off x="6508402" y="3384243"/>
              <a:ext cx="1351211" cy="1392373"/>
            </a:xfrm>
            <a:prstGeom prst="rect">
              <a:avLst/>
            </a:prstGeom>
            <a:solidFill>
              <a:srgbClr val="6AB5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Elipse 57">
              <a:extLst>
                <a:ext uri="{FF2B5EF4-FFF2-40B4-BE49-F238E27FC236}">
                  <a16:creationId xmlns="" xmlns:a16="http://schemas.microsoft.com/office/drawing/2014/main" id="{B89951B5-35A3-41C2-B2DB-E727C18A1706}"/>
                </a:ext>
              </a:extLst>
            </p:cNvPr>
            <p:cNvSpPr/>
            <p:nvPr/>
          </p:nvSpPr>
          <p:spPr>
            <a:xfrm rot="772477">
              <a:off x="5184856" y="3231291"/>
              <a:ext cx="3046212" cy="1906495"/>
            </a:xfrm>
            <a:prstGeom prst="ellipse">
              <a:avLst/>
            </a:prstGeom>
            <a:solidFill>
              <a:srgbClr val="6AB5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6" name="Agrupar 15">
              <a:extLst>
                <a:ext uri="{FF2B5EF4-FFF2-40B4-BE49-F238E27FC236}">
                  <a16:creationId xmlns="" xmlns:a16="http://schemas.microsoft.com/office/drawing/2014/main" id="{4A17F43A-F989-4787-8564-94E8937D1F94}"/>
                </a:ext>
              </a:extLst>
            </p:cNvPr>
            <p:cNvGrpSpPr/>
            <p:nvPr/>
          </p:nvGrpSpPr>
          <p:grpSpPr>
            <a:xfrm>
              <a:off x="4187372" y="3205845"/>
              <a:ext cx="3814826" cy="1338939"/>
              <a:chOff x="4118183" y="1625605"/>
              <a:chExt cx="3142836" cy="1103082"/>
            </a:xfrm>
          </p:grpSpPr>
          <p:sp>
            <p:nvSpPr>
              <p:cNvPr id="14" name="Forma Livre: Forma 13">
                <a:extLst>
                  <a:ext uri="{FF2B5EF4-FFF2-40B4-BE49-F238E27FC236}">
                    <a16:creationId xmlns="" xmlns:a16="http://schemas.microsoft.com/office/drawing/2014/main" id="{510D5666-254A-4226-94EF-5FBF7B6C0717}"/>
                  </a:ext>
                </a:extLst>
              </p:cNvPr>
              <p:cNvSpPr/>
              <p:nvPr/>
            </p:nvSpPr>
            <p:spPr>
              <a:xfrm>
                <a:off x="4118183" y="1625605"/>
                <a:ext cx="1571418" cy="1103082"/>
              </a:xfrm>
              <a:custGeom>
                <a:avLst/>
                <a:gdLst>
                  <a:gd name="connsiteX0" fmla="*/ 1571418 w 1571418"/>
                  <a:gd name="connsiteY0" fmla="*/ 0 h 1103082"/>
                  <a:gd name="connsiteX1" fmla="*/ 1571418 w 1571418"/>
                  <a:gd name="connsiteY1" fmla="*/ 1103082 h 1103082"/>
                  <a:gd name="connsiteX2" fmla="*/ 0 w 1571418"/>
                  <a:gd name="connsiteY2" fmla="*/ 1103082 h 1103082"/>
                  <a:gd name="connsiteX3" fmla="*/ 4749 w 1571418"/>
                  <a:gd name="connsiteY3" fmla="*/ 1034281 h 1103082"/>
                  <a:gd name="connsiteX4" fmla="*/ 1571418 w 1571418"/>
                  <a:gd name="connsiteY4" fmla="*/ 0 h 1103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71418" h="1103082">
                    <a:moveTo>
                      <a:pt x="1571418" y="0"/>
                    </a:moveTo>
                    <a:lnTo>
                      <a:pt x="1571418" y="1103082"/>
                    </a:lnTo>
                    <a:lnTo>
                      <a:pt x="0" y="1103082"/>
                    </a:lnTo>
                    <a:lnTo>
                      <a:pt x="4749" y="1034281"/>
                    </a:lnTo>
                    <a:cubicBezTo>
                      <a:pt x="85394" y="453341"/>
                      <a:pt x="756039" y="0"/>
                      <a:pt x="1571418" y="0"/>
                    </a:cubicBezTo>
                    <a:close/>
                  </a:path>
                </a:pathLst>
              </a:custGeom>
              <a:solidFill>
                <a:srgbClr val="3C751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" name="Forma Livre: Forma 14">
                <a:extLst>
                  <a:ext uri="{FF2B5EF4-FFF2-40B4-BE49-F238E27FC236}">
                    <a16:creationId xmlns="" xmlns:a16="http://schemas.microsoft.com/office/drawing/2014/main" id="{5022D22D-24AB-4F73-853A-53AAF7F73584}"/>
                  </a:ext>
                </a:extLst>
              </p:cNvPr>
              <p:cNvSpPr/>
              <p:nvPr/>
            </p:nvSpPr>
            <p:spPr>
              <a:xfrm flipH="1">
                <a:off x="5689601" y="1625605"/>
                <a:ext cx="1571418" cy="1103082"/>
              </a:xfrm>
              <a:custGeom>
                <a:avLst/>
                <a:gdLst>
                  <a:gd name="connsiteX0" fmla="*/ 1571418 w 1571418"/>
                  <a:gd name="connsiteY0" fmla="*/ 0 h 1103082"/>
                  <a:gd name="connsiteX1" fmla="*/ 1571418 w 1571418"/>
                  <a:gd name="connsiteY1" fmla="*/ 1103082 h 1103082"/>
                  <a:gd name="connsiteX2" fmla="*/ 0 w 1571418"/>
                  <a:gd name="connsiteY2" fmla="*/ 1103082 h 1103082"/>
                  <a:gd name="connsiteX3" fmla="*/ 4749 w 1571418"/>
                  <a:gd name="connsiteY3" fmla="*/ 1034281 h 1103082"/>
                  <a:gd name="connsiteX4" fmla="*/ 1571418 w 1571418"/>
                  <a:gd name="connsiteY4" fmla="*/ 0 h 1103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71418" h="1103082">
                    <a:moveTo>
                      <a:pt x="1571418" y="0"/>
                    </a:moveTo>
                    <a:lnTo>
                      <a:pt x="1571418" y="1103082"/>
                    </a:lnTo>
                    <a:lnTo>
                      <a:pt x="0" y="1103082"/>
                    </a:lnTo>
                    <a:lnTo>
                      <a:pt x="4749" y="1034281"/>
                    </a:lnTo>
                    <a:cubicBezTo>
                      <a:pt x="85394" y="453341"/>
                      <a:pt x="756039" y="0"/>
                      <a:pt x="1571418" y="0"/>
                    </a:cubicBezTo>
                    <a:close/>
                  </a:path>
                </a:pathLst>
              </a:custGeom>
              <a:solidFill>
                <a:srgbClr val="4793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7" name="Retângulo: Cantos Arredondados 6">
              <a:extLst>
                <a:ext uri="{FF2B5EF4-FFF2-40B4-BE49-F238E27FC236}">
                  <a16:creationId xmlns="" xmlns:a16="http://schemas.microsoft.com/office/drawing/2014/main" id="{60C57ACD-7349-4BF3-A0D8-E66287E08385}"/>
                </a:ext>
              </a:extLst>
            </p:cNvPr>
            <p:cNvSpPr/>
            <p:nvPr/>
          </p:nvSpPr>
          <p:spPr>
            <a:xfrm>
              <a:off x="4420961" y="5050975"/>
              <a:ext cx="5962650" cy="682172"/>
            </a:xfrm>
            <a:prstGeom prst="roundRect">
              <a:avLst>
                <a:gd name="adj" fmla="val 50000"/>
              </a:avLst>
            </a:prstGeom>
            <a:solidFill>
              <a:srgbClr val="69B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tângulo: Cantos Arredondados 5">
              <a:extLst>
                <a:ext uri="{FF2B5EF4-FFF2-40B4-BE49-F238E27FC236}">
                  <a16:creationId xmlns="" xmlns:a16="http://schemas.microsoft.com/office/drawing/2014/main" id="{48EAA4E5-B940-4474-BFB8-F3AAB9668971}"/>
                </a:ext>
              </a:extLst>
            </p:cNvPr>
            <p:cNvSpPr/>
            <p:nvPr/>
          </p:nvSpPr>
          <p:spPr>
            <a:xfrm>
              <a:off x="4187372" y="5050975"/>
              <a:ext cx="6437085" cy="435426"/>
            </a:xfrm>
            <a:prstGeom prst="roundRect">
              <a:avLst>
                <a:gd name="adj" fmla="val 50000"/>
              </a:avLst>
            </a:prstGeom>
            <a:solidFill>
              <a:srgbClr val="77D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Retângulo: Cantos Arredondados 4">
              <a:extLst>
                <a:ext uri="{FF2B5EF4-FFF2-40B4-BE49-F238E27FC236}">
                  <a16:creationId xmlns="" xmlns:a16="http://schemas.microsoft.com/office/drawing/2014/main" id="{4AE4DCC1-A24F-4E2E-87AC-900AD1039543}"/>
                </a:ext>
              </a:extLst>
            </p:cNvPr>
            <p:cNvSpPr/>
            <p:nvPr/>
          </p:nvSpPr>
          <p:spPr>
            <a:xfrm>
              <a:off x="3904343" y="4463143"/>
              <a:ext cx="7053943" cy="791028"/>
            </a:xfrm>
            <a:prstGeom prst="roundRect">
              <a:avLst>
                <a:gd name="adj" fmla="val 50000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35" name="Agrupar 34">
              <a:extLst>
                <a:ext uri="{FF2B5EF4-FFF2-40B4-BE49-F238E27FC236}">
                  <a16:creationId xmlns="" xmlns:a16="http://schemas.microsoft.com/office/drawing/2014/main" id="{FEA4C268-9452-4764-A409-FCDF88BF0DA2}"/>
                </a:ext>
              </a:extLst>
            </p:cNvPr>
            <p:cNvGrpSpPr/>
            <p:nvPr/>
          </p:nvGrpSpPr>
          <p:grpSpPr>
            <a:xfrm>
              <a:off x="4360514" y="3498998"/>
              <a:ext cx="2746984" cy="964145"/>
              <a:chOff x="4118183" y="1625605"/>
              <a:chExt cx="3142836" cy="1103082"/>
            </a:xfrm>
          </p:grpSpPr>
          <p:sp>
            <p:nvSpPr>
              <p:cNvPr id="36" name="Forma Livre: Forma 35">
                <a:extLst>
                  <a:ext uri="{FF2B5EF4-FFF2-40B4-BE49-F238E27FC236}">
                    <a16:creationId xmlns="" xmlns:a16="http://schemas.microsoft.com/office/drawing/2014/main" id="{D9310332-35E6-4BB7-964C-AA37AF0E066E}"/>
                  </a:ext>
                </a:extLst>
              </p:cNvPr>
              <p:cNvSpPr/>
              <p:nvPr/>
            </p:nvSpPr>
            <p:spPr>
              <a:xfrm>
                <a:off x="4118183" y="1625605"/>
                <a:ext cx="1571418" cy="1103082"/>
              </a:xfrm>
              <a:custGeom>
                <a:avLst/>
                <a:gdLst>
                  <a:gd name="connsiteX0" fmla="*/ 1571418 w 1571418"/>
                  <a:gd name="connsiteY0" fmla="*/ 0 h 1103082"/>
                  <a:gd name="connsiteX1" fmla="*/ 1571418 w 1571418"/>
                  <a:gd name="connsiteY1" fmla="*/ 1103082 h 1103082"/>
                  <a:gd name="connsiteX2" fmla="*/ 0 w 1571418"/>
                  <a:gd name="connsiteY2" fmla="*/ 1103082 h 1103082"/>
                  <a:gd name="connsiteX3" fmla="*/ 4749 w 1571418"/>
                  <a:gd name="connsiteY3" fmla="*/ 1034281 h 1103082"/>
                  <a:gd name="connsiteX4" fmla="*/ 1571418 w 1571418"/>
                  <a:gd name="connsiteY4" fmla="*/ 0 h 1103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71418" h="1103082">
                    <a:moveTo>
                      <a:pt x="1571418" y="0"/>
                    </a:moveTo>
                    <a:lnTo>
                      <a:pt x="1571418" y="1103082"/>
                    </a:lnTo>
                    <a:lnTo>
                      <a:pt x="0" y="1103082"/>
                    </a:lnTo>
                    <a:lnTo>
                      <a:pt x="4749" y="1034281"/>
                    </a:lnTo>
                    <a:cubicBezTo>
                      <a:pt x="85394" y="453341"/>
                      <a:pt x="756039" y="0"/>
                      <a:pt x="1571418" y="0"/>
                    </a:cubicBezTo>
                    <a:close/>
                  </a:path>
                </a:pathLst>
              </a:custGeom>
              <a:solidFill>
                <a:srgbClr val="9462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7" name="Forma Livre: Forma 36">
                <a:extLst>
                  <a:ext uri="{FF2B5EF4-FFF2-40B4-BE49-F238E27FC236}">
                    <a16:creationId xmlns="" xmlns:a16="http://schemas.microsoft.com/office/drawing/2014/main" id="{694609AE-01CF-4156-B3AF-5BE527065C54}"/>
                  </a:ext>
                </a:extLst>
              </p:cNvPr>
              <p:cNvSpPr/>
              <p:nvPr/>
            </p:nvSpPr>
            <p:spPr>
              <a:xfrm flipH="1">
                <a:off x="5689601" y="1625605"/>
                <a:ext cx="1571418" cy="1103082"/>
              </a:xfrm>
              <a:custGeom>
                <a:avLst/>
                <a:gdLst>
                  <a:gd name="connsiteX0" fmla="*/ 1571418 w 1571418"/>
                  <a:gd name="connsiteY0" fmla="*/ 0 h 1103082"/>
                  <a:gd name="connsiteX1" fmla="*/ 1571418 w 1571418"/>
                  <a:gd name="connsiteY1" fmla="*/ 1103082 h 1103082"/>
                  <a:gd name="connsiteX2" fmla="*/ 0 w 1571418"/>
                  <a:gd name="connsiteY2" fmla="*/ 1103082 h 1103082"/>
                  <a:gd name="connsiteX3" fmla="*/ 4749 w 1571418"/>
                  <a:gd name="connsiteY3" fmla="*/ 1034281 h 1103082"/>
                  <a:gd name="connsiteX4" fmla="*/ 1571418 w 1571418"/>
                  <a:gd name="connsiteY4" fmla="*/ 0 h 1103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71418" h="1103082">
                    <a:moveTo>
                      <a:pt x="1571418" y="0"/>
                    </a:moveTo>
                    <a:lnTo>
                      <a:pt x="1571418" y="1103082"/>
                    </a:lnTo>
                    <a:lnTo>
                      <a:pt x="0" y="1103082"/>
                    </a:lnTo>
                    <a:lnTo>
                      <a:pt x="4749" y="1034281"/>
                    </a:lnTo>
                    <a:cubicBezTo>
                      <a:pt x="85394" y="453341"/>
                      <a:pt x="756039" y="0"/>
                      <a:pt x="1571418" y="0"/>
                    </a:cubicBezTo>
                    <a:close/>
                  </a:path>
                </a:pathLst>
              </a:custGeom>
              <a:solidFill>
                <a:srgbClr val="BC7C2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19" name="Agrupar 118">
              <a:extLst>
                <a:ext uri="{FF2B5EF4-FFF2-40B4-BE49-F238E27FC236}">
                  <a16:creationId xmlns="" xmlns:a16="http://schemas.microsoft.com/office/drawing/2014/main" id="{A34D49C0-2145-4190-A965-A8573C146284}"/>
                </a:ext>
              </a:extLst>
            </p:cNvPr>
            <p:cNvGrpSpPr/>
            <p:nvPr/>
          </p:nvGrpSpPr>
          <p:grpSpPr>
            <a:xfrm>
              <a:off x="3378939" y="1611361"/>
              <a:ext cx="1973822" cy="2939767"/>
              <a:chOff x="3401038" y="1115997"/>
              <a:chExt cx="1223624" cy="1822438"/>
            </a:xfrm>
          </p:grpSpPr>
          <p:grpSp>
            <p:nvGrpSpPr>
              <p:cNvPr id="120" name="Agrupar 119">
                <a:extLst>
                  <a:ext uri="{FF2B5EF4-FFF2-40B4-BE49-F238E27FC236}">
                    <a16:creationId xmlns="" xmlns:a16="http://schemas.microsoft.com/office/drawing/2014/main" id="{D6BF1B62-ABEF-4D8B-9223-672A78C5390B}"/>
                  </a:ext>
                </a:extLst>
              </p:cNvPr>
              <p:cNvGrpSpPr/>
              <p:nvPr/>
            </p:nvGrpSpPr>
            <p:grpSpPr>
              <a:xfrm>
                <a:off x="3895291" y="2239165"/>
                <a:ext cx="242006" cy="699270"/>
                <a:chOff x="5188440" y="3482085"/>
                <a:chExt cx="242006" cy="699270"/>
              </a:xfrm>
            </p:grpSpPr>
            <p:sp>
              <p:nvSpPr>
                <p:cNvPr id="124" name="Retângulo 123">
                  <a:extLst>
                    <a:ext uri="{FF2B5EF4-FFF2-40B4-BE49-F238E27FC236}">
                      <a16:creationId xmlns="" xmlns:a16="http://schemas.microsoft.com/office/drawing/2014/main" id="{5CA72B91-B72C-4D0B-9223-E36392490563}"/>
                    </a:ext>
                  </a:extLst>
                </p:cNvPr>
                <p:cNvSpPr/>
                <p:nvPr/>
              </p:nvSpPr>
              <p:spPr>
                <a:xfrm>
                  <a:off x="5188440" y="3482085"/>
                  <a:ext cx="127371" cy="699270"/>
                </a:xfrm>
                <a:prstGeom prst="rect">
                  <a:avLst/>
                </a:prstGeom>
                <a:solidFill>
                  <a:srgbClr val="965F1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5" name="Retângulo 124">
                  <a:extLst>
                    <a:ext uri="{FF2B5EF4-FFF2-40B4-BE49-F238E27FC236}">
                      <a16:creationId xmlns="" xmlns:a16="http://schemas.microsoft.com/office/drawing/2014/main" id="{88EE923E-10C5-4295-979C-979AFE1EAFB1}"/>
                    </a:ext>
                  </a:extLst>
                </p:cNvPr>
                <p:cNvSpPr/>
                <p:nvPr/>
              </p:nvSpPr>
              <p:spPr>
                <a:xfrm>
                  <a:off x="5303075" y="3482085"/>
                  <a:ext cx="127371" cy="699270"/>
                </a:xfrm>
                <a:prstGeom prst="rect">
                  <a:avLst/>
                </a:prstGeom>
                <a:solidFill>
                  <a:srgbClr val="AA641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1" name="Agrupar 120">
                <a:extLst>
                  <a:ext uri="{FF2B5EF4-FFF2-40B4-BE49-F238E27FC236}">
                    <a16:creationId xmlns="" xmlns:a16="http://schemas.microsoft.com/office/drawing/2014/main" id="{A7F7E1C1-9639-4B14-B186-82E6A14443F4}"/>
                  </a:ext>
                </a:extLst>
              </p:cNvPr>
              <p:cNvGrpSpPr/>
              <p:nvPr/>
            </p:nvGrpSpPr>
            <p:grpSpPr>
              <a:xfrm>
                <a:off x="3401038" y="1115997"/>
                <a:ext cx="1223624" cy="1297910"/>
                <a:chOff x="2760897" y="771826"/>
                <a:chExt cx="1223624" cy="1297910"/>
              </a:xfrm>
            </p:grpSpPr>
            <p:sp>
              <p:nvSpPr>
                <p:cNvPr id="122" name="Forma Livre: Forma 121">
                  <a:extLst>
                    <a:ext uri="{FF2B5EF4-FFF2-40B4-BE49-F238E27FC236}">
                      <a16:creationId xmlns="" xmlns:a16="http://schemas.microsoft.com/office/drawing/2014/main" id="{5245A842-4E5C-4C3B-BE65-40AE4962DCE0}"/>
                    </a:ext>
                  </a:extLst>
                </p:cNvPr>
                <p:cNvSpPr/>
                <p:nvPr/>
              </p:nvSpPr>
              <p:spPr>
                <a:xfrm rot="18888119">
                  <a:off x="2664299" y="870930"/>
                  <a:ext cx="1295404" cy="1102207"/>
                </a:xfrm>
                <a:custGeom>
                  <a:avLst/>
                  <a:gdLst>
                    <a:gd name="connsiteX0" fmla="*/ 1295404 w 1295404"/>
                    <a:gd name="connsiteY0" fmla="*/ 0 h 1102207"/>
                    <a:gd name="connsiteX1" fmla="*/ 1295404 w 1295404"/>
                    <a:gd name="connsiteY1" fmla="*/ 1268 h 1102207"/>
                    <a:gd name="connsiteX2" fmla="*/ 186828 w 1295404"/>
                    <a:gd name="connsiteY2" fmla="*/ 1102207 h 1102207"/>
                    <a:gd name="connsiteX3" fmla="*/ 110617 w 1295404"/>
                    <a:gd name="connsiteY3" fmla="*/ 1009838 h 1102207"/>
                    <a:gd name="connsiteX4" fmla="*/ 0 w 1295404"/>
                    <a:gd name="connsiteY4" fmla="*/ 647702 h 1102207"/>
                    <a:gd name="connsiteX5" fmla="*/ 647702 w 1295404"/>
                    <a:gd name="connsiteY5" fmla="*/ 0 h 11022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295404" h="1102207">
                      <a:moveTo>
                        <a:pt x="1295404" y="0"/>
                      </a:moveTo>
                      <a:lnTo>
                        <a:pt x="1295404" y="1268"/>
                      </a:lnTo>
                      <a:lnTo>
                        <a:pt x="186828" y="1102207"/>
                      </a:lnTo>
                      <a:lnTo>
                        <a:pt x="110617" y="1009838"/>
                      </a:lnTo>
                      <a:cubicBezTo>
                        <a:pt x="40779" y="906464"/>
                        <a:pt x="0" y="781846"/>
                        <a:pt x="0" y="647702"/>
                      </a:cubicBezTo>
                      <a:cubicBezTo>
                        <a:pt x="0" y="289986"/>
                        <a:pt x="289986" y="0"/>
                        <a:pt x="647702" y="0"/>
                      </a:cubicBezTo>
                      <a:close/>
                    </a:path>
                  </a:pathLst>
                </a:custGeom>
                <a:solidFill>
                  <a:srgbClr val="D1D0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3" name="Forma Livre: Forma 122">
                  <a:extLst>
                    <a:ext uri="{FF2B5EF4-FFF2-40B4-BE49-F238E27FC236}">
                      <a16:creationId xmlns="" xmlns:a16="http://schemas.microsoft.com/office/drawing/2014/main" id="{6FAE19AA-552D-42BB-9F81-720B3C053828}"/>
                    </a:ext>
                  </a:extLst>
                </p:cNvPr>
                <p:cNvSpPr/>
                <p:nvPr/>
              </p:nvSpPr>
              <p:spPr>
                <a:xfrm rot="2711881" flipH="1">
                  <a:off x="2785716" y="868424"/>
                  <a:ext cx="1295404" cy="1102207"/>
                </a:xfrm>
                <a:custGeom>
                  <a:avLst/>
                  <a:gdLst>
                    <a:gd name="connsiteX0" fmla="*/ 1295404 w 1295404"/>
                    <a:gd name="connsiteY0" fmla="*/ 0 h 1102207"/>
                    <a:gd name="connsiteX1" fmla="*/ 1295404 w 1295404"/>
                    <a:gd name="connsiteY1" fmla="*/ 1268 h 1102207"/>
                    <a:gd name="connsiteX2" fmla="*/ 186828 w 1295404"/>
                    <a:gd name="connsiteY2" fmla="*/ 1102207 h 1102207"/>
                    <a:gd name="connsiteX3" fmla="*/ 110617 w 1295404"/>
                    <a:gd name="connsiteY3" fmla="*/ 1009838 h 1102207"/>
                    <a:gd name="connsiteX4" fmla="*/ 0 w 1295404"/>
                    <a:gd name="connsiteY4" fmla="*/ 647702 h 1102207"/>
                    <a:gd name="connsiteX5" fmla="*/ 647702 w 1295404"/>
                    <a:gd name="connsiteY5" fmla="*/ 0 h 11022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295404" h="1102207">
                      <a:moveTo>
                        <a:pt x="1295404" y="0"/>
                      </a:moveTo>
                      <a:lnTo>
                        <a:pt x="1295404" y="1268"/>
                      </a:lnTo>
                      <a:lnTo>
                        <a:pt x="186828" y="1102207"/>
                      </a:lnTo>
                      <a:lnTo>
                        <a:pt x="110617" y="1009838"/>
                      </a:lnTo>
                      <a:cubicBezTo>
                        <a:pt x="40779" y="906464"/>
                        <a:pt x="0" y="781846"/>
                        <a:pt x="0" y="647702"/>
                      </a:cubicBezTo>
                      <a:cubicBezTo>
                        <a:pt x="0" y="289986"/>
                        <a:pt x="289986" y="0"/>
                        <a:pt x="647702" y="0"/>
                      </a:cubicBezTo>
                      <a:close/>
                    </a:path>
                  </a:pathLst>
                </a:custGeom>
                <a:solidFill>
                  <a:srgbClr val="EAEF3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46" name="Agrupar 45">
              <a:extLst>
                <a:ext uri="{FF2B5EF4-FFF2-40B4-BE49-F238E27FC236}">
                  <a16:creationId xmlns="" xmlns:a16="http://schemas.microsoft.com/office/drawing/2014/main" id="{09B4244D-3180-482A-8275-DA7BDF197978}"/>
                </a:ext>
              </a:extLst>
            </p:cNvPr>
            <p:cNvGrpSpPr/>
            <p:nvPr/>
          </p:nvGrpSpPr>
          <p:grpSpPr>
            <a:xfrm>
              <a:off x="4182438" y="3771817"/>
              <a:ext cx="895411" cy="896340"/>
              <a:chOff x="3188663" y="806806"/>
              <a:chExt cx="1996492" cy="1998562"/>
            </a:xfrm>
          </p:grpSpPr>
          <p:sp>
            <p:nvSpPr>
              <p:cNvPr id="42" name="Forma Livre: Forma 41">
                <a:extLst>
                  <a:ext uri="{FF2B5EF4-FFF2-40B4-BE49-F238E27FC236}">
                    <a16:creationId xmlns="" xmlns:a16="http://schemas.microsoft.com/office/drawing/2014/main" id="{4C4890BB-1218-4B56-B604-57695C66114E}"/>
                  </a:ext>
                </a:extLst>
              </p:cNvPr>
              <p:cNvSpPr/>
              <p:nvPr/>
            </p:nvSpPr>
            <p:spPr>
              <a:xfrm>
                <a:off x="3188663" y="806806"/>
                <a:ext cx="998246" cy="199856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3" name="Forma Livre: Forma 42">
                <a:extLst>
                  <a:ext uri="{FF2B5EF4-FFF2-40B4-BE49-F238E27FC236}">
                    <a16:creationId xmlns="" xmlns:a16="http://schemas.microsoft.com/office/drawing/2014/main" id="{BBE730A6-99BD-422C-BA72-44C2C4726AE4}"/>
                  </a:ext>
                </a:extLst>
              </p:cNvPr>
              <p:cNvSpPr/>
              <p:nvPr/>
            </p:nvSpPr>
            <p:spPr>
              <a:xfrm flipH="1">
                <a:off x="4186909" y="817816"/>
                <a:ext cx="998246" cy="198755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7A705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" name="Elipse 43">
                <a:extLst>
                  <a:ext uri="{FF2B5EF4-FFF2-40B4-BE49-F238E27FC236}">
                    <a16:creationId xmlns="" xmlns:a16="http://schemas.microsoft.com/office/drawing/2014/main" id="{4FB05B7A-5A7E-4DE3-A04A-D46CE20E50F5}"/>
                  </a:ext>
                </a:extLst>
              </p:cNvPr>
              <p:cNvSpPr/>
              <p:nvPr/>
            </p:nvSpPr>
            <p:spPr>
              <a:xfrm>
                <a:off x="4360514" y="1050473"/>
                <a:ext cx="239485" cy="239485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5" name="Elipse 44">
                <a:extLst>
                  <a:ext uri="{FF2B5EF4-FFF2-40B4-BE49-F238E27FC236}">
                    <a16:creationId xmlns="" xmlns:a16="http://schemas.microsoft.com/office/drawing/2014/main" id="{957817E2-4563-496A-88B5-3AF6AC29C876}"/>
                  </a:ext>
                </a:extLst>
              </p:cNvPr>
              <p:cNvSpPr/>
              <p:nvPr/>
            </p:nvSpPr>
            <p:spPr>
              <a:xfrm>
                <a:off x="4673702" y="1267378"/>
                <a:ext cx="199803" cy="199803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47" name="Agrupar 46">
              <a:extLst>
                <a:ext uri="{FF2B5EF4-FFF2-40B4-BE49-F238E27FC236}">
                  <a16:creationId xmlns="" xmlns:a16="http://schemas.microsoft.com/office/drawing/2014/main" id="{D85FE781-9E53-4AD0-8256-77C007A6AA88}"/>
                </a:ext>
              </a:extLst>
            </p:cNvPr>
            <p:cNvGrpSpPr/>
            <p:nvPr/>
          </p:nvGrpSpPr>
          <p:grpSpPr>
            <a:xfrm>
              <a:off x="6363959" y="3513805"/>
              <a:ext cx="1041955" cy="1224077"/>
              <a:chOff x="3188663" y="806806"/>
              <a:chExt cx="1996492" cy="1998562"/>
            </a:xfrm>
          </p:grpSpPr>
          <p:sp>
            <p:nvSpPr>
              <p:cNvPr id="48" name="Forma Livre: Forma 47">
                <a:extLst>
                  <a:ext uri="{FF2B5EF4-FFF2-40B4-BE49-F238E27FC236}">
                    <a16:creationId xmlns="" xmlns:a16="http://schemas.microsoft.com/office/drawing/2014/main" id="{A42D39CA-3436-4674-9016-E3379E2FE1D8}"/>
                  </a:ext>
                </a:extLst>
              </p:cNvPr>
              <p:cNvSpPr/>
              <p:nvPr/>
            </p:nvSpPr>
            <p:spPr>
              <a:xfrm>
                <a:off x="3188663" y="806806"/>
                <a:ext cx="998246" cy="199856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9" name="Forma Livre: Forma 48">
                <a:extLst>
                  <a:ext uri="{FF2B5EF4-FFF2-40B4-BE49-F238E27FC236}">
                    <a16:creationId xmlns="" xmlns:a16="http://schemas.microsoft.com/office/drawing/2014/main" id="{64FB875E-819B-4CB9-8B7D-3FBA5A7C5425}"/>
                  </a:ext>
                </a:extLst>
              </p:cNvPr>
              <p:cNvSpPr/>
              <p:nvPr/>
            </p:nvSpPr>
            <p:spPr>
              <a:xfrm flipH="1">
                <a:off x="4186909" y="817816"/>
                <a:ext cx="998246" cy="198755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7A705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0" name="Elipse 49">
                <a:extLst>
                  <a:ext uri="{FF2B5EF4-FFF2-40B4-BE49-F238E27FC236}">
                    <a16:creationId xmlns="" xmlns:a16="http://schemas.microsoft.com/office/drawing/2014/main" id="{44D6F608-F0E2-445D-9585-D5F3846F82C9}"/>
                  </a:ext>
                </a:extLst>
              </p:cNvPr>
              <p:cNvSpPr/>
              <p:nvPr/>
            </p:nvSpPr>
            <p:spPr>
              <a:xfrm>
                <a:off x="4360514" y="1050473"/>
                <a:ext cx="239485" cy="239485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1" name="Elipse 50">
                <a:extLst>
                  <a:ext uri="{FF2B5EF4-FFF2-40B4-BE49-F238E27FC236}">
                    <a16:creationId xmlns="" xmlns:a16="http://schemas.microsoft.com/office/drawing/2014/main" id="{53A60E3B-61F7-49B6-8791-8795F6885BF7}"/>
                  </a:ext>
                </a:extLst>
              </p:cNvPr>
              <p:cNvSpPr/>
              <p:nvPr/>
            </p:nvSpPr>
            <p:spPr>
              <a:xfrm>
                <a:off x="4673702" y="1267378"/>
                <a:ext cx="199803" cy="199803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57" name="Forma Livre: Forma 56">
              <a:extLst>
                <a:ext uri="{FF2B5EF4-FFF2-40B4-BE49-F238E27FC236}">
                  <a16:creationId xmlns="" xmlns:a16="http://schemas.microsoft.com/office/drawing/2014/main" id="{E28D493D-E061-4E46-916B-5569D0B0F8A4}"/>
                </a:ext>
              </a:extLst>
            </p:cNvPr>
            <p:cNvSpPr/>
            <p:nvPr/>
          </p:nvSpPr>
          <p:spPr>
            <a:xfrm>
              <a:off x="7220530" y="4164713"/>
              <a:ext cx="668636" cy="571369"/>
            </a:xfrm>
            <a:custGeom>
              <a:avLst/>
              <a:gdLst>
                <a:gd name="connsiteX0" fmla="*/ 520978 w 1041956"/>
                <a:gd name="connsiteY0" fmla="*/ 0 h 1224077"/>
                <a:gd name="connsiteX1" fmla="*/ 520978 w 1041956"/>
                <a:gd name="connsiteY1" fmla="*/ 6743 h 1224077"/>
                <a:gd name="connsiteX2" fmla="*/ 574063 w 1041956"/>
                <a:gd name="connsiteY2" fmla="*/ 9871 h 1224077"/>
                <a:gd name="connsiteX3" fmla="*/ 1041956 w 1041956"/>
                <a:gd name="connsiteY3" fmla="*/ 615003 h 1224077"/>
                <a:gd name="connsiteX4" fmla="*/ 1041956 w 1041956"/>
                <a:gd name="connsiteY4" fmla="*/ 1224077 h 1224077"/>
                <a:gd name="connsiteX5" fmla="*/ 520978 w 1041956"/>
                <a:gd name="connsiteY5" fmla="*/ 1224077 h 1224077"/>
                <a:gd name="connsiteX6" fmla="*/ 0 w 1041956"/>
                <a:gd name="connsiteY6" fmla="*/ 1224077 h 1224077"/>
                <a:gd name="connsiteX7" fmla="*/ 0 w 1041956"/>
                <a:gd name="connsiteY7" fmla="*/ 611630 h 1224077"/>
                <a:gd name="connsiteX8" fmla="*/ 467893 w 1041956"/>
                <a:gd name="connsiteY8" fmla="*/ 3146 h 1224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41956" h="1224077">
                  <a:moveTo>
                    <a:pt x="520978" y="0"/>
                  </a:moveTo>
                  <a:lnTo>
                    <a:pt x="520978" y="6743"/>
                  </a:lnTo>
                  <a:lnTo>
                    <a:pt x="574063" y="9871"/>
                  </a:lnTo>
                  <a:cubicBezTo>
                    <a:pt x="836872" y="41021"/>
                    <a:pt x="1041956" y="300060"/>
                    <a:pt x="1041956" y="615003"/>
                  </a:cubicBezTo>
                  <a:lnTo>
                    <a:pt x="1041956" y="1224077"/>
                  </a:lnTo>
                  <a:lnTo>
                    <a:pt x="520978" y="1224077"/>
                  </a:lnTo>
                  <a:lnTo>
                    <a:pt x="0" y="1224077"/>
                  </a:lnTo>
                  <a:lnTo>
                    <a:pt x="0" y="611630"/>
                  </a:lnTo>
                  <a:cubicBezTo>
                    <a:pt x="0" y="294942"/>
                    <a:pt x="205084" y="34468"/>
                    <a:pt x="467893" y="3146"/>
                  </a:cubicBezTo>
                  <a:close/>
                </a:path>
              </a:pathLst>
            </a:custGeom>
            <a:solidFill>
              <a:srgbClr val="6F66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34" name="Agrupar 33">
              <a:extLst>
                <a:ext uri="{FF2B5EF4-FFF2-40B4-BE49-F238E27FC236}">
                  <a16:creationId xmlns="" xmlns:a16="http://schemas.microsoft.com/office/drawing/2014/main" id="{2D7819E8-FF20-4A90-959F-FCAC3C9715C6}"/>
                </a:ext>
              </a:extLst>
            </p:cNvPr>
            <p:cNvGrpSpPr/>
            <p:nvPr/>
          </p:nvGrpSpPr>
          <p:grpSpPr>
            <a:xfrm>
              <a:off x="5046138" y="2582450"/>
              <a:ext cx="1337272" cy="2145703"/>
              <a:chOff x="2716473" y="770982"/>
              <a:chExt cx="3143466" cy="5043809"/>
            </a:xfrm>
          </p:grpSpPr>
          <p:grpSp>
            <p:nvGrpSpPr>
              <p:cNvPr id="19" name="Agrupar 18">
                <a:extLst>
                  <a:ext uri="{FF2B5EF4-FFF2-40B4-BE49-F238E27FC236}">
                    <a16:creationId xmlns="" xmlns:a16="http://schemas.microsoft.com/office/drawing/2014/main" id="{95A0B2F1-A063-4B1E-B71E-B7C5487DCC86}"/>
                  </a:ext>
                </a:extLst>
              </p:cNvPr>
              <p:cNvGrpSpPr/>
              <p:nvPr/>
            </p:nvGrpSpPr>
            <p:grpSpPr>
              <a:xfrm>
                <a:off x="4019096" y="4171047"/>
                <a:ext cx="568873" cy="1643744"/>
                <a:chOff x="3541486" y="1436914"/>
                <a:chExt cx="689429" cy="1992086"/>
              </a:xfrm>
            </p:grpSpPr>
            <p:sp>
              <p:nvSpPr>
                <p:cNvPr id="17" name="Retângulo 16">
                  <a:extLst>
                    <a:ext uri="{FF2B5EF4-FFF2-40B4-BE49-F238E27FC236}">
                      <a16:creationId xmlns="" xmlns:a16="http://schemas.microsoft.com/office/drawing/2014/main" id="{58EB9044-67DB-49DE-AD1C-C1BFE30C484A}"/>
                    </a:ext>
                  </a:extLst>
                </p:cNvPr>
                <p:cNvSpPr/>
                <p:nvPr/>
              </p:nvSpPr>
              <p:spPr>
                <a:xfrm>
                  <a:off x="3541486" y="1436914"/>
                  <a:ext cx="362857" cy="1992086"/>
                </a:xfrm>
                <a:prstGeom prst="rect">
                  <a:avLst/>
                </a:prstGeom>
                <a:solidFill>
                  <a:srgbClr val="965F1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" name="Retângulo 17">
                  <a:extLst>
                    <a:ext uri="{FF2B5EF4-FFF2-40B4-BE49-F238E27FC236}">
                      <a16:creationId xmlns="" xmlns:a16="http://schemas.microsoft.com/office/drawing/2014/main" id="{406D0D1D-2DAD-42CC-B08C-C1DB8383C33A}"/>
                    </a:ext>
                  </a:extLst>
                </p:cNvPr>
                <p:cNvSpPr/>
                <p:nvPr/>
              </p:nvSpPr>
              <p:spPr>
                <a:xfrm>
                  <a:off x="3868058" y="1436914"/>
                  <a:ext cx="362857" cy="1992086"/>
                </a:xfrm>
                <a:prstGeom prst="rect">
                  <a:avLst/>
                </a:prstGeom>
                <a:solidFill>
                  <a:srgbClr val="AA641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4" name="Agrupar 23">
                <a:extLst>
                  <a:ext uri="{FF2B5EF4-FFF2-40B4-BE49-F238E27FC236}">
                    <a16:creationId xmlns="" xmlns:a16="http://schemas.microsoft.com/office/drawing/2014/main" id="{4E815B95-E3ED-4184-BB85-175C9593D2D9}"/>
                  </a:ext>
                </a:extLst>
              </p:cNvPr>
              <p:cNvGrpSpPr/>
              <p:nvPr/>
            </p:nvGrpSpPr>
            <p:grpSpPr>
              <a:xfrm>
                <a:off x="2716473" y="2452916"/>
                <a:ext cx="3143466" cy="2257981"/>
                <a:chOff x="5384800" y="493489"/>
                <a:chExt cx="2061026" cy="1480454"/>
              </a:xfrm>
            </p:grpSpPr>
            <p:sp>
              <p:nvSpPr>
                <p:cNvPr id="22" name="Forma Livre: Forma 21">
                  <a:extLst>
                    <a:ext uri="{FF2B5EF4-FFF2-40B4-BE49-F238E27FC236}">
                      <a16:creationId xmlns="" xmlns:a16="http://schemas.microsoft.com/office/drawing/2014/main" id="{8448FB60-E762-496A-B3FB-973323AB2044}"/>
                    </a:ext>
                  </a:extLst>
                </p:cNvPr>
                <p:cNvSpPr/>
                <p:nvPr/>
              </p:nvSpPr>
              <p:spPr>
                <a:xfrm>
                  <a:off x="5384800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3" name="Forma Livre: Forma 22">
                  <a:extLst>
                    <a:ext uri="{FF2B5EF4-FFF2-40B4-BE49-F238E27FC236}">
                      <a16:creationId xmlns="" xmlns:a16="http://schemas.microsoft.com/office/drawing/2014/main" id="{F7C4DDA4-ED65-4F39-B4BB-C2F5DC7F1FC7}"/>
                    </a:ext>
                  </a:extLst>
                </p:cNvPr>
                <p:cNvSpPr/>
                <p:nvPr/>
              </p:nvSpPr>
              <p:spPr>
                <a:xfrm flipH="1">
                  <a:off x="6415313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77D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grpSp>
            <p:nvGrpSpPr>
              <p:cNvPr id="25" name="Agrupar 24">
                <a:extLst>
                  <a:ext uri="{FF2B5EF4-FFF2-40B4-BE49-F238E27FC236}">
                    <a16:creationId xmlns="" xmlns:a16="http://schemas.microsoft.com/office/drawing/2014/main" id="{8DD9404E-A850-46F5-881C-86BD05F4FA83}"/>
                  </a:ext>
                </a:extLst>
              </p:cNvPr>
              <p:cNvGrpSpPr/>
              <p:nvPr/>
            </p:nvGrpSpPr>
            <p:grpSpPr>
              <a:xfrm>
                <a:off x="2976449" y="2018031"/>
                <a:ext cx="2623514" cy="1884495"/>
                <a:chOff x="5384800" y="493489"/>
                <a:chExt cx="2061026" cy="1480454"/>
              </a:xfrm>
            </p:grpSpPr>
            <p:sp>
              <p:nvSpPr>
                <p:cNvPr id="26" name="Forma Livre: Forma 25">
                  <a:extLst>
                    <a:ext uri="{FF2B5EF4-FFF2-40B4-BE49-F238E27FC236}">
                      <a16:creationId xmlns="" xmlns:a16="http://schemas.microsoft.com/office/drawing/2014/main" id="{02DC7E1E-B222-48EC-916F-959C74C759E3}"/>
                    </a:ext>
                  </a:extLst>
                </p:cNvPr>
                <p:cNvSpPr/>
                <p:nvPr/>
              </p:nvSpPr>
              <p:spPr>
                <a:xfrm>
                  <a:off x="5384800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7" name="Forma Livre: Forma 26">
                  <a:extLst>
                    <a:ext uri="{FF2B5EF4-FFF2-40B4-BE49-F238E27FC236}">
                      <a16:creationId xmlns="" xmlns:a16="http://schemas.microsoft.com/office/drawing/2014/main" id="{5B3CCE40-753C-4082-A3EF-B10BAE917DF8}"/>
                    </a:ext>
                  </a:extLst>
                </p:cNvPr>
                <p:cNvSpPr/>
                <p:nvPr/>
              </p:nvSpPr>
              <p:spPr>
                <a:xfrm flipH="1">
                  <a:off x="6415313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77D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grpSp>
            <p:nvGrpSpPr>
              <p:cNvPr id="28" name="Agrupar 27">
                <a:extLst>
                  <a:ext uri="{FF2B5EF4-FFF2-40B4-BE49-F238E27FC236}">
                    <a16:creationId xmlns="" xmlns:a16="http://schemas.microsoft.com/office/drawing/2014/main" id="{C97B8E62-4440-4F9D-AEF4-D3E073905BDD}"/>
                  </a:ext>
                </a:extLst>
              </p:cNvPr>
              <p:cNvGrpSpPr/>
              <p:nvPr/>
            </p:nvGrpSpPr>
            <p:grpSpPr>
              <a:xfrm>
                <a:off x="3083355" y="1311645"/>
                <a:ext cx="2409701" cy="1730911"/>
                <a:chOff x="5384800" y="493489"/>
                <a:chExt cx="2061026" cy="1480454"/>
              </a:xfrm>
            </p:grpSpPr>
            <p:sp>
              <p:nvSpPr>
                <p:cNvPr id="29" name="Forma Livre: Forma 28">
                  <a:extLst>
                    <a:ext uri="{FF2B5EF4-FFF2-40B4-BE49-F238E27FC236}">
                      <a16:creationId xmlns="" xmlns:a16="http://schemas.microsoft.com/office/drawing/2014/main" id="{DF5EFE97-57D6-4DAF-8F7E-B4577784DA56}"/>
                    </a:ext>
                  </a:extLst>
                </p:cNvPr>
                <p:cNvSpPr/>
                <p:nvPr/>
              </p:nvSpPr>
              <p:spPr>
                <a:xfrm>
                  <a:off x="5384800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0" name="Forma Livre: Forma 29">
                  <a:extLst>
                    <a:ext uri="{FF2B5EF4-FFF2-40B4-BE49-F238E27FC236}">
                      <a16:creationId xmlns="" xmlns:a16="http://schemas.microsoft.com/office/drawing/2014/main" id="{784D839E-5C59-4E23-BFA5-9F2354431A9F}"/>
                    </a:ext>
                  </a:extLst>
                </p:cNvPr>
                <p:cNvSpPr/>
                <p:nvPr/>
              </p:nvSpPr>
              <p:spPr>
                <a:xfrm flipH="1">
                  <a:off x="6415313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77D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31" name="Agrupar 30">
                <a:extLst>
                  <a:ext uri="{FF2B5EF4-FFF2-40B4-BE49-F238E27FC236}">
                    <a16:creationId xmlns="" xmlns:a16="http://schemas.microsoft.com/office/drawing/2014/main" id="{2A7F2D2A-9C67-4724-80D4-8D26A7ED0634}"/>
                  </a:ext>
                </a:extLst>
              </p:cNvPr>
              <p:cNvGrpSpPr/>
              <p:nvPr/>
            </p:nvGrpSpPr>
            <p:grpSpPr>
              <a:xfrm>
                <a:off x="3208939" y="770982"/>
                <a:ext cx="2158533" cy="1550495"/>
                <a:chOff x="5384800" y="493489"/>
                <a:chExt cx="2061026" cy="1480454"/>
              </a:xfrm>
              <a:solidFill>
                <a:srgbClr val="74BE1F"/>
              </a:solidFill>
            </p:grpSpPr>
            <p:sp>
              <p:nvSpPr>
                <p:cNvPr id="32" name="Forma Livre: Forma 31">
                  <a:extLst>
                    <a:ext uri="{FF2B5EF4-FFF2-40B4-BE49-F238E27FC236}">
                      <a16:creationId xmlns="" xmlns:a16="http://schemas.microsoft.com/office/drawing/2014/main" id="{868CB7B8-565A-4702-AADB-78646F47A6D6}"/>
                    </a:ext>
                  </a:extLst>
                </p:cNvPr>
                <p:cNvSpPr/>
                <p:nvPr/>
              </p:nvSpPr>
              <p:spPr>
                <a:xfrm>
                  <a:off x="5384800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3" name="Forma Livre: Forma 32">
                  <a:extLst>
                    <a:ext uri="{FF2B5EF4-FFF2-40B4-BE49-F238E27FC236}">
                      <a16:creationId xmlns="" xmlns:a16="http://schemas.microsoft.com/office/drawing/2014/main" id="{F6BDFD0E-C980-4B01-968D-59020647AEA1}"/>
                    </a:ext>
                  </a:extLst>
                </p:cNvPr>
                <p:cNvSpPr/>
                <p:nvPr/>
              </p:nvSpPr>
              <p:spPr>
                <a:xfrm flipH="1">
                  <a:off x="6415313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77D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</p:grpSp>
        <p:sp>
          <p:nvSpPr>
            <p:cNvPr id="63" name="Retângulo: Cantos Arredondados 62">
              <a:extLst>
                <a:ext uri="{FF2B5EF4-FFF2-40B4-BE49-F238E27FC236}">
                  <a16:creationId xmlns="" xmlns:a16="http://schemas.microsoft.com/office/drawing/2014/main" id="{898A6562-5D39-41CA-9506-39061939F3B4}"/>
                </a:ext>
              </a:extLst>
            </p:cNvPr>
            <p:cNvSpPr/>
            <p:nvPr/>
          </p:nvSpPr>
          <p:spPr>
            <a:xfrm>
              <a:off x="6523297" y="2503234"/>
              <a:ext cx="192670" cy="521095"/>
            </a:xfrm>
            <a:prstGeom prst="roundRect">
              <a:avLst>
                <a:gd name="adj" fmla="val 50000"/>
              </a:avLst>
            </a:prstGeom>
            <a:solidFill>
              <a:srgbClr val="B8DC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Retângulo: Cantos Arredondados 63">
              <a:extLst>
                <a:ext uri="{FF2B5EF4-FFF2-40B4-BE49-F238E27FC236}">
                  <a16:creationId xmlns="" xmlns:a16="http://schemas.microsoft.com/office/drawing/2014/main" id="{9D7C107C-5989-49CA-9432-4D7FC206E589}"/>
                </a:ext>
              </a:extLst>
            </p:cNvPr>
            <p:cNvSpPr/>
            <p:nvPr/>
          </p:nvSpPr>
          <p:spPr>
            <a:xfrm>
              <a:off x="6951159" y="2513302"/>
              <a:ext cx="250028" cy="689426"/>
            </a:xfrm>
            <a:prstGeom prst="roundRect">
              <a:avLst>
                <a:gd name="adj" fmla="val 50000"/>
              </a:avLst>
            </a:prstGeom>
            <a:solidFill>
              <a:srgbClr val="B8DC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6" name="Retângulo: Cantos Arredondados 65">
              <a:extLst>
                <a:ext uri="{FF2B5EF4-FFF2-40B4-BE49-F238E27FC236}">
                  <a16:creationId xmlns="" xmlns:a16="http://schemas.microsoft.com/office/drawing/2014/main" id="{8A7C4990-4F7B-4084-BAC9-47FBEB805EC8}"/>
                </a:ext>
              </a:extLst>
            </p:cNvPr>
            <p:cNvSpPr/>
            <p:nvPr/>
          </p:nvSpPr>
          <p:spPr>
            <a:xfrm>
              <a:off x="7658925" y="2516695"/>
              <a:ext cx="192670" cy="521095"/>
            </a:xfrm>
            <a:prstGeom prst="roundRect">
              <a:avLst>
                <a:gd name="adj" fmla="val 50000"/>
              </a:avLst>
            </a:prstGeom>
            <a:solidFill>
              <a:srgbClr val="B8DC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Retângulo: Cantos Arredondados 66">
              <a:extLst>
                <a:ext uri="{FF2B5EF4-FFF2-40B4-BE49-F238E27FC236}">
                  <a16:creationId xmlns="" xmlns:a16="http://schemas.microsoft.com/office/drawing/2014/main" id="{37354495-E27B-4E94-8771-7903A55C1413}"/>
                </a:ext>
              </a:extLst>
            </p:cNvPr>
            <p:cNvSpPr/>
            <p:nvPr/>
          </p:nvSpPr>
          <p:spPr>
            <a:xfrm>
              <a:off x="6716963" y="2457878"/>
              <a:ext cx="235836" cy="443229"/>
            </a:xfrm>
            <a:prstGeom prst="roundRect">
              <a:avLst>
                <a:gd name="adj" fmla="val 50000"/>
              </a:avLst>
            </a:prstGeom>
            <a:solidFill>
              <a:srgbClr val="92C9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Retângulo: Cantos Arredondados 67">
              <a:extLst>
                <a:ext uri="{FF2B5EF4-FFF2-40B4-BE49-F238E27FC236}">
                  <a16:creationId xmlns="" xmlns:a16="http://schemas.microsoft.com/office/drawing/2014/main" id="{9D22B702-1652-4990-A8FC-EDD1E288E8F3}"/>
                </a:ext>
              </a:extLst>
            </p:cNvPr>
            <p:cNvSpPr/>
            <p:nvPr/>
          </p:nvSpPr>
          <p:spPr>
            <a:xfrm>
              <a:off x="7388608" y="2477866"/>
              <a:ext cx="263133" cy="443229"/>
            </a:xfrm>
            <a:prstGeom prst="roundRect">
              <a:avLst>
                <a:gd name="adj" fmla="val 50000"/>
              </a:avLst>
            </a:prstGeom>
            <a:solidFill>
              <a:srgbClr val="92C9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" name="Retângulo: Cantos Arredondados 64">
              <a:extLst>
                <a:ext uri="{FF2B5EF4-FFF2-40B4-BE49-F238E27FC236}">
                  <a16:creationId xmlns="" xmlns:a16="http://schemas.microsoft.com/office/drawing/2014/main" id="{4F24E2D7-AF56-45A4-8B30-05880B6B2190}"/>
                </a:ext>
              </a:extLst>
            </p:cNvPr>
            <p:cNvSpPr/>
            <p:nvPr/>
          </p:nvSpPr>
          <p:spPr>
            <a:xfrm>
              <a:off x="7152771" y="2403668"/>
              <a:ext cx="235836" cy="488655"/>
            </a:xfrm>
            <a:prstGeom prst="roundRect">
              <a:avLst>
                <a:gd name="adj" fmla="val 50000"/>
              </a:avLst>
            </a:prstGeom>
            <a:solidFill>
              <a:srgbClr val="B8DC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7" name="Elipse 126">
              <a:extLst>
                <a:ext uri="{FF2B5EF4-FFF2-40B4-BE49-F238E27FC236}">
                  <a16:creationId xmlns="" xmlns:a16="http://schemas.microsoft.com/office/drawing/2014/main" id="{686F78B3-2DE5-462B-B26A-D0EED7479C9C}"/>
                </a:ext>
              </a:extLst>
            </p:cNvPr>
            <p:cNvSpPr/>
            <p:nvPr/>
          </p:nvSpPr>
          <p:spPr>
            <a:xfrm>
              <a:off x="7908764" y="4250997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8" name="Elipse 127">
              <a:extLst>
                <a:ext uri="{FF2B5EF4-FFF2-40B4-BE49-F238E27FC236}">
                  <a16:creationId xmlns="" xmlns:a16="http://schemas.microsoft.com/office/drawing/2014/main" id="{51AC5C01-03D4-41C8-9807-5E891D825A73}"/>
                </a:ext>
              </a:extLst>
            </p:cNvPr>
            <p:cNvSpPr/>
            <p:nvPr/>
          </p:nvSpPr>
          <p:spPr>
            <a:xfrm>
              <a:off x="8206654" y="4287022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9" name="Elipse 128">
              <a:extLst>
                <a:ext uri="{FF2B5EF4-FFF2-40B4-BE49-F238E27FC236}">
                  <a16:creationId xmlns="" xmlns:a16="http://schemas.microsoft.com/office/drawing/2014/main" id="{B888160B-5146-4221-82F3-93A7E2B253CF}"/>
                </a:ext>
              </a:extLst>
            </p:cNvPr>
            <p:cNvSpPr/>
            <p:nvPr/>
          </p:nvSpPr>
          <p:spPr>
            <a:xfrm>
              <a:off x="8467032" y="4272820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0" name="Elipse 129">
              <a:extLst>
                <a:ext uri="{FF2B5EF4-FFF2-40B4-BE49-F238E27FC236}">
                  <a16:creationId xmlns="" xmlns:a16="http://schemas.microsoft.com/office/drawing/2014/main" id="{27F0B7DF-3819-4F8F-9170-71D6D23E4EF5}"/>
                </a:ext>
              </a:extLst>
            </p:cNvPr>
            <p:cNvSpPr/>
            <p:nvPr/>
          </p:nvSpPr>
          <p:spPr>
            <a:xfrm>
              <a:off x="8058715" y="4185651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1" name="Elipse 130">
              <a:extLst>
                <a:ext uri="{FF2B5EF4-FFF2-40B4-BE49-F238E27FC236}">
                  <a16:creationId xmlns="" xmlns:a16="http://schemas.microsoft.com/office/drawing/2014/main" id="{099D67E7-705C-4FAD-9B51-9E143771C289}"/>
                </a:ext>
              </a:extLst>
            </p:cNvPr>
            <p:cNvSpPr/>
            <p:nvPr/>
          </p:nvSpPr>
          <p:spPr>
            <a:xfrm>
              <a:off x="8045513" y="4374195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2" name="Elipse 131">
              <a:extLst>
                <a:ext uri="{FF2B5EF4-FFF2-40B4-BE49-F238E27FC236}">
                  <a16:creationId xmlns="" xmlns:a16="http://schemas.microsoft.com/office/drawing/2014/main" id="{FDD881FF-DADB-409A-9887-2A0049DD752E}"/>
                </a:ext>
              </a:extLst>
            </p:cNvPr>
            <p:cNvSpPr/>
            <p:nvPr/>
          </p:nvSpPr>
          <p:spPr>
            <a:xfrm>
              <a:off x="8352237" y="4345927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3" name="Elipse 132">
              <a:extLst>
                <a:ext uri="{FF2B5EF4-FFF2-40B4-BE49-F238E27FC236}">
                  <a16:creationId xmlns="" xmlns:a16="http://schemas.microsoft.com/office/drawing/2014/main" id="{FC151881-DD8D-4D00-8557-5FFC09B50F18}"/>
                </a:ext>
              </a:extLst>
            </p:cNvPr>
            <p:cNvSpPr/>
            <p:nvPr/>
          </p:nvSpPr>
          <p:spPr>
            <a:xfrm>
              <a:off x="8367404" y="4156157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4" name="Elipse 133">
              <a:extLst>
                <a:ext uri="{FF2B5EF4-FFF2-40B4-BE49-F238E27FC236}">
                  <a16:creationId xmlns="" xmlns:a16="http://schemas.microsoft.com/office/drawing/2014/main" id="{CFF584EC-21F6-4920-988A-3223D8DD948F}"/>
                </a:ext>
              </a:extLst>
            </p:cNvPr>
            <p:cNvSpPr/>
            <p:nvPr/>
          </p:nvSpPr>
          <p:spPr>
            <a:xfrm>
              <a:off x="8583130" y="4316932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5" name="Elipse 134">
              <a:extLst>
                <a:ext uri="{FF2B5EF4-FFF2-40B4-BE49-F238E27FC236}">
                  <a16:creationId xmlns="" xmlns:a16="http://schemas.microsoft.com/office/drawing/2014/main" id="{BD3BC76D-C177-48C5-B27A-95803516248E}"/>
                </a:ext>
              </a:extLst>
            </p:cNvPr>
            <p:cNvSpPr/>
            <p:nvPr/>
          </p:nvSpPr>
          <p:spPr>
            <a:xfrm>
              <a:off x="8743635" y="4214596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152" name="Imagem 151" descr="Uma imagem contendo brinquedo, gráficos vetoriais&#10;&#10;Descrição gerada automaticamente">
            <a:extLst>
              <a:ext uri="{FF2B5EF4-FFF2-40B4-BE49-F238E27FC236}">
                <a16:creationId xmlns="" xmlns:a16="http://schemas.microsoft.com/office/drawing/2014/main" id="{D62FA05A-5510-46A9-B25F-40C0074A1B0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6100" y="-113992"/>
            <a:ext cx="4807684" cy="6410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581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o 13"/>
          <p:cNvGrpSpPr/>
          <p:nvPr/>
        </p:nvGrpSpPr>
        <p:grpSpPr>
          <a:xfrm>
            <a:off x="1678367" y="1455229"/>
            <a:ext cx="8710665" cy="3619161"/>
            <a:chOff x="2704783" y="1645923"/>
            <a:chExt cx="8710665" cy="3619161"/>
          </a:xfrm>
        </p:grpSpPr>
        <p:grpSp>
          <p:nvGrpSpPr>
            <p:cNvPr id="15" name="Agrupar 12">
              <a:extLst>
                <a:ext uri="{FF2B5EF4-FFF2-40B4-BE49-F238E27FC236}">
                  <a16:creationId xmlns="" xmlns:a16="http://schemas.microsoft.com/office/drawing/2014/main" id="{C5EC0A37-30B2-4401-A7F4-99E4F4F233AE}"/>
                </a:ext>
              </a:extLst>
            </p:cNvPr>
            <p:cNvGrpSpPr/>
            <p:nvPr/>
          </p:nvGrpSpPr>
          <p:grpSpPr>
            <a:xfrm>
              <a:off x="2704783" y="1645923"/>
              <a:ext cx="8116954" cy="3619161"/>
              <a:chOff x="225288" y="638758"/>
              <a:chExt cx="8116954" cy="3619161"/>
            </a:xfrm>
          </p:grpSpPr>
          <p:grpSp>
            <p:nvGrpSpPr>
              <p:cNvPr id="18" name="Agrupar 9">
                <a:extLst>
                  <a:ext uri="{FF2B5EF4-FFF2-40B4-BE49-F238E27FC236}">
                    <a16:creationId xmlns="" xmlns:a16="http://schemas.microsoft.com/office/drawing/2014/main" id="{CED1955D-3D0B-487D-AA3A-3B4047A0210A}"/>
                  </a:ext>
                </a:extLst>
              </p:cNvPr>
              <p:cNvGrpSpPr/>
              <p:nvPr/>
            </p:nvGrpSpPr>
            <p:grpSpPr>
              <a:xfrm>
                <a:off x="225288" y="638758"/>
                <a:ext cx="3458817" cy="3619161"/>
                <a:chOff x="1895062" y="1738688"/>
                <a:chExt cx="3458817" cy="3619161"/>
              </a:xfrm>
            </p:grpSpPr>
            <p:pic>
              <p:nvPicPr>
                <p:cNvPr id="21" name="Imagem 20" descr="Uma imagem contendo objeto&#10;&#10;Descrição gerada automaticamente">
                  <a:extLst>
                    <a:ext uri="{FF2B5EF4-FFF2-40B4-BE49-F238E27FC236}">
                      <a16:creationId xmlns="" xmlns:a16="http://schemas.microsoft.com/office/drawing/2014/main" id="{1B9BA244-B9AA-4917-B819-488CA49DB1E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0000">
                              <a14:foregroundMark x1="43385" y1="76759" x2="43385" y2="76759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3497" r="22745"/>
                <a:stretch/>
              </p:blipFill>
              <p:spPr>
                <a:xfrm>
                  <a:off x="1895062" y="1738688"/>
                  <a:ext cx="3458817" cy="3619161"/>
                </a:xfrm>
                <a:prstGeom prst="rect">
                  <a:avLst/>
                </a:prstGeom>
              </p:spPr>
            </p:pic>
            <p:pic>
              <p:nvPicPr>
                <p:cNvPr id="22" name="Gráfico 8" descr="Folha">
                  <a:extLst>
                    <a:ext uri="{FF2B5EF4-FFF2-40B4-BE49-F238E27FC236}">
                      <a16:creationId xmlns="" xmlns:a16="http://schemas.microsoft.com/office/drawing/2014/main" id="{D7B239DE-0B7B-4BDF-93B8-A09B4D198DF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=""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55811" y="2998304"/>
                  <a:ext cx="897836" cy="897836"/>
                </a:xfrm>
                <a:prstGeom prst="rect">
                  <a:avLst/>
                </a:prstGeom>
              </p:spPr>
            </p:pic>
          </p:grpSp>
          <p:sp>
            <p:nvSpPr>
              <p:cNvPr id="19" name="CaixaDeTexto 18">
                <a:extLst>
                  <a:ext uri="{FF2B5EF4-FFF2-40B4-BE49-F238E27FC236}">
                    <a16:creationId xmlns="" xmlns:a16="http://schemas.microsoft.com/office/drawing/2014/main" id="{1C7ED27C-A02E-4FEC-9475-C2F1D7B10E46}"/>
                  </a:ext>
                </a:extLst>
              </p:cNvPr>
              <p:cNvSpPr txBox="1"/>
              <p:nvPr/>
            </p:nvSpPr>
            <p:spPr>
              <a:xfrm>
                <a:off x="3196281" y="1940341"/>
                <a:ext cx="5145961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4000" b="1" dirty="0">
                    <a:solidFill>
                      <a:srgbClr val="8FFF00"/>
                    </a:solidFill>
                    <a:latin typeface="Reem Kufi" pitchFamily="2"/>
                  </a:rPr>
                  <a:t>É-CO</a:t>
                </a:r>
                <a:r>
                  <a:rPr lang="pt-BR" sz="4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Reem Kufi" pitchFamily="2"/>
                  </a:rPr>
                  <a:t>NHECIMENTO</a:t>
                </a:r>
              </a:p>
            </p:txBody>
          </p:sp>
          <p:sp>
            <p:nvSpPr>
              <p:cNvPr id="20" name="CaixaDeTexto 19">
                <a:extLst>
                  <a:ext uri="{FF2B5EF4-FFF2-40B4-BE49-F238E27FC236}">
                    <a16:creationId xmlns="" xmlns:a16="http://schemas.microsoft.com/office/drawing/2014/main" id="{37107F96-45D5-46E9-BDB6-DD8D0B573FF2}"/>
                  </a:ext>
                </a:extLst>
              </p:cNvPr>
              <p:cNvSpPr txBox="1"/>
              <p:nvPr/>
            </p:nvSpPr>
            <p:spPr>
              <a:xfrm>
                <a:off x="3235298" y="2558462"/>
                <a:ext cx="342914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400" dirty="0">
                    <a:solidFill>
                      <a:srgbClr val="92D050"/>
                    </a:solidFill>
                    <a:latin typeface="Reem Kufi" pitchFamily="2"/>
                  </a:rPr>
                  <a:t>LEARNING AND SAVING THE FUTURE</a:t>
                </a:r>
              </a:p>
            </p:txBody>
          </p:sp>
        </p:grpSp>
        <p:pic>
          <p:nvPicPr>
            <p:cNvPr id="17" name="Imagem 16">
              <a:extLst>
                <a:ext uri="{FF2B5EF4-FFF2-40B4-BE49-F238E27FC236}">
                  <a16:creationId xmlns="" xmlns:a16="http://schemas.microsoft.com/office/drawing/2014/main" id="{B868C85B-D2F3-4550-BA05-FCA4A03C03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53" t="22613" r="36124" b="20614"/>
            <a:stretch/>
          </p:blipFill>
          <p:spPr>
            <a:xfrm>
              <a:off x="10725935" y="2891068"/>
              <a:ext cx="689513" cy="7747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37763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B99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Imagem 117">
            <a:extLst>
              <a:ext uri="{FF2B5EF4-FFF2-40B4-BE49-F238E27FC236}">
                <a16:creationId xmlns="" xmlns:a16="http://schemas.microsoft.com/office/drawing/2014/main" id="{503C0915-B85F-488F-B37B-78536CC0C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369647" y="296679"/>
            <a:ext cx="5962650" cy="5962650"/>
          </a:xfrm>
          <a:prstGeom prst="rect">
            <a:avLst/>
          </a:prstGeom>
        </p:spPr>
      </p:pic>
      <p:grpSp>
        <p:nvGrpSpPr>
          <p:cNvPr id="3" name="Grupo 2"/>
          <p:cNvGrpSpPr/>
          <p:nvPr/>
        </p:nvGrpSpPr>
        <p:grpSpPr>
          <a:xfrm>
            <a:off x="0" y="0"/>
            <a:ext cx="12222908" cy="6860010"/>
            <a:chOff x="-289610" y="1293905"/>
            <a:chExt cx="12222908" cy="6860010"/>
          </a:xfrm>
        </p:grpSpPr>
        <p:sp>
          <p:nvSpPr>
            <p:cNvPr id="2" name="Retângulo 1"/>
            <p:cNvSpPr/>
            <p:nvPr/>
          </p:nvSpPr>
          <p:spPr>
            <a:xfrm>
              <a:off x="-264538" y="1293905"/>
              <a:ext cx="12197836" cy="6860010"/>
            </a:xfrm>
            <a:prstGeom prst="rect">
              <a:avLst/>
            </a:prstGeom>
            <a:solidFill>
              <a:srgbClr val="5B99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59" name="Agrupar 258">
              <a:extLst>
                <a:ext uri="{FF2B5EF4-FFF2-40B4-BE49-F238E27FC236}">
                  <a16:creationId xmlns="" xmlns:a16="http://schemas.microsoft.com/office/drawing/2014/main" id="{435C4DA3-D962-4344-B062-98931A1B6866}"/>
                </a:ext>
              </a:extLst>
            </p:cNvPr>
            <p:cNvGrpSpPr/>
            <p:nvPr/>
          </p:nvGrpSpPr>
          <p:grpSpPr>
            <a:xfrm>
              <a:off x="-289610" y="1293905"/>
              <a:ext cx="12220647" cy="6860010"/>
              <a:chOff x="-25065" y="0"/>
              <a:chExt cx="12217065" cy="6858000"/>
            </a:xfrm>
          </p:grpSpPr>
          <p:grpSp>
            <p:nvGrpSpPr>
              <p:cNvPr id="251" name="Agrupar 250">
                <a:extLst>
                  <a:ext uri="{FF2B5EF4-FFF2-40B4-BE49-F238E27FC236}">
                    <a16:creationId xmlns="" xmlns:a16="http://schemas.microsoft.com/office/drawing/2014/main" id="{8C1D7C83-5BE9-4B49-800C-49D5DCF20753}"/>
                  </a:ext>
                </a:extLst>
              </p:cNvPr>
              <p:cNvGrpSpPr/>
              <p:nvPr/>
            </p:nvGrpSpPr>
            <p:grpSpPr>
              <a:xfrm>
                <a:off x="6799147" y="3380052"/>
                <a:ext cx="2526842" cy="2110529"/>
                <a:chOff x="4723437" y="2567515"/>
                <a:chExt cx="3498067" cy="2921739"/>
              </a:xfrm>
            </p:grpSpPr>
            <p:sp>
              <p:nvSpPr>
                <p:cNvPr id="252" name="Triângulo isósceles 251">
                  <a:extLst>
                    <a:ext uri="{FF2B5EF4-FFF2-40B4-BE49-F238E27FC236}">
                      <a16:creationId xmlns="" xmlns:a16="http://schemas.microsoft.com/office/drawing/2014/main" id="{972D4D8D-E51B-426E-9A35-11F307BF0860}"/>
                    </a:ext>
                  </a:extLst>
                </p:cNvPr>
                <p:cNvSpPr/>
                <p:nvPr/>
              </p:nvSpPr>
              <p:spPr>
                <a:xfrm>
                  <a:off x="4723437" y="2567515"/>
                  <a:ext cx="3498067" cy="2921739"/>
                </a:xfrm>
                <a:prstGeom prst="triangle">
                  <a:avLst/>
                </a:prstGeom>
                <a:solidFill>
                  <a:srgbClr val="0E758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3" name="Triângulo isósceles 252">
                  <a:extLst>
                    <a:ext uri="{FF2B5EF4-FFF2-40B4-BE49-F238E27FC236}">
                      <a16:creationId xmlns="" xmlns:a16="http://schemas.microsoft.com/office/drawing/2014/main" id="{6508F925-8481-4F0D-A090-C8497A373039}"/>
                    </a:ext>
                  </a:extLst>
                </p:cNvPr>
                <p:cNvSpPr/>
                <p:nvPr/>
              </p:nvSpPr>
              <p:spPr>
                <a:xfrm>
                  <a:off x="5689983" y="2569125"/>
                  <a:ext cx="1553300" cy="1280532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4" name="Triângulo isósceles 253">
                  <a:extLst>
                    <a:ext uri="{FF2B5EF4-FFF2-40B4-BE49-F238E27FC236}">
                      <a16:creationId xmlns="" xmlns:a16="http://schemas.microsoft.com/office/drawing/2014/main" id="{78D7AE8E-D9BC-4AAC-A448-AFD02A8E4DB5}"/>
                    </a:ext>
                  </a:extLst>
                </p:cNvPr>
                <p:cNvSpPr/>
                <p:nvPr/>
              </p:nvSpPr>
              <p:spPr>
                <a:xfrm flipV="1">
                  <a:off x="5696283" y="3828981"/>
                  <a:ext cx="1030222" cy="805003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5" name="Triângulo isósceles 254">
                  <a:extLst>
                    <a:ext uri="{FF2B5EF4-FFF2-40B4-BE49-F238E27FC236}">
                      <a16:creationId xmlns="" xmlns:a16="http://schemas.microsoft.com/office/drawing/2014/main" id="{6D356A9F-8E70-42BB-8459-763ACF6C2256}"/>
                    </a:ext>
                  </a:extLst>
                </p:cNvPr>
                <p:cNvSpPr/>
                <p:nvPr/>
              </p:nvSpPr>
              <p:spPr>
                <a:xfrm flipV="1">
                  <a:off x="6714567" y="3845793"/>
                  <a:ext cx="526711" cy="439933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28" name="Forma Livre: Forma 127">
                <a:extLst>
                  <a:ext uri="{FF2B5EF4-FFF2-40B4-BE49-F238E27FC236}">
                    <a16:creationId xmlns="" xmlns:a16="http://schemas.microsoft.com/office/drawing/2014/main" id="{81057A5D-5139-4BEE-846D-4F40EB2ED096}"/>
                  </a:ext>
                </a:extLst>
              </p:cNvPr>
              <p:cNvSpPr/>
              <p:nvPr/>
            </p:nvSpPr>
            <p:spPr>
              <a:xfrm>
                <a:off x="2042774" y="2041163"/>
                <a:ext cx="3176926" cy="546118"/>
              </a:xfrm>
              <a:custGeom>
                <a:avLst/>
                <a:gdLst>
                  <a:gd name="connsiteX0" fmla="*/ 0 w 3176926"/>
                  <a:gd name="connsiteY0" fmla="*/ 545029 h 546118"/>
                  <a:gd name="connsiteX1" fmla="*/ 10805 w 3176926"/>
                  <a:gd name="connsiteY1" fmla="*/ 546118 h 546118"/>
                  <a:gd name="connsiteX2" fmla="*/ 0 w 3176926"/>
                  <a:gd name="connsiteY2" fmla="*/ 546118 h 546118"/>
                  <a:gd name="connsiteX3" fmla="*/ 3176926 w 3176926"/>
                  <a:gd name="connsiteY3" fmla="*/ 537301 h 546118"/>
                  <a:gd name="connsiteX4" fmla="*/ 3176926 w 3176926"/>
                  <a:gd name="connsiteY4" fmla="*/ 546118 h 546118"/>
                  <a:gd name="connsiteX5" fmla="*/ 3111363 w 3176926"/>
                  <a:gd name="connsiteY5" fmla="*/ 546118 h 546118"/>
                  <a:gd name="connsiteX6" fmla="*/ 3166394 w 3176926"/>
                  <a:gd name="connsiteY6" fmla="*/ 540571 h 546118"/>
                  <a:gd name="connsiteX7" fmla="*/ 3111363 w 3176926"/>
                  <a:gd name="connsiteY7" fmla="*/ 0 h 546118"/>
                  <a:gd name="connsiteX8" fmla="*/ 3176926 w 3176926"/>
                  <a:gd name="connsiteY8" fmla="*/ 0 h 546118"/>
                  <a:gd name="connsiteX9" fmla="*/ 3176926 w 3176926"/>
                  <a:gd name="connsiteY9" fmla="*/ 8817 h 546118"/>
                  <a:gd name="connsiteX10" fmla="*/ 3166394 w 3176926"/>
                  <a:gd name="connsiteY10" fmla="*/ 5548 h 546118"/>
                  <a:gd name="connsiteX11" fmla="*/ 3111363 w 3176926"/>
                  <a:gd name="connsiteY11" fmla="*/ 0 h 546118"/>
                  <a:gd name="connsiteX12" fmla="*/ 10805 w 3176926"/>
                  <a:gd name="connsiteY12" fmla="*/ 0 h 546118"/>
                  <a:gd name="connsiteX13" fmla="*/ 3111363 w 3176926"/>
                  <a:gd name="connsiteY13" fmla="*/ 0 h 546118"/>
                  <a:gd name="connsiteX14" fmla="*/ 2838304 w 3176926"/>
                  <a:gd name="connsiteY14" fmla="*/ 273059 h 546118"/>
                  <a:gd name="connsiteX15" fmla="*/ 3111363 w 3176926"/>
                  <a:gd name="connsiteY15" fmla="*/ 546118 h 546118"/>
                  <a:gd name="connsiteX16" fmla="*/ 10805 w 3176926"/>
                  <a:gd name="connsiteY16" fmla="*/ 546118 h 546118"/>
                  <a:gd name="connsiteX17" fmla="*/ 283864 w 3176926"/>
                  <a:gd name="connsiteY17" fmla="*/ 273059 h 546118"/>
                  <a:gd name="connsiteX18" fmla="*/ 10805 w 3176926"/>
                  <a:gd name="connsiteY18" fmla="*/ 0 h 546118"/>
                  <a:gd name="connsiteX19" fmla="*/ 0 w 3176926"/>
                  <a:gd name="connsiteY19" fmla="*/ 0 h 546118"/>
                  <a:gd name="connsiteX20" fmla="*/ 10805 w 3176926"/>
                  <a:gd name="connsiteY20" fmla="*/ 0 h 546118"/>
                  <a:gd name="connsiteX21" fmla="*/ 0 w 3176926"/>
                  <a:gd name="connsiteY21" fmla="*/ 1089 h 5461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176926" h="546118">
                    <a:moveTo>
                      <a:pt x="0" y="545029"/>
                    </a:moveTo>
                    <a:lnTo>
                      <a:pt x="10805" y="546118"/>
                    </a:lnTo>
                    <a:lnTo>
                      <a:pt x="0" y="546118"/>
                    </a:lnTo>
                    <a:close/>
                    <a:moveTo>
                      <a:pt x="3176926" y="537301"/>
                    </a:moveTo>
                    <a:lnTo>
                      <a:pt x="3176926" y="546118"/>
                    </a:lnTo>
                    <a:lnTo>
                      <a:pt x="3111363" y="546118"/>
                    </a:lnTo>
                    <a:cubicBezTo>
                      <a:pt x="3130214" y="546118"/>
                      <a:pt x="3148619" y="544208"/>
                      <a:pt x="3166394" y="540571"/>
                    </a:cubicBezTo>
                    <a:close/>
                    <a:moveTo>
                      <a:pt x="3111363" y="0"/>
                    </a:moveTo>
                    <a:lnTo>
                      <a:pt x="3176926" y="0"/>
                    </a:lnTo>
                    <a:lnTo>
                      <a:pt x="3176926" y="8817"/>
                    </a:lnTo>
                    <a:lnTo>
                      <a:pt x="3166394" y="5548"/>
                    </a:lnTo>
                    <a:cubicBezTo>
                      <a:pt x="3148619" y="1910"/>
                      <a:pt x="3130214" y="0"/>
                      <a:pt x="3111363" y="0"/>
                    </a:cubicBezTo>
                    <a:close/>
                    <a:moveTo>
                      <a:pt x="10805" y="0"/>
                    </a:moveTo>
                    <a:lnTo>
                      <a:pt x="3111363" y="0"/>
                    </a:lnTo>
                    <a:cubicBezTo>
                      <a:pt x="2960557" y="0"/>
                      <a:pt x="2838304" y="122253"/>
                      <a:pt x="2838304" y="273059"/>
                    </a:cubicBezTo>
                    <a:cubicBezTo>
                      <a:pt x="2838304" y="423865"/>
                      <a:pt x="2960557" y="546118"/>
                      <a:pt x="3111363" y="546118"/>
                    </a:cubicBezTo>
                    <a:lnTo>
                      <a:pt x="10805" y="546118"/>
                    </a:lnTo>
                    <a:cubicBezTo>
                      <a:pt x="161611" y="546118"/>
                      <a:pt x="283864" y="423865"/>
                      <a:pt x="283864" y="273059"/>
                    </a:cubicBezTo>
                    <a:cubicBezTo>
                      <a:pt x="283864" y="122253"/>
                      <a:pt x="161611" y="0"/>
                      <a:pt x="10805" y="0"/>
                    </a:cubicBezTo>
                    <a:close/>
                    <a:moveTo>
                      <a:pt x="0" y="0"/>
                    </a:moveTo>
                    <a:lnTo>
                      <a:pt x="10805" y="0"/>
                    </a:lnTo>
                    <a:lnTo>
                      <a:pt x="0" y="1089"/>
                    </a:lnTo>
                    <a:close/>
                  </a:path>
                </a:pathLst>
              </a:custGeom>
              <a:solidFill>
                <a:srgbClr val="6CA9E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1" name="Retângulo 120">
                <a:extLst>
                  <a:ext uri="{FF2B5EF4-FFF2-40B4-BE49-F238E27FC236}">
                    <a16:creationId xmlns="" xmlns:a16="http://schemas.microsoft.com/office/drawing/2014/main" id="{2E3E3965-8D52-4BDB-B31F-B46D940988F2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2041163"/>
              </a:xfrm>
              <a:prstGeom prst="rect">
                <a:avLst/>
              </a:prstGeom>
              <a:solidFill>
                <a:srgbClr val="6CA9E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2" name="Retângulo: Cantos Arredondados 121">
                <a:extLst>
                  <a:ext uri="{FF2B5EF4-FFF2-40B4-BE49-F238E27FC236}">
                    <a16:creationId xmlns="" xmlns:a16="http://schemas.microsoft.com/office/drawing/2014/main" id="{E97B694C-A3A2-4E45-A630-EE12E774E02C}"/>
                  </a:ext>
                </a:extLst>
              </p:cNvPr>
              <p:cNvSpPr/>
              <p:nvPr/>
            </p:nvSpPr>
            <p:spPr>
              <a:xfrm>
                <a:off x="1573125" y="2575334"/>
                <a:ext cx="4091075" cy="607624"/>
              </a:xfrm>
              <a:prstGeom prst="roundRect">
                <a:avLst>
                  <a:gd name="adj" fmla="val 50000"/>
                </a:avLst>
              </a:prstGeom>
              <a:solidFill>
                <a:srgbClr val="6CA9E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29" name="Retângulo: Cantos Arredondados 128">
                <a:extLst>
                  <a:ext uri="{FF2B5EF4-FFF2-40B4-BE49-F238E27FC236}">
                    <a16:creationId xmlns="" xmlns:a16="http://schemas.microsoft.com/office/drawing/2014/main" id="{ED72B461-D594-49DB-BD62-C3F147F1AE8F}"/>
                  </a:ext>
                </a:extLst>
              </p:cNvPr>
              <p:cNvSpPr/>
              <p:nvPr/>
            </p:nvSpPr>
            <p:spPr>
              <a:xfrm>
                <a:off x="3716676" y="3376283"/>
                <a:ext cx="1947524" cy="607624"/>
              </a:xfrm>
              <a:prstGeom prst="roundRect">
                <a:avLst>
                  <a:gd name="adj" fmla="val 50000"/>
                </a:avLst>
              </a:prstGeom>
              <a:solidFill>
                <a:srgbClr val="6CA9E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30" name="Retângulo 129">
                <a:extLst>
                  <a:ext uri="{FF2B5EF4-FFF2-40B4-BE49-F238E27FC236}">
                    <a16:creationId xmlns="" xmlns:a16="http://schemas.microsoft.com/office/drawing/2014/main" id="{40EB827B-B66B-4F0F-93B1-E16B9FA0C74D}"/>
                  </a:ext>
                </a:extLst>
              </p:cNvPr>
              <p:cNvSpPr/>
              <p:nvPr/>
            </p:nvSpPr>
            <p:spPr>
              <a:xfrm>
                <a:off x="0" y="1"/>
                <a:ext cx="12192000" cy="675372"/>
              </a:xfrm>
              <a:prstGeom prst="rect">
                <a:avLst/>
              </a:prstGeom>
              <a:solidFill>
                <a:srgbClr val="86B8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219" name="Agrupar 218">
                <a:extLst>
                  <a:ext uri="{FF2B5EF4-FFF2-40B4-BE49-F238E27FC236}">
                    <a16:creationId xmlns="" xmlns:a16="http://schemas.microsoft.com/office/drawing/2014/main" id="{DD31B17F-FC4F-4256-8D6E-3C8F60E6D12B}"/>
                  </a:ext>
                </a:extLst>
              </p:cNvPr>
              <p:cNvGrpSpPr/>
              <p:nvPr/>
            </p:nvGrpSpPr>
            <p:grpSpPr>
              <a:xfrm>
                <a:off x="2891392" y="3450225"/>
                <a:ext cx="1813935" cy="2130991"/>
                <a:chOff x="3188663" y="806806"/>
                <a:chExt cx="1996492" cy="1998562"/>
              </a:xfrm>
            </p:grpSpPr>
            <p:sp>
              <p:nvSpPr>
                <p:cNvPr id="220" name="Forma Livre: Forma 219">
                  <a:extLst>
                    <a:ext uri="{FF2B5EF4-FFF2-40B4-BE49-F238E27FC236}">
                      <a16:creationId xmlns="" xmlns:a16="http://schemas.microsoft.com/office/drawing/2014/main" id="{894FB94F-2A2C-471D-87E0-447731708E8C}"/>
                    </a:ext>
                  </a:extLst>
                </p:cNvPr>
                <p:cNvSpPr/>
                <p:nvPr/>
              </p:nvSpPr>
              <p:spPr>
                <a:xfrm>
                  <a:off x="3188663" y="806806"/>
                  <a:ext cx="998246" cy="1998562"/>
                </a:xfrm>
                <a:custGeom>
                  <a:avLst/>
                  <a:gdLst>
                    <a:gd name="connsiteX0" fmla="*/ 998246 w 998246"/>
                    <a:gd name="connsiteY0" fmla="*/ 0 h 1998562"/>
                    <a:gd name="connsiteX1" fmla="*/ 998246 w 998246"/>
                    <a:gd name="connsiteY1" fmla="*/ 1998562 h 1998562"/>
                    <a:gd name="connsiteX2" fmla="*/ 0 w 998246"/>
                    <a:gd name="connsiteY2" fmla="*/ 1998562 h 1998562"/>
                    <a:gd name="connsiteX3" fmla="*/ 0 w 998246"/>
                    <a:gd name="connsiteY3" fmla="*/ 998613 h 1998562"/>
                    <a:gd name="connsiteX4" fmla="*/ 896529 w 998246"/>
                    <a:gd name="connsiteY4" fmla="*/ 5136 h 1998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98246" h="1998562">
                      <a:moveTo>
                        <a:pt x="998246" y="0"/>
                      </a:moveTo>
                      <a:lnTo>
                        <a:pt x="998246" y="1998562"/>
                      </a:lnTo>
                      <a:lnTo>
                        <a:pt x="0" y="1998562"/>
                      </a:lnTo>
                      <a:lnTo>
                        <a:pt x="0" y="998613"/>
                      </a:lnTo>
                      <a:cubicBezTo>
                        <a:pt x="0" y="481554"/>
                        <a:pt x="392962" y="56276"/>
                        <a:pt x="896529" y="5136"/>
                      </a:cubicBezTo>
                      <a:close/>
                    </a:path>
                  </a:pathLst>
                </a:custGeom>
                <a:solidFill>
                  <a:srgbClr val="4C44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1" name="Forma Livre: Forma 220">
                  <a:extLst>
                    <a:ext uri="{FF2B5EF4-FFF2-40B4-BE49-F238E27FC236}">
                      <a16:creationId xmlns="" xmlns:a16="http://schemas.microsoft.com/office/drawing/2014/main" id="{5CC9114A-47F0-41F2-82D2-FC5C5B47E8CF}"/>
                    </a:ext>
                  </a:extLst>
                </p:cNvPr>
                <p:cNvSpPr/>
                <p:nvPr/>
              </p:nvSpPr>
              <p:spPr>
                <a:xfrm flipH="1">
                  <a:off x="4186909" y="807687"/>
                  <a:ext cx="998246" cy="1987552"/>
                </a:xfrm>
                <a:custGeom>
                  <a:avLst/>
                  <a:gdLst>
                    <a:gd name="connsiteX0" fmla="*/ 998246 w 998246"/>
                    <a:gd name="connsiteY0" fmla="*/ 0 h 1998562"/>
                    <a:gd name="connsiteX1" fmla="*/ 998246 w 998246"/>
                    <a:gd name="connsiteY1" fmla="*/ 1998562 h 1998562"/>
                    <a:gd name="connsiteX2" fmla="*/ 0 w 998246"/>
                    <a:gd name="connsiteY2" fmla="*/ 1998562 h 1998562"/>
                    <a:gd name="connsiteX3" fmla="*/ 0 w 998246"/>
                    <a:gd name="connsiteY3" fmla="*/ 998613 h 1998562"/>
                    <a:gd name="connsiteX4" fmla="*/ 896529 w 998246"/>
                    <a:gd name="connsiteY4" fmla="*/ 5136 h 1998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98246" h="1998562">
                      <a:moveTo>
                        <a:pt x="998246" y="0"/>
                      </a:moveTo>
                      <a:lnTo>
                        <a:pt x="998246" y="1998562"/>
                      </a:lnTo>
                      <a:lnTo>
                        <a:pt x="0" y="1998562"/>
                      </a:lnTo>
                      <a:lnTo>
                        <a:pt x="0" y="998613"/>
                      </a:lnTo>
                      <a:cubicBezTo>
                        <a:pt x="0" y="481554"/>
                        <a:pt x="392962" y="56276"/>
                        <a:pt x="896529" y="5136"/>
                      </a:cubicBezTo>
                      <a:close/>
                    </a:path>
                  </a:pathLst>
                </a:custGeom>
                <a:solidFill>
                  <a:srgbClr val="7A705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2" name="Elipse 221">
                  <a:extLst>
                    <a:ext uri="{FF2B5EF4-FFF2-40B4-BE49-F238E27FC236}">
                      <a16:creationId xmlns="" xmlns:a16="http://schemas.microsoft.com/office/drawing/2014/main" id="{AA6F3A11-2429-42B7-959F-C03C33881319}"/>
                    </a:ext>
                  </a:extLst>
                </p:cNvPr>
                <p:cNvSpPr/>
                <p:nvPr/>
              </p:nvSpPr>
              <p:spPr>
                <a:xfrm>
                  <a:off x="4360514" y="1050473"/>
                  <a:ext cx="239485" cy="239485"/>
                </a:xfrm>
                <a:prstGeom prst="ellipse">
                  <a:avLst/>
                </a:prstGeom>
                <a:solidFill>
                  <a:srgbClr val="4C44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3" name="Elipse 222">
                  <a:extLst>
                    <a:ext uri="{FF2B5EF4-FFF2-40B4-BE49-F238E27FC236}">
                      <a16:creationId xmlns="" xmlns:a16="http://schemas.microsoft.com/office/drawing/2014/main" id="{5D48A218-0A95-40E4-9C66-5D0ED34089DF}"/>
                    </a:ext>
                  </a:extLst>
                </p:cNvPr>
                <p:cNvSpPr/>
                <p:nvPr/>
              </p:nvSpPr>
              <p:spPr>
                <a:xfrm>
                  <a:off x="4673702" y="1267378"/>
                  <a:ext cx="199803" cy="199803"/>
                </a:xfrm>
                <a:prstGeom prst="ellipse">
                  <a:avLst/>
                </a:prstGeom>
                <a:solidFill>
                  <a:srgbClr val="4C44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51" name="Agrupar 150">
                <a:extLst>
                  <a:ext uri="{FF2B5EF4-FFF2-40B4-BE49-F238E27FC236}">
                    <a16:creationId xmlns="" xmlns:a16="http://schemas.microsoft.com/office/drawing/2014/main" id="{97FB38C0-928A-4E8E-A43D-48B09E3E4504}"/>
                  </a:ext>
                </a:extLst>
              </p:cNvPr>
              <p:cNvGrpSpPr/>
              <p:nvPr/>
            </p:nvGrpSpPr>
            <p:grpSpPr>
              <a:xfrm>
                <a:off x="-25065" y="1996968"/>
                <a:ext cx="3044869" cy="3577078"/>
                <a:chOff x="3188663" y="806806"/>
                <a:chExt cx="1996492" cy="1998562"/>
              </a:xfrm>
            </p:grpSpPr>
            <p:sp>
              <p:nvSpPr>
                <p:cNvPr id="215" name="Forma Livre: Forma 214">
                  <a:extLst>
                    <a:ext uri="{FF2B5EF4-FFF2-40B4-BE49-F238E27FC236}">
                      <a16:creationId xmlns="" xmlns:a16="http://schemas.microsoft.com/office/drawing/2014/main" id="{CFEBBD86-74BD-489B-A8C5-DAF99DAF75F1}"/>
                    </a:ext>
                  </a:extLst>
                </p:cNvPr>
                <p:cNvSpPr/>
                <p:nvPr/>
              </p:nvSpPr>
              <p:spPr>
                <a:xfrm>
                  <a:off x="3188663" y="806806"/>
                  <a:ext cx="998246" cy="1998562"/>
                </a:xfrm>
                <a:custGeom>
                  <a:avLst/>
                  <a:gdLst>
                    <a:gd name="connsiteX0" fmla="*/ 998246 w 998246"/>
                    <a:gd name="connsiteY0" fmla="*/ 0 h 1998562"/>
                    <a:gd name="connsiteX1" fmla="*/ 998246 w 998246"/>
                    <a:gd name="connsiteY1" fmla="*/ 1998562 h 1998562"/>
                    <a:gd name="connsiteX2" fmla="*/ 0 w 998246"/>
                    <a:gd name="connsiteY2" fmla="*/ 1998562 h 1998562"/>
                    <a:gd name="connsiteX3" fmla="*/ 0 w 998246"/>
                    <a:gd name="connsiteY3" fmla="*/ 998613 h 1998562"/>
                    <a:gd name="connsiteX4" fmla="*/ 896529 w 998246"/>
                    <a:gd name="connsiteY4" fmla="*/ 5136 h 1998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98246" h="1998562">
                      <a:moveTo>
                        <a:pt x="998246" y="0"/>
                      </a:moveTo>
                      <a:lnTo>
                        <a:pt x="998246" y="1998562"/>
                      </a:lnTo>
                      <a:lnTo>
                        <a:pt x="0" y="1998562"/>
                      </a:lnTo>
                      <a:lnTo>
                        <a:pt x="0" y="998613"/>
                      </a:lnTo>
                      <a:cubicBezTo>
                        <a:pt x="0" y="481554"/>
                        <a:pt x="392962" y="56276"/>
                        <a:pt x="896529" y="5136"/>
                      </a:cubicBezTo>
                      <a:close/>
                    </a:path>
                  </a:pathLst>
                </a:custGeom>
                <a:solidFill>
                  <a:srgbClr val="4C44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6" name="Forma Livre: Forma 215">
                  <a:extLst>
                    <a:ext uri="{FF2B5EF4-FFF2-40B4-BE49-F238E27FC236}">
                      <a16:creationId xmlns="" xmlns:a16="http://schemas.microsoft.com/office/drawing/2014/main" id="{D0C00A2E-F592-4839-ADB5-4BFAE45BCB51}"/>
                    </a:ext>
                  </a:extLst>
                </p:cNvPr>
                <p:cNvSpPr/>
                <p:nvPr/>
              </p:nvSpPr>
              <p:spPr>
                <a:xfrm flipH="1">
                  <a:off x="4186909" y="807687"/>
                  <a:ext cx="998246" cy="1987552"/>
                </a:xfrm>
                <a:custGeom>
                  <a:avLst/>
                  <a:gdLst>
                    <a:gd name="connsiteX0" fmla="*/ 998246 w 998246"/>
                    <a:gd name="connsiteY0" fmla="*/ 0 h 1998562"/>
                    <a:gd name="connsiteX1" fmla="*/ 998246 w 998246"/>
                    <a:gd name="connsiteY1" fmla="*/ 1998562 h 1998562"/>
                    <a:gd name="connsiteX2" fmla="*/ 0 w 998246"/>
                    <a:gd name="connsiteY2" fmla="*/ 1998562 h 1998562"/>
                    <a:gd name="connsiteX3" fmla="*/ 0 w 998246"/>
                    <a:gd name="connsiteY3" fmla="*/ 998613 h 1998562"/>
                    <a:gd name="connsiteX4" fmla="*/ 896529 w 998246"/>
                    <a:gd name="connsiteY4" fmla="*/ 5136 h 1998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98246" h="1998562">
                      <a:moveTo>
                        <a:pt x="998246" y="0"/>
                      </a:moveTo>
                      <a:lnTo>
                        <a:pt x="998246" y="1998562"/>
                      </a:lnTo>
                      <a:lnTo>
                        <a:pt x="0" y="1998562"/>
                      </a:lnTo>
                      <a:lnTo>
                        <a:pt x="0" y="998613"/>
                      </a:lnTo>
                      <a:cubicBezTo>
                        <a:pt x="0" y="481554"/>
                        <a:pt x="392962" y="56276"/>
                        <a:pt x="896529" y="5136"/>
                      </a:cubicBezTo>
                      <a:close/>
                    </a:path>
                  </a:pathLst>
                </a:custGeom>
                <a:solidFill>
                  <a:srgbClr val="7A705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7" name="Elipse 216">
                  <a:extLst>
                    <a:ext uri="{FF2B5EF4-FFF2-40B4-BE49-F238E27FC236}">
                      <a16:creationId xmlns="" xmlns:a16="http://schemas.microsoft.com/office/drawing/2014/main" id="{91FFD00A-C262-4E0B-8AF8-C6453CD843C0}"/>
                    </a:ext>
                  </a:extLst>
                </p:cNvPr>
                <p:cNvSpPr/>
                <p:nvPr/>
              </p:nvSpPr>
              <p:spPr>
                <a:xfrm>
                  <a:off x="4360514" y="1050473"/>
                  <a:ext cx="239485" cy="239485"/>
                </a:xfrm>
                <a:prstGeom prst="ellipse">
                  <a:avLst/>
                </a:prstGeom>
                <a:solidFill>
                  <a:srgbClr val="4C44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8" name="Elipse 217">
                  <a:extLst>
                    <a:ext uri="{FF2B5EF4-FFF2-40B4-BE49-F238E27FC236}">
                      <a16:creationId xmlns="" xmlns:a16="http://schemas.microsoft.com/office/drawing/2014/main" id="{0AB9F649-72E7-421F-88E1-A7A7F864E971}"/>
                    </a:ext>
                  </a:extLst>
                </p:cNvPr>
                <p:cNvSpPr/>
                <p:nvPr/>
              </p:nvSpPr>
              <p:spPr>
                <a:xfrm>
                  <a:off x="4673702" y="1267378"/>
                  <a:ext cx="199803" cy="199803"/>
                </a:xfrm>
                <a:prstGeom prst="ellipse">
                  <a:avLst/>
                </a:prstGeom>
                <a:solidFill>
                  <a:srgbClr val="4C44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31" name="Forma Livre: Forma 130">
                <a:extLst>
                  <a:ext uri="{FF2B5EF4-FFF2-40B4-BE49-F238E27FC236}">
                    <a16:creationId xmlns="" xmlns:a16="http://schemas.microsoft.com/office/drawing/2014/main" id="{F05CF5AD-3B5D-4610-875B-D11F3FD3C459}"/>
                  </a:ext>
                </a:extLst>
              </p:cNvPr>
              <p:cNvSpPr/>
              <p:nvPr/>
            </p:nvSpPr>
            <p:spPr>
              <a:xfrm>
                <a:off x="7565859" y="615250"/>
                <a:ext cx="2490960" cy="428199"/>
              </a:xfrm>
              <a:custGeom>
                <a:avLst/>
                <a:gdLst>
                  <a:gd name="connsiteX0" fmla="*/ 0 w 3176926"/>
                  <a:gd name="connsiteY0" fmla="*/ 545029 h 546118"/>
                  <a:gd name="connsiteX1" fmla="*/ 10805 w 3176926"/>
                  <a:gd name="connsiteY1" fmla="*/ 546118 h 546118"/>
                  <a:gd name="connsiteX2" fmla="*/ 0 w 3176926"/>
                  <a:gd name="connsiteY2" fmla="*/ 546118 h 546118"/>
                  <a:gd name="connsiteX3" fmla="*/ 3176926 w 3176926"/>
                  <a:gd name="connsiteY3" fmla="*/ 537301 h 546118"/>
                  <a:gd name="connsiteX4" fmla="*/ 3176926 w 3176926"/>
                  <a:gd name="connsiteY4" fmla="*/ 546118 h 546118"/>
                  <a:gd name="connsiteX5" fmla="*/ 3111363 w 3176926"/>
                  <a:gd name="connsiteY5" fmla="*/ 546118 h 546118"/>
                  <a:gd name="connsiteX6" fmla="*/ 3166394 w 3176926"/>
                  <a:gd name="connsiteY6" fmla="*/ 540571 h 546118"/>
                  <a:gd name="connsiteX7" fmla="*/ 3111363 w 3176926"/>
                  <a:gd name="connsiteY7" fmla="*/ 0 h 546118"/>
                  <a:gd name="connsiteX8" fmla="*/ 3176926 w 3176926"/>
                  <a:gd name="connsiteY8" fmla="*/ 0 h 546118"/>
                  <a:gd name="connsiteX9" fmla="*/ 3176926 w 3176926"/>
                  <a:gd name="connsiteY9" fmla="*/ 8817 h 546118"/>
                  <a:gd name="connsiteX10" fmla="*/ 3166394 w 3176926"/>
                  <a:gd name="connsiteY10" fmla="*/ 5548 h 546118"/>
                  <a:gd name="connsiteX11" fmla="*/ 3111363 w 3176926"/>
                  <a:gd name="connsiteY11" fmla="*/ 0 h 546118"/>
                  <a:gd name="connsiteX12" fmla="*/ 10805 w 3176926"/>
                  <a:gd name="connsiteY12" fmla="*/ 0 h 546118"/>
                  <a:gd name="connsiteX13" fmla="*/ 3111363 w 3176926"/>
                  <a:gd name="connsiteY13" fmla="*/ 0 h 546118"/>
                  <a:gd name="connsiteX14" fmla="*/ 2838304 w 3176926"/>
                  <a:gd name="connsiteY14" fmla="*/ 273059 h 546118"/>
                  <a:gd name="connsiteX15" fmla="*/ 3111363 w 3176926"/>
                  <a:gd name="connsiteY15" fmla="*/ 546118 h 546118"/>
                  <a:gd name="connsiteX16" fmla="*/ 10805 w 3176926"/>
                  <a:gd name="connsiteY16" fmla="*/ 546118 h 546118"/>
                  <a:gd name="connsiteX17" fmla="*/ 283864 w 3176926"/>
                  <a:gd name="connsiteY17" fmla="*/ 273059 h 546118"/>
                  <a:gd name="connsiteX18" fmla="*/ 10805 w 3176926"/>
                  <a:gd name="connsiteY18" fmla="*/ 0 h 546118"/>
                  <a:gd name="connsiteX19" fmla="*/ 0 w 3176926"/>
                  <a:gd name="connsiteY19" fmla="*/ 0 h 546118"/>
                  <a:gd name="connsiteX20" fmla="*/ 10805 w 3176926"/>
                  <a:gd name="connsiteY20" fmla="*/ 0 h 546118"/>
                  <a:gd name="connsiteX21" fmla="*/ 0 w 3176926"/>
                  <a:gd name="connsiteY21" fmla="*/ 1089 h 5461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176926" h="546118">
                    <a:moveTo>
                      <a:pt x="0" y="545029"/>
                    </a:moveTo>
                    <a:lnTo>
                      <a:pt x="10805" y="546118"/>
                    </a:lnTo>
                    <a:lnTo>
                      <a:pt x="0" y="546118"/>
                    </a:lnTo>
                    <a:close/>
                    <a:moveTo>
                      <a:pt x="3176926" y="537301"/>
                    </a:moveTo>
                    <a:lnTo>
                      <a:pt x="3176926" y="546118"/>
                    </a:lnTo>
                    <a:lnTo>
                      <a:pt x="3111363" y="546118"/>
                    </a:lnTo>
                    <a:cubicBezTo>
                      <a:pt x="3130214" y="546118"/>
                      <a:pt x="3148619" y="544208"/>
                      <a:pt x="3166394" y="540571"/>
                    </a:cubicBezTo>
                    <a:close/>
                    <a:moveTo>
                      <a:pt x="3111363" y="0"/>
                    </a:moveTo>
                    <a:lnTo>
                      <a:pt x="3176926" y="0"/>
                    </a:lnTo>
                    <a:lnTo>
                      <a:pt x="3176926" y="8817"/>
                    </a:lnTo>
                    <a:lnTo>
                      <a:pt x="3166394" y="5548"/>
                    </a:lnTo>
                    <a:cubicBezTo>
                      <a:pt x="3148619" y="1910"/>
                      <a:pt x="3130214" y="0"/>
                      <a:pt x="3111363" y="0"/>
                    </a:cubicBezTo>
                    <a:close/>
                    <a:moveTo>
                      <a:pt x="10805" y="0"/>
                    </a:moveTo>
                    <a:lnTo>
                      <a:pt x="3111363" y="0"/>
                    </a:lnTo>
                    <a:cubicBezTo>
                      <a:pt x="2960557" y="0"/>
                      <a:pt x="2838304" y="122253"/>
                      <a:pt x="2838304" y="273059"/>
                    </a:cubicBezTo>
                    <a:cubicBezTo>
                      <a:pt x="2838304" y="423865"/>
                      <a:pt x="2960557" y="546118"/>
                      <a:pt x="3111363" y="546118"/>
                    </a:cubicBezTo>
                    <a:lnTo>
                      <a:pt x="10805" y="546118"/>
                    </a:lnTo>
                    <a:cubicBezTo>
                      <a:pt x="161611" y="546118"/>
                      <a:pt x="283864" y="423865"/>
                      <a:pt x="283864" y="273059"/>
                    </a:cubicBezTo>
                    <a:cubicBezTo>
                      <a:pt x="283864" y="122253"/>
                      <a:pt x="161611" y="0"/>
                      <a:pt x="10805" y="0"/>
                    </a:cubicBezTo>
                    <a:close/>
                    <a:moveTo>
                      <a:pt x="0" y="0"/>
                    </a:moveTo>
                    <a:lnTo>
                      <a:pt x="10805" y="0"/>
                    </a:lnTo>
                    <a:lnTo>
                      <a:pt x="0" y="1089"/>
                    </a:lnTo>
                    <a:close/>
                  </a:path>
                </a:pathLst>
              </a:custGeom>
              <a:solidFill>
                <a:srgbClr val="86B8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2" name="Retângulo: Cantos Arredondados 131">
                <a:extLst>
                  <a:ext uri="{FF2B5EF4-FFF2-40B4-BE49-F238E27FC236}">
                    <a16:creationId xmlns="" xmlns:a16="http://schemas.microsoft.com/office/drawing/2014/main" id="{CB985EC1-59D1-4D08-8BD1-AD965203D661}"/>
                  </a:ext>
                </a:extLst>
              </p:cNvPr>
              <p:cNvSpPr/>
              <p:nvPr/>
            </p:nvSpPr>
            <p:spPr>
              <a:xfrm>
                <a:off x="7278883" y="1041123"/>
                <a:ext cx="3064913" cy="418738"/>
              </a:xfrm>
              <a:prstGeom prst="roundRect">
                <a:avLst>
                  <a:gd name="adj" fmla="val 50000"/>
                </a:avLst>
              </a:prstGeom>
              <a:solidFill>
                <a:srgbClr val="86B8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grpSp>
            <p:nvGrpSpPr>
              <p:cNvPr id="140" name="Agrupar 139">
                <a:extLst>
                  <a:ext uri="{FF2B5EF4-FFF2-40B4-BE49-F238E27FC236}">
                    <a16:creationId xmlns="" xmlns:a16="http://schemas.microsoft.com/office/drawing/2014/main" id="{0BBD4D8E-C7B3-4849-A19A-4CDAB546BE95}"/>
                  </a:ext>
                </a:extLst>
              </p:cNvPr>
              <p:cNvGrpSpPr/>
              <p:nvPr/>
            </p:nvGrpSpPr>
            <p:grpSpPr>
              <a:xfrm>
                <a:off x="2437673" y="956199"/>
                <a:ext cx="1671775" cy="616450"/>
                <a:chOff x="2128213" y="1594206"/>
                <a:chExt cx="3176926" cy="1171459"/>
              </a:xfrm>
              <a:solidFill>
                <a:schemeClr val="bg1">
                  <a:lumMod val="95000"/>
                </a:schemeClr>
              </a:solidFill>
            </p:grpSpPr>
            <p:sp>
              <p:nvSpPr>
                <p:cNvPr id="141" name="Retângulo: Cantos Arredondados 140">
                  <a:extLst>
                    <a:ext uri="{FF2B5EF4-FFF2-40B4-BE49-F238E27FC236}">
                      <a16:creationId xmlns="" xmlns:a16="http://schemas.microsoft.com/office/drawing/2014/main" id="{D81AF46D-B496-4709-90D5-1C0B09E303C7}"/>
                    </a:ext>
                  </a:extLst>
                </p:cNvPr>
                <p:cNvSpPr/>
                <p:nvPr/>
              </p:nvSpPr>
              <p:spPr>
                <a:xfrm>
                  <a:off x="2128213" y="2090293"/>
                  <a:ext cx="3176926" cy="675372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2" name="Retângulo: Cantos Arredondados 141">
                  <a:extLst>
                    <a:ext uri="{FF2B5EF4-FFF2-40B4-BE49-F238E27FC236}">
                      <a16:creationId xmlns="" xmlns:a16="http://schemas.microsoft.com/office/drawing/2014/main" id="{918388EA-5968-488E-9EF4-CAE47482886B}"/>
                    </a:ext>
                  </a:extLst>
                </p:cNvPr>
                <p:cNvSpPr/>
                <p:nvPr/>
              </p:nvSpPr>
              <p:spPr>
                <a:xfrm>
                  <a:off x="2576818" y="1594206"/>
                  <a:ext cx="2279715" cy="675372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39" name="Agrupar 138">
                <a:extLst>
                  <a:ext uri="{FF2B5EF4-FFF2-40B4-BE49-F238E27FC236}">
                    <a16:creationId xmlns="" xmlns:a16="http://schemas.microsoft.com/office/drawing/2014/main" id="{43FAD5FD-CA09-4160-87F8-F32CE46F2E8B}"/>
                  </a:ext>
                </a:extLst>
              </p:cNvPr>
              <p:cNvGrpSpPr/>
              <p:nvPr/>
            </p:nvGrpSpPr>
            <p:grpSpPr>
              <a:xfrm>
                <a:off x="816810" y="507239"/>
                <a:ext cx="2062787" cy="760632"/>
                <a:chOff x="2128213" y="1594206"/>
                <a:chExt cx="3176926" cy="1171459"/>
              </a:xfrm>
            </p:grpSpPr>
            <p:sp>
              <p:nvSpPr>
                <p:cNvPr id="136" name="Retângulo: Cantos Arredondados 135">
                  <a:extLst>
                    <a:ext uri="{FF2B5EF4-FFF2-40B4-BE49-F238E27FC236}">
                      <a16:creationId xmlns="" xmlns:a16="http://schemas.microsoft.com/office/drawing/2014/main" id="{EAF424EB-C69F-44A1-BDE1-EB9EE6663EA4}"/>
                    </a:ext>
                  </a:extLst>
                </p:cNvPr>
                <p:cNvSpPr/>
                <p:nvPr/>
              </p:nvSpPr>
              <p:spPr>
                <a:xfrm>
                  <a:off x="2128213" y="2090293"/>
                  <a:ext cx="3176926" cy="67537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8" name="Retângulo: Cantos Arredondados 137">
                  <a:extLst>
                    <a:ext uri="{FF2B5EF4-FFF2-40B4-BE49-F238E27FC236}">
                      <a16:creationId xmlns="" xmlns:a16="http://schemas.microsoft.com/office/drawing/2014/main" id="{484643BF-5F6A-41E8-9420-DAEFD7AD55C4}"/>
                    </a:ext>
                  </a:extLst>
                </p:cNvPr>
                <p:cNvSpPr/>
                <p:nvPr/>
              </p:nvSpPr>
              <p:spPr>
                <a:xfrm>
                  <a:off x="2576818" y="1594206"/>
                  <a:ext cx="2279715" cy="67537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43" name="Agrupar 142">
                <a:extLst>
                  <a:ext uri="{FF2B5EF4-FFF2-40B4-BE49-F238E27FC236}">
                    <a16:creationId xmlns="" xmlns:a16="http://schemas.microsoft.com/office/drawing/2014/main" id="{CF49F2DC-27C5-476F-96BE-867861022FC6}"/>
                  </a:ext>
                </a:extLst>
              </p:cNvPr>
              <p:cNvGrpSpPr/>
              <p:nvPr/>
            </p:nvGrpSpPr>
            <p:grpSpPr>
              <a:xfrm>
                <a:off x="9358607" y="608625"/>
                <a:ext cx="1696196" cy="625455"/>
                <a:chOff x="2128213" y="1594206"/>
                <a:chExt cx="3176926" cy="1171459"/>
              </a:xfrm>
            </p:grpSpPr>
            <p:sp>
              <p:nvSpPr>
                <p:cNvPr id="144" name="Retângulo: Cantos Arredondados 143">
                  <a:extLst>
                    <a:ext uri="{FF2B5EF4-FFF2-40B4-BE49-F238E27FC236}">
                      <a16:creationId xmlns="" xmlns:a16="http://schemas.microsoft.com/office/drawing/2014/main" id="{29707F52-8F16-454F-BA98-FF2066C6069F}"/>
                    </a:ext>
                  </a:extLst>
                </p:cNvPr>
                <p:cNvSpPr/>
                <p:nvPr/>
              </p:nvSpPr>
              <p:spPr>
                <a:xfrm>
                  <a:off x="2128213" y="2090293"/>
                  <a:ext cx="3176926" cy="67537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5" name="Retângulo: Cantos Arredondados 144">
                  <a:extLst>
                    <a:ext uri="{FF2B5EF4-FFF2-40B4-BE49-F238E27FC236}">
                      <a16:creationId xmlns="" xmlns:a16="http://schemas.microsoft.com/office/drawing/2014/main" id="{4B3B1353-1447-421F-8B8B-59A8F54D64FC}"/>
                    </a:ext>
                  </a:extLst>
                </p:cNvPr>
                <p:cNvSpPr/>
                <p:nvPr/>
              </p:nvSpPr>
              <p:spPr>
                <a:xfrm>
                  <a:off x="2576818" y="1594206"/>
                  <a:ext cx="2279715" cy="67537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57" name="Agrupar 156">
                <a:extLst>
                  <a:ext uri="{FF2B5EF4-FFF2-40B4-BE49-F238E27FC236}">
                    <a16:creationId xmlns="" xmlns:a16="http://schemas.microsoft.com/office/drawing/2014/main" id="{D75DD66B-BA45-4CC3-A650-6C47358CAED5}"/>
                  </a:ext>
                </a:extLst>
              </p:cNvPr>
              <p:cNvGrpSpPr/>
              <p:nvPr/>
            </p:nvGrpSpPr>
            <p:grpSpPr>
              <a:xfrm>
                <a:off x="-13153" y="4289547"/>
                <a:ext cx="3814826" cy="1338939"/>
                <a:chOff x="4118183" y="1625605"/>
                <a:chExt cx="3142836" cy="1103082"/>
              </a:xfrm>
            </p:grpSpPr>
            <p:sp>
              <p:nvSpPr>
                <p:cNvPr id="213" name="Forma Livre: Forma 212">
                  <a:extLst>
                    <a:ext uri="{FF2B5EF4-FFF2-40B4-BE49-F238E27FC236}">
                      <a16:creationId xmlns="" xmlns:a16="http://schemas.microsoft.com/office/drawing/2014/main" id="{0E64D593-AA35-4D81-A4F7-80B8B51CCB66}"/>
                    </a:ext>
                  </a:extLst>
                </p:cNvPr>
                <p:cNvSpPr/>
                <p:nvPr/>
              </p:nvSpPr>
              <p:spPr>
                <a:xfrm>
                  <a:off x="4118183" y="1625605"/>
                  <a:ext cx="1571418" cy="1103082"/>
                </a:xfrm>
                <a:custGeom>
                  <a:avLst/>
                  <a:gdLst>
                    <a:gd name="connsiteX0" fmla="*/ 1571418 w 1571418"/>
                    <a:gd name="connsiteY0" fmla="*/ 0 h 1103082"/>
                    <a:gd name="connsiteX1" fmla="*/ 1571418 w 1571418"/>
                    <a:gd name="connsiteY1" fmla="*/ 1103082 h 1103082"/>
                    <a:gd name="connsiteX2" fmla="*/ 0 w 1571418"/>
                    <a:gd name="connsiteY2" fmla="*/ 1103082 h 1103082"/>
                    <a:gd name="connsiteX3" fmla="*/ 4749 w 1571418"/>
                    <a:gd name="connsiteY3" fmla="*/ 1034281 h 1103082"/>
                    <a:gd name="connsiteX4" fmla="*/ 1571418 w 1571418"/>
                    <a:gd name="connsiteY4" fmla="*/ 0 h 11030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71418" h="1103082">
                      <a:moveTo>
                        <a:pt x="1571418" y="0"/>
                      </a:moveTo>
                      <a:lnTo>
                        <a:pt x="1571418" y="1103082"/>
                      </a:lnTo>
                      <a:lnTo>
                        <a:pt x="0" y="1103082"/>
                      </a:lnTo>
                      <a:lnTo>
                        <a:pt x="4749" y="1034281"/>
                      </a:lnTo>
                      <a:cubicBezTo>
                        <a:pt x="85394" y="453341"/>
                        <a:pt x="756039" y="0"/>
                        <a:pt x="1571418" y="0"/>
                      </a:cubicBezTo>
                      <a:close/>
                    </a:path>
                  </a:pathLst>
                </a:custGeom>
                <a:solidFill>
                  <a:srgbClr val="3C751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4" name="Forma Livre: Forma 213">
                  <a:extLst>
                    <a:ext uri="{FF2B5EF4-FFF2-40B4-BE49-F238E27FC236}">
                      <a16:creationId xmlns="" xmlns:a16="http://schemas.microsoft.com/office/drawing/2014/main" id="{7DC85B40-22B1-476A-9B94-37DE5748DECF}"/>
                    </a:ext>
                  </a:extLst>
                </p:cNvPr>
                <p:cNvSpPr/>
                <p:nvPr/>
              </p:nvSpPr>
              <p:spPr>
                <a:xfrm flipH="1">
                  <a:off x="5689601" y="1625605"/>
                  <a:ext cx="1571418" cy="1103082"/>
                </a:xfrm>
                <a:custGeom>
                  <a:avLst/>
                  <a:gdLst>
                    <a:gd name="connsiteX0" fmla="*/ 1571418 w 1571418"/>
                    <a:gd name="connsiteY0" fmla="*/ 0 h 1103082"/>
                    <a:gd name="connsiteX1" fmla="*/ 1571418 w 1571418"/>
                    <a:gd name="connsiteY1" fmla="*/ 1103082 h 1103082"/>
                    <a:gd name="connsiteX2" fmla="*/ 0 w 1571418"/>
                    <a:gd name="connsiteY2" fmla="*/ 1103082 h 1103082"/>
                    <a:gd name="connsiteX3" fmla="*/ 4749 w 1571418"/>
                    <a:gd name="connsiteY3" fmla="*/ 1034281 h 1103082"/>
                    <a:gd name="connsiteX4" fmla="*/ 1571418 w 1571418"/>
                    <a:gd name="connsiteY4" fmla="*/ 0 h 11030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71418" h="1103082">
                      <a:moveTo>
                        <a:pt x="1571418" y="0"/>
                      </a:moveTo>
                      <a:lnTo>
                        <a:pt x="1571418" y="1103082"/>
                      </a:lnTo>
                      <a:lnTo>
                        <a:pt x="0" y="1103082"/>
                      </a:lnTo>
                      <a:lnTo>
                        <a:pt x="4749" y="1034281"/>
                      </a:lnTo>
                      <a:cubicBezTo>
                        <a:pt x="85394" y="453341"/>
                        <a:pt x="756039" y="0"/>
                        <a:pt x="1571418" y="0"/>
                      </a:cubicBezTo>
                      <a:close/>
                    </a:path>
                  </a:pathLst>
                </a:custGeom>
                <a:solidFill>
                  <a:srgbClr val="47931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19" name="Retângulo 118">
                <a:extLst>
                  <a:ext uri="{FF2B5EF4-FFF2-40B4-BE49-F238E27FC236}">
                    <a16:creationId xmlns="" xmlns:a16="http://schemas.microsoft.com/office/drawing/2014/main" id="{82680299-D945-413A-9902-801C8596340B}"/>
                  </a:ext>
                </a:extLst>
              </p:cNvPr>
              <p:cNvSpPr/>
              <p:nvPr/>
            </p:nvSpPr>
            <p:spPr>
              <a:xfrm>
                <a:off x="0" y="5499093"/>
                <a:ext cx="12192000" cy="1358907"/>
              </a:xfrm>
              <a:prstGeom prst="rect">
                <a:avLst/>
              </a:prstGeom>
              <a:solidFill>
                <a:srgbClr val="8AF2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224" name="Agrupar 223">
                <a:extLst>
                  <a:ext uri="{FF2B5EF4-FFF2-40B4-BE49-F238E27FC236}">
                    <a16:creationId xmlns="" xmlns:a16="http://schemas.microsoft.com/office/drawing/2014/main" id="{21DDE6E6-0947-46B8-B166-3D321F3EF58E}"/>
                  </a:ext>
                </a:extLst>
              </p:cNvPr>
              <p:cNvGrpSpPr/>
              <p:nvPr/>
            </p:nvGrpSpPr>
            <p:grpSpPr>
              <a:xfrm>
                <a:off x="9685805" y="2468964"/>
                <a:ext cx="2194711" cy="3268755"/>
                <a:chOff x="3401038" y="1115997"/>
                <a:chExt cx="1223624" cy="1822438"/>
              </a:xfrm>
            </p:grpSpPr>
            <p:grpSp>
              <p:nvGrpSpPr>
                <p:cNvPr id="225" name="Agrupar 224">
                  <a:extLst>
                    <a:ext uri="{FF2B5EF4-FFF2-40B4-BE49-F238E27FC236}">
                      <a16:creationId xmlns="" xmlns:a16="http://schemas.microsoft.com/office/drawing/2014/main" id="{88DFCC3B-96E8-4B0B-AA59-317A890C41D1}"/>
                    </a:ext>
                  </a:extLst>
                </p:cNvPr>
                <p:cNvGrpSpPr/>
                <p:nvPr/>
              </p:nvGrpSpPr>
              <p:grpSpPr>
                <a:xfrm>
                  <a:off x="3895291" y="2239165"/>
                  <a:ext cx="242006" cy="699270"/>
                  <a:chOff x="5188440" y="3482085"/>
                  <a:chExt cx="242006" cy="699270"/>
                </a:xfrm>
              </p:grpSpPr>
              <p:sp>
                <p:nvSpPr>
                  <p:cNvPr id="229" name="Retângulo 228">
                    <a:extLst>
                      <a:ext uri="{FF2B5EF4-FFF2-40B4-BE49-F238E27FC236}">
                        <a16:creationId xmlns="" xmlns:a16="http://schemas.microsoft.com/office/drawing/2014/main" id="{540150B2-8323-41DB-A4D6-5CD491D4B41D}"/>
                      </a:ext>
                    </a:extLst>
                  </p:cNvPr>
                  <p:cNvSpPr/>
                  <p:nvPr/>
                </p:nvSpPr>
                <p:spPr>
                  <a:xfrm>
                    <a:off x="5188440" y="3482085"/>
                    <a:ext cx="127371" cy="699270"/>
                  </a:xfrm>
                  <a:prstGeom prst="rect">
                    <a:avLst/>
                  </a:prstGeom>
                  <a:solidFill>
                    <a:srgbClr val="965F1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30" name="Retângulo 229">
                    <a:extLst>
                      <a:ext uri="{FF2B5EF4-FFF2-40B4-BE49-F238E27FC236}">
                        <a16:creationId xmlns="" xmlns:a16="http://schemas.microsoft.com/office/drawing/2014/main" id="{52A06447-0570-4261-9209-0614F11FC6A8}"/>
                      </a:ext>
                    </a:extLst>
                  </p:cNvPr>
                  <p:cNvSpPr/>
                  <p:nvPr/>
                </p:nvSpPr>
                <p:spPr>
                  <a:xfrm>
                    <a:off x="5303075" y="3482085"/>
                    <a:ext cx="127371" cy="699270"/>
                  </a:xfrm>
                  <a:prstGeom prst="rect">
                    <a:avLst/>
                  </a:prstGeom>
                  <a:solidFill>
                    <a:srgbClr val="AA641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26" name="Agrupar 225">
                  <a:extLst>
                    <a:ext uri="{FF2B5EF4-FFF2-40B4-BE49-F238E27FC236}">
                      <a16:creationId xmlns="" xmlns:a16="http://schemas.microsoft.com/office/drawing/2014/main" id="{04838D61-47C0-4D0D-A55C-2FE87A362724}"/>
                    </a:ext>
                  </a:extLst>
                </p:cNvPr>
                <p:cNvGrpSpPr/>
                <p:nvPr/>
              </p:nvGrpSpPr>
              <p:grpSpPr>
                <a:xfrm>
                  <a:off x="3401038" y="1115997"/>
                  <a:ext cx="1223624" cy="1297910"/>
                  <a:chOff x="2760897" y="771826"/>
                  <a:chExt cx="1223624" cy="1297910"/>
                </a:xfrm>
              </p:grpSpPr>
              <p:sp>
                <p:nvSpPr>
                  <p:cNvPr id="227" name="Forma Livre: Forma 226">
                    <a:extLst>
                      <a:ext uri="{FF2B5EF4-FFF2-40B4-BE49-F238E27FC236}">
                        <a16:creationId xmlns="" xmlns:a16="http://schemas.microsoft.com/office/drawing/2014/main" id="{AC03A206-7C71-47BF-B861-E0A4033C2B5E}"/>
                      </a:ext>
                    </a:extLst>
                  </p:cNvPr>
                  <p:cNvSpPr/>
                  <p:nvPr/>
                </p:nvSpPr>
                <p:spPr>
                  <a:xfrm rot="18888119">
                    <a:off x="2664299" y="870930"/>
                    <a:ext cx="1295404" cy="1102207"/>
                  </a:xfrm>
                  <a:custGeom>
                    <a:avLst/>
                    <a:gdLst>
                      <a:gd name="connsiteX0" fmla="*/ 1295404 w 1295404"/>
                      <a:gd name="connsiteY0" fmla="*/ 0 h 1102207"/>
                      <a:gd name="connsiteX1" fmla="*/ 1295404 w 1295404"/>
                      <a:gd name="connsiteY1" fmla="*/ 1268 h 1102207"/>
                      <a:gd name="connsiteX2" fmla="*/ 186828 w 1295404"/>
                      <a:gd name="connsiteY2" fmla="*/ 1102207 h 1102207"/>
                      <a:gd name="connsiteX3" fmla="*/ 110617 w 1295404"/>
                      <a:gd name="connsiteY3" fmla="*/ 1009838 h 1102207"/>
                      <a:gd name="connsiteX4" fmla="*/ 0 w 1295404"/>
                      <a:gd name="connsiteY4" fmla="*/ 647702 h 1102207"/>
                      <a:gd name="connsiteX5" fmla="*/ 647702 w 1295404"/>
                      <a:gd name="connsiteY5" fmla="*/ 0 h 11022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295404" h="1102207">
                        <a:moveTo>
                          <a:pt x="1295404" y="0"/>
                        </a:moveTo>
                        <a:lnTo>
                          <a:pt x="1295404" y="1268"/>
                        </a:lnTo>
                        <a:lnTo>
                          <a:pt x="186828" y="1102207"/>
                        </a:lnTo>
                        <a:lnTo>
                          <a:pt x="110617" y="1009838"/>
                        </a:lnTo>
                        <a:cubicBezTo>
                          <a:pt x="40779" y="906464"/>
                          <a:pt x="0" y="781846"/>
                          <a:pt x="0" y="647702"/>
                        </a:cubicBezTo>
                        <a:cubicBezTo>
                          <a:pt x="0" y="289986"/>
                          <a:pt x="289986" y="0"/>
                          <a:pt x="647702" y="0"/>
                        </a:cubicBezTo>
                        <a:close/>
                      </a:path>
                    </a:pathLst>
                  </a:custGeom>
                  <a:solidFill>
                    <a:srgbClr val="D1D02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28" name="Forma Livre: Forma 227">
                    <a:extLst>
                      <a:ext uri="{FF2B5EF4-FFF2-40B4-BE49-F238E27FC236}">
                        <a16:creationId xmlns="" xmlns:a16="http://schemas.microsoft.com/office/drawing/2014/main" id="{E972773C-13CF-4361-837D-BF181B4A8BE0}"/>
                      </a:ext>
                    </a:extLst>
                  </p:cNvPr>
                  <p:cNvSpPr/>
                  <p:nvPr/>
                </p:nvSpPr>
                <p:spPr>
                  <a:xfrm rot="2711881" flipH="1">
                    <a:off x="2785716" y="868424"/>
                    <a:ext cx="1295404" cy="1102207"/>
                  </a:xfrm>
                  <a:custGeom>
                    <a:avLst/>
                    <a:gdLst>
                      <a:gd name="connsiteX0" fmla="*/ 1295404 w 1295404"/>
                      <a:gd name="connsiteY0" fmla="*/ 0 h 1102207"/>
                      <a:gd name="connsiteX1" fmla="*/ 1295404 w 1295404"/>
                      <a:gd name="connsiteY1" fmla="*/ 1268 h 1102207"/>
                      <a:gd name="connsiteX2" fmla="*/ 186828 w 1295404"/>
                      <a:gd name="connsiteY2" fmla="*/ 1102207 h 1102207"/>
                      <a:gd name="connsiteX3" fmla="*/ 110617 w 1295404"/>
                      <a:gd name="connsiteY3" fmla="*/ 1009838 h 1102207"/>
                      <a:gd name="connsiteX4" fmla="*/ 0 w 1295404"/>
                      <a:gd name="connsiteY4" fmla="*/ 647702 h 1102207"/>
                      <a:gd name="connsiteX5" fmla="*/ 647702 w 1295404"/>
                      <a:gd name="connsiteY5" fmla="*/ 0 h 11022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295404" h="1102207">
                        <a:moveTo>
                          <a:pt x="1295404" y="0"/>
                        </a:moveTo>
                        <a:lnTo>
                          <a:pt x="1295404" y="1268"/>
                        </a:lnTo>
                        <a:lnTo>
                          <a:pt x="186828" y="1102207"/>
                        </a:lnTo>
                        <a:lnTo>
                          <a:pt x="110617" y="1009838"/>
                        </a:lnTo>
                        <a:cubicBezTo>
                          <a:pt x="40779" y="906464"/>
                          <a:pt x="0" y="781846"/>
                          <a:pt x="0" y="647702"/>
                        </a:cubicBezTo>
                        <a:cubicBezTo>
                          <a:pt x="0" y="289986"/>
                          <a:pt x="289986" y="0"/>
                          <a:pt x="647702" y="0"/>
                        </a:cubicBezTo>
                        <a:close/>
                      </a:path>
                    </a:pathLst>
                  </a:custGeom>
                  <a:solidFill>
                    <a:srgbClr val="EAEF3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231" name="Agrupar 230">
                <a:extLst>
                  <a:ext uri="{FF2B5EF4-FFF2-40B4-BE49-F238E27FC236}">
                    <a16:creationId xmlns="" xmlns:a16="http://schemas.microsoft.com/office/drawing/2014/main" id="{1AFCBFB6-422A-4345-908C-A7ED8391E4ED}"/>
                  </a:ext>
                </a:extLst>
              </p:cNvPr>
              <p:cNvGrpSpPr/>
              <p:nvPr/>
            </p:nvGrpSpPr>
            <p:grpSpPr>
              <a:xfrm>
                <a:off x="8903418" y="3932301"/>
                <a:ext cx="1296452" cy="1930907"/>
                <a:chOff x="3401038" y="1115997"/>
                <a:chExt cx="1223624" cy="1822438"/>
              </a:xfrm>
            </p:grpSpPr>
            <p:grpSp>
              <p:nvGrpSpPr>
                <p:cNvPr id="232" name="Agrupar 231">
                  <a:extLst>
                    <a:ext uri="{FF2B5EF4-FFF2-40B4-BE49-F238E27FC236}">
                      <a16:creationId xmlns="" xmlns:a16="http://schemas.microsoft.com/office/drawing/2014/main" id="{4DF63F80-47DA-4881-8FB9-34B47E2DA165}"/>
                    </a:ext>
                  </a:extLst>
                </p:cNvPr>
                <p:cNvGrpSpPr/>
                <p:nvPr/>
              </p:nvGrpSpPr>
              <p:grpSpPr>
                <a:xfrm>
                  <a:off x="3895291" y="2239165"/>
                  <a:ext cx="242006" cy="699270"/>
                  <a:chOff x="5188440" y="3482085"/>
                  <a:chExt cx="242006" cy="699270"/>
                </a:xfrm>
              </p:grpSpPr>
              <p:sp>
                <p:nvSpPr>
                  <p:cNvPr id="236" name="Retângulo 235">
                    <a:extLst>
                      <a:ext uri="{FF2B5EF4-FFF2-40B4-BE49-F238E27FC236}">
                        <a16:creationId xmlns="" xmlns:a16="http://schemas.microsoft.com/office/drawing/2014/main" id="{C91DC469-617F-420F-A14C-E68DB3623A46}"/>
                      </a:ext>
                    </a:extLst>
                  </p:cNvPr>
                  <p:cNvSpPr/>
                  <p:nvPr/>
                </p:nvSpPr>
                <p:spPr>
                  <a:xfrm>
                    <a:off x="5188440" y="3482085"/>
                    <a:ext cx="127371" cy="699270"/>
                  </a:xfrm>
                  <a:prstGeom prst="rect">
                    <a:avLst/>
                  </a:prstGeom>
                  <a:solidFill>
                    <a:srgbClr val="965F1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37" name="Retângulo 236">
                    <a:extLst>
                      <a:ext uri="{FF2B5EF4-FFF2-40B4-BE49-F238E27FC236}">
                        <a16:creationId xmlns="" xmlns:a16="http://schemas.microsoft.com/office/drawing/2014/main" id="{065F4BDD-2910-4781-82AA-6AC0764EF4DD}"/>
                      </a:ext>
                    </a:extLst>
                  </p:cNvPr>
                  <p:cNvSpPr/>
                  <p:nvPr/>
                </p:nvSpPr>
                <p:spPr>
                  <a:xfrm>
                    <a:off x="5303075" y="3482085"/>
                    <a:ext cx="127371" cy="699270"/>
                  </a:xfrm>
                  <a:prstGeom prst="rect">
                    <a:avLst/>
                  </a:prstGeom>
                  <a:solidFill>
                    <a:srgbClr val="AA641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33" name="Agrupar 232">
                  <a:extLst>
                    <a:ext uri="{FF2B5EF4-FFF2-40B4-BE49-F238E27FC236}">
                      <a16:creationId xmlns="" xmlns:a16="http://schemas.microsoft.com/office/drawing/2014/main" id="{7FD2E693-0738-493B-BEBE-192588AA84F2}"/>
                    </a:ext>
                  </a:extLst>
                </p:cNvPr>
                <p:cNvGrpSpPr/>
                <p:nvPr/>
              </p:nvGrpSpPr>
              <p:grpSpPr>
                <a:xfrm>
                  <a:off x="3401038" y="1115997"/>
                  <a:ext cx="1223624" cy="1297910"/>
                  <a:chOff x="2760897" y="771826"/>
                  <a:chExt cx="1223624" cy="1297910"/>
                </a:xfrm>
              </p:grpSpPr>
              <p:sp>
                <p:nvSpPr>
                  <p:cNvPr id="234" name="Forma Livre: Forma 233">
                    <a:extLst>
                      <a:ext uri="{FF2B5EF4-FFF2-40B4-BE49-F238E27FC236}">
                        <a16:creationId xmlns="" xmlns:a16="http://schemas.microsoft.com/office/drawing/2014/main" id="{BED9C32E-8603-47A6-A067-186E007E83B0}"/>
                      </a:ext>
                    </a:extLst>
                  </p:cNvPr>
                  <p:cNvSpPr/>
                  <p:nvPr/>
                </p:nvSpPr>
                <p:spPr>
                  <a:xfrm rot="18888119">
                    <a:off x="2664299" y="870930"/>
                    <a:ext cx="1295404" cy="1102207"/>
                  </a:xfrm>
                  <a:custGeom>
                    <a:avLst/>
                    <a:gdLst>
                      <a:gd name="connsiteX0" fmla="*/ 1295404 w 1295404"/>
                      <a:gd name="connsiteY0" fmla="*/ 0 h 1102207"/>
                      <a:gd name="connsiteX1" fmla="*/ 1295404 w 1295404"/>
                      <a:gd name="connsiteY1" fmla="*/ 1268 h 1102207"/>
                      <a:gd name="connsiteX2" fmla="*/ 186828 w 1295404"/>
                      <a:gd name="connsiteY2" fmla="*/ 1102207 h 1102207"/>
                      <a:gd name="connsiteX3" fmla="*/ 110617 w 1295404"/>
                      <a:gd name="connsiteY3" fmla="*/ 1009838 h 1102207"/>
                      <a:gd name="connsiteX4" fmla="*/ 0 w 1295404"/>
                      <a:gd name="connsiteY4" fmla="*/ 647702 h 1102207"/>
                      <a:gd name="connsiteX5" fmla="*/ 647702 w 1295404"/>
                      <a:gd name="connsiteY5" fmla="*/ 0 h 11022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295404" h="1102207">
                        <a:moveTo>
                          <a:pt x="1295404" y="0"/>
                        </a:moveTo>
                        <a:lnTo>
                          <a:pt x="1295404" y="1268"/>
                        </a:lnTo>
                        <a:lnTo>
                          <a:pt x="186828" y="1102207"/>
                        </a:lnTo>
                        <a:lnTo>
                          <a:pt x="110617" y="1009838"/>
                        </a:lnTo>
                        <a:cubicBezTo>
                          <a:pt x="40779" y="906464"/>
                          <a:pt x="0" y="781846"/>
                          <a:pt x="0" y="647702"/>
                        </a:cubicBezTo>
                        <a:cubicBezTo>
                          <a:pt x="0" y="289986"/>
                          <a:pt x="289986" y="0"/>
                          <a:pt x="647702" y="0"/>
                        </a:cubicBezTo>
                        <a:close/>
                      </a:path>
                    </a:pathLst>
                  </a:custGeom>
                  <a:solidFill>
                    <a:srgbClr val="D1D02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35" name="Forma Livre: Forma 234">
                    <a:extLst>
                      <a:ext uri="{FF2B5EF4-FFF2-40B4-BE49-F238E27FC236}">
                        <a16:creationId xmlns="" xmlns:a16="http://schemas.microsoft.com/office/drawing/2014/main" id="{40D51B91-EEDA-42BD-B360-36321C596ED3}"/>
                      </a:ext>
                    </a:extLst>
                  </p:cNvPr>
                  <p:cNvSpPr/>
                  <p:nvPr/>
                </p:nvSpPr>
                <p:spPr>
                  <a:xfrm rot="2711881" flipH="1">
                    <a:off x="2785716" y="868424"/>
                    <a:ext cx="1295404" cy="1102207"/>
                  </a:xfrm>
                  <a:custGeom>
                    <a:avLst/>
                    <a:gdLst>
                      <a:gd name="connsiteX0" fmla="*/ 1295404 w 1295404"/>
                      <a:gd name="connsiteY0" fmla="*/ 0 h 1102207"/>
                      <a:gd name="connsiteX1" fmla="*/ 1295404 w 1295404"/>
                      <a:gd name="connsiteY1" fmla="*/ 1268 h 1102207"/>
                      <a:gd name="connsiteX2" fmla="*/ 186828 w 1295404"/>
                      <a:gd name="connsiteY2" fmla="*/ 1102207 h 1102207"/>
                      <a:gd name="connsiteX3" fmla="*/ 110617 w 1295404"/>
                      <a:gd name="connsiteY3" fmla="*/ 1009838 h 1102207"/>
                      <a:gd name="connsiteX4" fmla="*/ 0 w 1295404"/>
                      <a:gd name="connsiteY4" fmla="*/ 647702 h 1102207"/>
                      <a:gd name="connsiteX5" fmla="*/ 647702 w 1295404"/>
                      <a:gd name="connsiteY5" fmla="*/ 0 h 11022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295404" h="1102207">
                        <a:moveTo>
                          <a:pt x="1295404" y="0"/>
                        </a:moveTo>
                        <a:lnTo>
                          <a:pt x="1295404" y="1268"/>
                        </a:lnTo>
                        <a:lnTo>
                          <a:pt x="186828" y="1102207"/>
                        </a:lnTo>
                        <a:lnTo>
                          <a:pt x="110617" y="1009838"/>
                        </a:lnTo>
                        <a:cubicBezTo>
                          <a:pt x="40779" y="906464"/>
                          <a:pt x="0" y="781846"/>
                          <a:pt x="0" y="647702"/>
                        </a:cubicBezTo>
                        <a:cubicBezTo>
                          <a:pt x="0" y="289986"/>
                          <a:pt x="289986" y="0"/>
                          <a:pt x="647702" y="0"/>
                        </a:cubicBezTo>
                        <a:close/>
                      </a:path>
                    </a:pathLst>
                  </a:custGeom>
                  <a:solidFill>
                    <a:srgbClr val="EAEF3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238" name="Agrupar 237">
                <a:extLst>
                  <a:ext uri="{FF2B5EF4-FFF2-40B4-BE49-F238E27FC236}">
                    <a16:creationId xmlns="" xmlns:a16="http://schemas.microsoft.com/office/drawing/2014/main" id="{7F76913B-6DFC-4CC8-B0AC-53924563FFA1}"/>
                  </a:ext>
                </a:extLst>
              </p:cNvPr>
              <p:cNvGrpSpPr/>
              <p:nvPr/>
            </p:nvGrpSpPr>
            <p:grpSpPr>
              <a:xfrm>
                <a:off x="11228675" y="4505315"/>
                <a:ext cx="898990" cy="1338936"/>
                <a:chOff x="3401038" y="1115997"/>
                <a:chExt cx="1223624" cy="1822438"/>
              </a:xfrm>
            </p:grpSpPr>
            <p:grpSp>
              <p:nvGrpSpPr>
                <p:cNvPr id="239" name="Agrupar 238">
                  <a:extLst>
                    <a:ext uri="{FF2B5EF4-FFF2-40B4-BE49-F238E27FC236}">
                      <a16:creationId xmlns="" xmlns:a16="http://schemas.microsoft.com/office/drawing/2014/main" id="{170E88C4-3DF6-445E-8D51-2B2966F89E5F}"/>
                    </a:ext>
                  </a:extLst>
                </p:cNvPr>
                <p:cNvGrpSpPr/>
                <p:nvPr/>
              </p:nvGrpSpPr>
              <p:grpSpPr>
                <a:xfrm>
                  <a:off x="3895291" y="2239165"/>
                  <a:ext cx="242006" cy="699270"/>
                  <a:chOff x="5188440" y="3482085"/>
                  <a:chExt cx="242006" cy="699270"/>
                </a:xfrm>
              </p:grpSpPr>
              <p:sp>
                <p:nvSpPr>
                  <p:cNvPr id="243" name="Retângulo 242">
                    <a:extLst>
                      <a:ext uri="{FF2B5EF4-FFF2-40B4-BE49-F238E27FC236}">
                        <a16:creationId xmlns="" xmlns:a16="http://schemas.microsoft.com/office/drawing/2014/main" id="{4D938BA1-C8E8-4F96-BA5C-FBDE737260AE}"/>
                      </a:ext>
                    </a:extLst>
                  </p:cNvPr>
                  <p:cNvSpPr/>
                  <p:nvPr/>
                </p:nvSpPr>
                <p:spPr>
                  <a:xfrm>
                    <a:off x="5188440" y="3482085"/>
                    <a:ext cx="127371" cy="699270"/>
                  </a:xfrm>
                  <a:prstGeom prst="rect">
                    <a:avLst/>
                  </a:prstGeom>
                  <a:solidFill>
                    <a:srgbClr val="965F1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44" name="Retângulo 243">
                    <a:extLst>
                      <a:ext uri="{FF2B5EF4-FFF2-40B4-BE49-F238E27FC236}">
                        <a16:creationId xmlns="" xmlns:a16="http://schemas.microsoft.com/office/drawing/2014/main" id="{D2BEDD57-2630-49DD-A8F5-F82875C4AD49}"/>
                      </a:ext>
                    </a:extLst>
                  </p:cNvPr>
                  <p:cNvSpPr/>
                  <p:nvPr/>
                </p:nvSpPr>
                <p:spPr>
                  <a:xfrm>
                    <a:off x="5303075" y="3482085"/>
                    <a:ext cx="127371" cy="699270"/>
                  </a:xfrm>
                  <a:prstGeom prst="rect">
                    <a:avLst/>
                  </a:prstGeom>
                  <a:solidFill>
                    <a:srgbClr val="AA641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40" name="Agrupar 239">
                  <a:extLst>
                    <a:ext uri="{FF2B5EF4-FFF2-40B4-BE49-F238E27FC236}">
                      <a16:creationId xmlns="" xmlns:a16="http://schemas.microsoft.com/office/drawing/2014/main" id="{8398812C-4999-4B74-A99C-E9F1DF7D79ED}"/>
                    </a:ext>
                  </a:extLst>
                </p:cNvPr>
                <p:cNvGrpSpPr/>
                <p:nvPr/>
              </p:nvGrpSpPr>
              <p:grpSpPr>
                <a:xfrm>
                  <a:off x="3401038" y="1115997"/>
                  <a:ext cx="1223624" cy="1297910"/>
                  <a:chOff x="2760897" y="771826"/>
                  <a:chExt cx="1223624" cy="1297910"/>
                </a:xfrm>
              </p:grpSpPr>
              <p:sp>
                <p:nvSpPr>
                  <p:cNvPr id="241" name="Forma Livre: Forma 240">
                    <a:extLst>
                      <a:ext uri="{FF2B5EF4-FFF2-40B4-BE49-F238E27FC236}">
                        <a16:creationId xmlns="" xmlns:a16="http://schemas.microsoft.com/office/drawing/2014/main" id="{1C13D6B1-966E-496A-B67D-915B50C5E3F4}"/>
                      </a:ext>
                    </a:extLst>
                  </p:cNvPr>
                  <p:cNvSpPr/>
                  <p:nvPr/>
                </p:nvSpPr>
                <p:spPr>
                  <a:xfrm rot="18888119">
                    <a:off x="2664299" y="870930"/>
                    <a:ext cx="1295404" cy="1102207"/>
                  </a:xfrm>
                  <a:custGeom>
                    <a:avLst/>
                    <a:gdLst>
                      <a:gd name="connsiteX0" fmla="*/ 1295404 w 1295404"/>
                      <a:gd name="connsiteY0" fmla="*/ 0 h 1102207"/>
                      <a:gd name="connsiteX1" fmla="*/ 1295404 w 1295404"/>
                      <a:gd name="connsiteY1" fmla="*/ 1268 h 1102207"/>
                      <a:gd name="connsiteX2" fmla="*/ 186828 w 1295404"/>
                      <a:gd name="connsiteY2" fmla="*/ 1102207 h 1102207"/>
                      <a:gd name="connsiteX3" fmla="*/ 110617 w 1295404"/>
                      <a:gd name="connsiteY3" fmla="*/ 1009838 h 1102207"/>
                      <a:gd name="connsiteX4" fmla="*/ 0 w 1295404"/>
                      <a:gd name="connsiteY4" fmla="*/ 647702 h 1102207"/>
                      <a:gd name="connsiteX5" fmla="*/ 647702 w 1295404"/>
                      <a:gd name="connsiteY5" fmla="*/ 0 h 11022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295404" h="1102207">
                        <a:moveTo>
                          <a:pt x="1295404" y="0"/>
                        </a:moveTo>
                        <a:lnTo>
                          <a:pt x="1295404" y="1268"/>
                        </a:lnTo>
                        <a:lnTo>
                          <a:pt x="186828" y="1102207"/>
                        </a:lnTo>
                        <a:lnTo>
                          <a:pt x="110617" y="1009838"/>
                        </a:lnTo>
                        <a:cubicBezTo>
                          <a:pt x="40779" y="906464"/>
                          <a:pt x="0" y="781846"/>
                          <a:pt x="0" y="647702"/>
                        </a:cubicBezTo>
                        <a:cubicBezTo>
                          <a:pt x="0" y="289986"/>
                          <a:pt x="289986" y="0"/>
                          <a:pt x="647702" y="0"/>
                        </a:cubicBezTo>
                        <a:close/>
                      </a:path>
                    </a:pathLst>
                  </a:custGeom>
                  <a:solidFill>
                    <a:srgbClr val="D1D02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42" name="Forma Livre: Forma 241">
                    <a:extLst>
                      <a:ext uri="{FF2B5EF4-FFF2-40B4-BE49-F238E27FC236}">
                        <a16:creationId xmlns="" xmlns:a16="http://schemas.microsoft.com/office/drawing/2014/main" id="{57DF8230-E189-4F06-93C3-AA3A0FB526A3}"/>
                      </a:ext>
                    </a:extLst>
                  </p:cNvPr>
                  <p:cNvSpPr/>
                  <p:nvPr/>
                </p:nvSpPr>
                <p:spPr>
                  <a:xfrm rot="2711881" flipH="1">
                    <a:off x="2785716" y="868424"/>
                    <a:ext cx="1295404" cy="1102207"/>
                  </a:xfrm>
                  <a:custGeom>
                    <a:avLst/>
                    <a:gdLst>
                      <a:gd name="connsiteX0" fmla="*/ 1295404 w 1295404"/>
                      <a:gd name="connsiteY0" fmla="*/ 0 h 1102207"/>
                      <a:gd name="connsiteX1" fmla="*/ 1295404 w 1295404"/>
                      <a:gd name="connsiteY1" fmla="*/ 1268 h 1102207"/>
                      <a:gd name="connsiteX2" fmla="*/ 186828 w 1295404"/>
                      <a:gd name="connsiteY2" fmla="*/ 1102207 h 1102207"/>
                      <a:gd name="connsiteX3" fmla="*/ 110617 w 1295404"/>
                      <a:gd name="connsiteY3" fmla="*/ 1009838 h 1102207"/>
                      <a:gd name="connsiteX4" fmla="*/ 0 w 1295404"/>
                      <a:gd name="connsiteY4" fmla="*/ 647702 h 1102207"/>
                      <a:gd name="connsiteX5" fmla="*/ 647702 w 1295404"/>
                      <a:gd name="connsiteY5" fmla="*/ 0 h 11022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295404" h="1102207">
                        <a:moveTo>
                          <a:pt x="1295404" y="0"/>
                        </a:moveTo>
                        <a:lnTo>
                          <a:pt x="1295404" y="1268"/>
                        </a:lnTo>
                        <a:lnTo>
                          <a:pt x="186828" y="1102207"/>
                        </a:lnTo>
                        <a:lnTo>
                          <a:pt x="110617" y="1009838"/>
                        </a:lnTo>
                        <a:cubicBezTo>
                          <a:pt x="40779" y="906464"/>
                          <a:pt x="0" y="781846"/>
                          <a:pt x="0" y="647702"/>
                        </a:cubicBezTo>
                        <a:cubicBezTo>
                          <a:pt x="0" y="289986"/>
                          <a:pt x="289986" y="0"/>
                          <a:pt x="647702" y="0"/>
                        </a:cubicBezTo>
                        <a:close/>
                      </a:path>
                    </a:pathLst>
                  </a:custGeom>
                  <a:solidFill>
                    <a:srgbClr val="EAEF3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250" name="Agrupar 249">
                <a:extLst>
                  <a:ext uri="{FF2B5EF4-FFF2-40B4-BE49-F238E27FC236}">
                    <a16:creationId xmlns="" xmlns:a16="http://schemas.microsoft.com/office/drawing/2014/main" id="{CC7453AE-98A6-4B82-A932-A3A25012C1B2}"/>
                  </a:ext>
                </a:extLst>
              </p:cNvPr>
              <p:cNvGrpSpPr/>
              <p:nvPr/>
            </p:nvGrpSpPr>
            <p:grpSpPr>
              <a:xfrm>
                <a:off x="4723437" y="2567515"/>
                <a:ext cx="3538422" cy="2921739"/>
                <a:chOff x="4723437" y="2567515"/>
                <a:chExt cx="3498067" cy="2921739"/>
              </a:xfrm>
            </p:grpSpPr>
            <p:sp>
              <p:nvSpPr>
                <p:cNvPr id="245" name="Triângulo isósceles 244">
                  <a:extLst>
                    <a:ext uri="{FF2B5EF4-FFF2-40B4-BE49-F238E27FC236}">
                      <a16:creationId xmlns="" xmlns:a16="http://schemas.microsoft.com/office/drawing/2014/main" id="{B6487528-FD52-4609-97F1-A7F34CC6F9A2}"/>
                    </a:ext>
                  </a:extLst>
                </p:cNvPr>
                <p:cNvSpPr/>
                <p:nvPr/>
              </p:nvSpPr>
              <p:spPr>
                <a:xfrm>
                  <a:off x="4723437" y="2567515"/>
                  <a:ext cx="3498067" cy="2921739"/>
                </a:xfrm>
                <a:prstGeom prst="triangle">
                  <a:avLst/>
                </a:prstGeom>
                <a:solidFill>
                  <a:srgbClr val="1696A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7" name="Triângulo isósceles 246">
                  <a:extLst>
                    <a:ext uri="{FF2B5EF4-FFF2-40B4-BE49-F238E27FC236}">
                      <a16:creationId xmlns="" xmlns:a16="http://schemas.microsoft.com/office/drawing/2014/main" id="{5B2E8D22-6497-4678-99E8-61228D89FD48}"/>
                    </a:ext>
                  </a:extLst>
                </p:cNvPr>
                <p:cNvSpPr/>
                <p:nvPr/>
              </p:nvSpPr>
              <p:spPr>
                <a:xfrm>
                  <a:off x="5705908" y="2571966"/>
                  <a:ext cx="1533123" cy="1280532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8" name="Triângulo isósceles 247">
                  <a:extLst>
                    <a:ext uri="{FF2B5EF4-FFF2-40B4-BE49-F238E27FC236}">
                      <a16:creationId xmlns="" xmlns:a16="http://schemas.microsoft.com/office/drawing/2014/main" id="{2D81F5B5-A784-4A24-981D-D3D63B67EE9C}"/>
                    </a:ext>
                  </a:extLst>
                </p:cNvPr>
                <p:cNvSpPr/>
                <p:nvPr/>
              </p:nvSpPr>
              <p:spPr>
                <a:xfrm flipV="1">
                  <a:off x="5704822" y="3846781"/>
                  <a:ext cx="963794" cy="805003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9" name="Triângulo isósceles 248">
                  <a:extLst>
                    <a:ext uri="{FF2B5EF4-FFF2-40B4-BE49-F238E27FC236}">
                      <a16:creationId xmlns="" xmlns:a16="http://schemas.microsoft.com/office/drawing/2014/main" id="{B6DB6031-E11E-4736-A971-2C642A1E48FE}"/>
                    </a:ext>
                  </a:extLst>
                </p:cNvPr>
                <p:cNvSpPr/>
                <p:nvPr/>
              </p:nvSpPr>
              <p:spPr>
                <a:xfrm flipV="1">
                  <a:off x="6670908" y="3852130"/>
                  <a:ext cx="567045" cy="439932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56" name="Agrupar 255">
                <a:extLst>
                  <a:ext uri="{FF2B5EF4-FFF2-40B4-BE49-F238E27FC236}">
                    <a16:creationId xmlns="" xmlns:a16="http://schemas.microsoft.com/office/drawing/2014/main" id="{6CE8A874-6687-43C6-B259-029A55BD7200}"/>
                  </a:ext>
                </a:extLst>
              </p:cNvPr>
              <p:cNvGrpSpPr/>
              <p:nvPr/>
            </p:nvGrpSpPr>
            <p:grpSpPr>
              <a:xfrm>
                <a:off x="2176537" y="3986337"/>
                <a:ext cx="4346984" cy="1525717"/>
                <a:chOff x="4118183" y="1636870"/>
                <a:chExt cx="3142836" cy="1103082"/>
              </a:xfrm>
            </p:grpSpPr>
            <p:sp>
              <p:nvSpPr>
                <p:cNvPr id="257" name="Forma Livre: Forma 256">
                  <a:extLst>
                    <a:ext uri="{FF2B5EF4-FFF2-40B4-BE49-F238E27FC236}">
                      <a16:creationId xmlns="" xmlns:a16="http://schemas.microsoft.com/office/drawing/2014/main" id="{D75E85AA-57E2-4AAE-9717-EBA14651248E}"/>
                    </a:ext>
                  </a:extLst>
                </p:cNvPr>
                <p:cNvSpPr/>
                <p:nvPr/>
              </p:nvSpPr>
              <p:spPr>
                <a:xfrm>
                  <a:off x="4118183" y="1636870"/>
                  <a:ext cx="1571418" cy="1103082"/>
                </a:xfrm>
                <a:custGeom>
                  <a:avLst/>
                  <a:gdLst>
                    <a:gd name="connsiteX0" fmla="*/ 1571418 w 1571418"/>
                    <a:gd name="connsiteY0" fmla="*/ 0 h 1103082"/>
                    <a:gd name="connsiteX1" fmla="*/ 1571418 w 1571418"/>
                    <a:gd name="connsiteY1" fmla="*/ 1103082 h 1103082"/>
                    <a:gd name="connsiteX2" fmla="*/ 0 w 1571418"/>
                    <a:gd name="connsiteY2" fmla="*/ 1103082 h 1103082"/>
                    <a:gd name="connsiteX3" fmla="*/ 4749 w 1571418"/>
                    <a:gd name="connsiteY3" fmla="*/ 1034281 h 1103082"/>
                    <a:gd name="connsiteX4" fmla="*/ 1571418 w 1571418"/>
                    <a:gd name="connsiteY4" fmla="*/ 0 h 11030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71418" h="1103082">
                      <a:moveTo>
                        <a:pt x="1571418" y="0"/>
                      </a:moveTo>
                      <a:lnTo>
                        <a:pt x="1571418" y="1103082"/>
                      </a:lnTo>
                      <a:lnTo>
                        <a:pt x="0" y="1103082"/>
                      </a:lnTo>
                      <a:lnTo>
                        <a:pt x="4749" y="1034281"/>
                      </a:lnTo>
                      <a:cubicBezTo>
                        <a:pt x="85394" y="453341"/>
                        <a:pt x="756039" y="0"/>
                        <a:pt x="1571418" y="0"/>
                      </a:cubicBezTo>
                      <a:close/>
                    </a:path>
                  </a:pathLst>
                </a:custGeom>
                <a:solidFill>
                  <a:srgbClr val="3C751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8" name="Forma Livre: Forma 257">
                  <a:extLst>
                    <a:ext uri="{FF2B5EF4-FFF2-40B4-BE49-F238E27FC236}">
                      <a16:creationId xmlns="" xmlns:a16="http://schemas.microsoft.com/office/drawing/2014/main" id="{DC025C9E-FDAB-4BE7-9E13-6377C40FDFE5}"/>
                    </a:ext>
                  </a:extLst>
                </p:cNvPr>
                <p:cNvSpPr/>
                <p:nvPr/>
              </p:nvSpPr>
              <p:spPr>
                <a:xfrm flipH="1">
                  <a:off x="5689601" y="1636870"/>
                  <a:ext cx="1571418" cy="1103082"/>
                </a:xfrm>
                <a:custGeom>
                  <a:avLst/>
                  <a:gdLst>
                    <a:gd name="connsiteX0" fmla="*/ 1571418 w 1571418"/>
                    <a:gd name="connsiteY0" fmla="*/ 0 h 1103082"/>
                    <a:gd name="connsiteX1" fmla="*/ 1571418 w 1571418"/>
                    <a:gd name="connsiteY1" fmla="*/ 1103082 h 1103082"/>
                    <a:gd name="connsiteX2" fmla="*/ 0 w 1571418"/>
                    <a:gd name="connsiteY2" fmla="*/ 1103082 h 1103082"/>
                    <a:gd name="connsiteX3" fmla="*/ 4749 w 1571418"/>
                    <a:gd name="connsiteY3" fmla="*/ 1034281 h 1103082"/>
                    <a:gd name="connsiteX4" fmla="*/ 1571418 w 1571418"/>
                    <a:gd name="connsiteY4" fmla="*/ 0 h 11030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71418" h="1103082">
                      <a:moveTo>
                        <a:pt x="1571418" y="0"/>
                      </a:moveTo>
                      <a:lnTo>
                        <a:pt x="1571418" y="1103082"/>
                      </a:lnTo>
                      <a:lnTo>
                        <a:pt x="0" y="1103082"/>
                      </a:lnTo>
                      <a:lnTo>
                        <a:pt x="4749" y="1034281"/>
                      </a:lnTo>
                      <a:cubicBezTo>
                        <a:pt x="85394" y="453341"/>
                        <a:pt x="756039" y="0"/>
                        <a:pt x="1571418" y="0"/>
                      </a:cubicBezTo>
                      <a:close/>
                    </a:path>
                  </a:pathLst>
                </a:custGeom>
                <a:solidFill>
                  <a:srgbClr val="47931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113" name="Agrupar 112">
            <a:extLst>
              <a:ext uri="{FF2B5EF4-FFF2-40B4-BE49-F238E27FC236}">
                <a16:creationId xmlns="" xmlns:a16="http://schemas.microsoft.com/office/drawing/2014/main" id="{251072AA-A231-4CA8-B341-90CDBAE36C3E}"/>
              </a:ext>
            </a:extLst>
          </p:cNvPr>
          <p:cNvGrpSpPr/>
          <p:nvPr/>
        </p:nvGrpSpPr>
        <p:grpSpPr>
          <a:xfrm>
            <a:off x="15474515" y="2066660"/>
            <a:ext cx="3242239" cy="3192437"/>
            <a:chOff x="8496139" y="1397875"/>
            <a:chExt cx="3242239" cy="3192437"/>
          </a:xfrm>
        </p:grpSpPr>
        <p:grpSp>
          <p:nvGrpSpPr>
            <p:cNvPr id="114" name="Agrupar 113">
              <a:extLst>
                <a:ext uri="{FF2B5EF4-FFF2-40B4-BE49-F238E27FC236}">
                  <a16:creationId xmlns="" xmlns:a16="http://schemas.microsoft.com/office/drawing/2014/main" id="{8021C968-7EDC-4AEF-97C3-EF63C7BFBF94}"/>
                </a:ext>
              </a:extLst>
            </p:cNvPr>
            <p:cNvGrpSpPr/>
            <p:nvPr/>
          </p:nvGrpSpPr>
          <p:grpSpPr>
            <a:xfrm>
              <a:off x="8496139" y="2692318"/>
              <a:ext cx="1997901" cy="1387039"/>
              <a:chOff x="8496139" y="2806618"/>
              <a:chExt cx="1997901" cy="1387039"/>
            </a:xfrm>
          </p:grpSpPr>
          <p:sp>
            <p:nvSpPr>
              <p:cNvPr id="176" name="Retângulo: Cantos Arredondados 175">
                <a:extLst>
                  <a:ext uri="{FF2B5EF4-FFF2-40B4-BE49-F238E27FC236}">
                    <a16:creationId xmlns="" xmlns:a16="http://schemas.microsoft.com/office/drawing/2014/main" id="{3C95A5D4-A634-4A46-8B01-D99A2BE3D91E}"/>
                  </a:ext>
                </a:extLst>
              </p:cNvPr>
              <p:cNvSpPr/>
              <p:nvPr/>
            </p:nvSpPr>
            <p:spPr>
              <a:xfrm>
                <a:off x="8715671" y="3180147"/>
                <a:ext cx="1606277" cy="1013510"/>
              </a:xfrm>
              <a:prstGeom prst="roundRect">
                <a:avLst/>
              </a:prstGeom>
              <a:solidFill>
                <a:srgbClr val="70C5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7" name="Retângulo: Cantos Arredondados 176">
                <a:extLst>
                  <a:ext uri="{FF2B5EF4-FFF2-40B4-BE49-F238E27FC236}">
                    <a16:creationId xmlns="" xmlns:a16="http://schemas.microsoft.com/office/drawing/2014/main" id="{E2154532-0305-4B77-AE22-D833C210A680}"/>
                  </a:ext>
                </a:extLst>
              </p:cNvPr>
              <p:cNvSpPr/>
              <p:nvPr/>
            </p:nvSpPr>
            <p:spPr>
              <a:xfrm>
                <a:off x="8496139" y="2806618"/>
                <a:ext cx="1997901" cy="436783"/>
              </a:xfrm>
              <a:prstGeom prst="roundRect">
                <a:avLst>
                  <a:gd name="adj" fmla="val 50000"/>
                </a:avLst>
              </a:prstGeom>
              <a:solidFill>
                <a:srgbClr val="E4AF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15" name="Agrupar 114">
              <a:extLst>
                <a:ext uri="{FF2B5EF4-FFF2-40B4-BE49-F238E27FC236}">
                  <a16:creationId xmlns="" xmlns:a16="http://schemas.microsoft.com/office/drawing/2014/main" id="{C85C81FD-6033-44DF-9293-F0D40ADD2BF3}"/>
                </a:ext>
              </a:extLst>
            </p:cNvPr>
            <p:cNvGrpSpPr/>
            <p:nvPr/>
          </p:nvGrpSpPr>
          <p:grpSpPr>
            <a:xfrm rot="20769997">
              <a:off x="9513802" y="2323323"/>
              <a:ext cx="2224576" cy="1982752"/>
              <a:chOff x="10010203" y="2780896"/>
              <a:chExt cx="2224576" cy="1982752"/>
            </a:xfrm>
          </p:grpSpPr>
          <p:sp>
            <p:nvSpPr>
              <p:cNvPr id="173" name="Arco 172">
                <a:extLst>
                  <a:ext uri="{FF2B5EF4-FFF2-40B4-BE49-F238E27FC236}">
                    <a16:creationId xmlns="" xmlns:a16="http://schemas.microsoft.com/office/drawing/2014/main" id="{9520DDE0-0EE7-4C3C-8311-EA8DEDD80339}"/>
                  </a:ext>
                </a:extLst>
              </p:cNvPr>
              <p:cNvSpPr/>
              <p:nvPr/>
            </p:nvSpPr>
            <p:spPr>
              <a:xfrm rot="7955567">
                <a:off x="9740911" y="3050188"/>
                <a:ext cx="1511603" cy="973020"/>
              </a:xfrm>
              <a:prstGeom prst="arc">
                <a:avLst>
                  <a:gd name="adj1" fmla="val 15931928"/>
                  <a:gd name="adj2" fmla="val 0"/>
                </a:avLst>
              </a:prstGeom>
              <a:noFill/>
              <a:ln w="127000">
                <a:solidFill>
                  <a:srgbClr val="BC2E1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4" name="Arco 173">
                <a:extLst>
                  <a:ext uri="{FF2B5EF4-FFF2-40B4-BE49-F238E27FC236}">
                    <a16:creationId xmlns="" xmlns:a16="http://schemas.microsoft.com/office/drawing/2014/main" id="{AD2C4B18-CE76-4396-BB31-B3A9BDDD9D70}"/>
                  </a:ext>
                </a:extLst>
              </p:cNvPr>
              <p:cNvSpPr/>
              <p:nvPr/>
            </p:nvSpPr>
            <p:spPr>
              <a:xfrm rot="1931968" flipH="1">
                <a:off x="10723176" y="3817863"/>
                <a:ext cx="1511603" cy="945785"/>
              </a:xfrm>
              <a:prstGeom prst="arc">
                <a:avLst>
                  <a:gd name="adj1" fmla="val 15772118"/>
                  <a:gd name="adj2" fmla="val 21541184"/>
                </a:avLst>
              </a:prstGeom>
              <a:noFill/>
              <a:ln w="127000">
                <a:solidFill>
                  <a:srgbClr val="BC2E1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5" name="Elipse 174">
                <a:extLst>
                  <a:ext uri="{FF2B5EF4-FFF2-40B4-BE49-F238E27FC236}">
                    <a16:creationId xmlns="" xmlns:a16="http://schemas.microsoft.com/office/drawing/2014/main" id="{3273F07F-D92F-4D18-87BD-8EBB8DEE47C0}"/>
                  </a:ext>
                </a:extLst>
              </p:cNvPr>
              <p:cNvSpPr/>
              <p:nvPr/>
            </p:nvSpPr>
            <p:spPr>
              <a:xfrm rot="2180057">
                <a:off x="11715574" y="3865916"/>
                <a:ext cx="139904" cy="125015"/>
              </a:xfrm>
              <a:prstGeom prst="ellipse">
                <a:avLst/>
              </a:prstGeom>
              <a:solidFill>
                <a:srgbClr val="BC2E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16" name="Agrupar 115">
              <a:extLst>
                <a:ext uri="{FF2B5EF4-FFF2-40B4-BE49-F238E27FC236}">
                  <a16:creationId xmlns="" xmlns:a16="http://schemas.microsoft.com/office/drawing/2014/main" id="{3EDEB283-73A6-4544-943F-C9350ADE7008}"/>
                </a:ext>
              </a:extLst>
            </p:cNvPr>
            <p:cNvGrpSpPr/>
            <p:nvPr/>
          </p:nvGrpSpPr>
          <p:grpSpPr>
            <a:xfrm>
              <a:off x="8544359" y="2483249"/>
              <a:ext cx="1985813" cy="2107063"/>
              <a:chOff x="8544359" y="2597549"/>
              <a:chExt cx="1985813" cy="2107063"/>
            </a:xfrm>
          </p:grpSpPr>
          <p:sp>
            <p:nvSpPr>
              <p:cNvPr id="156" name="Retângulo: Cantos Arredondados 155">
                <a:extLst>
                  <a:ext uri="{FF2B5EF4-FFF2-40B4-BE49-F238E27FC236}">
                    <a16:creationId xmlns="" xmlns:a16="http://schemas.microsoft.com/office/drawing/2014/main" id="{953A347E-4F38-445C-A554-0B7A3BFE9028}"/>
                  </a:ext>
                </a:extLst>
              </p:cNvPr>
              <p:cNvSpPr/>
              <p:nvPr/>
            </p:nvSpPr>
            <p:spPr>
              <a:xfrm>
                <a:off x="8839173" y="4302280"/>
                <a:ext cx="641889" cy="400894"/>
              </a:xfrm>
              <a:prstGeom prst="roundRect">
                <a:avLst>
                  <a:gd name="adj" fmla="val 50000"/>
                </a:avLst>
              </a:prstGeom>
              <a:solidFill>
                <a:srgbClr val="7460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8" name="Retângulo: Cantos Arredondados 157">
                <a:extLst>
                  <a:ext uri="{FF2B5EF4-FFF2-40B4-BE49-F238E27FC236}">
                    <a16:creationId xmlns="" xmlns:a16="http://schemas.microsoft.com/office/drawing/2014/main" id="{29D366AF-A083-441C-AFDC-E631FAB50AC6}"/>
                  </a:ext>
                </a:extLst>
              </p:cNvPr>
              <p:cNvSpPr/>
              <p:nvPr/>
            </p:nvSpPr>
            <p:spPr>
              <a:xfrm>
                <a:off x="9567362" y="4303718"/>
                <a:ext cx="641889" cy="400894"/>
              </a:xfrm>
              <a:prstGeom prst="roundRect">
                <a:avLst>
                  <a:gd name="adj" fmla="val 50000"/>
                </a:avLst>
              </a:prstGeom>
              <a:solidFill>
                <a:srgbClr val="7460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59" name="Agrupar 158">
                <a:extLst>
                  <a:ext uri="{FF2B5EF4-FFF2-40B4-BE49-F238E27FC236}">
                    <a16:creationId xmlns="" xmlns:a16="http://schemas.microsoft.com/office/drawing/2014/main" id="{E06CDD8B-66C3-406E-A159-DA2ED8E6ACD4}"/>
                  </a:ext>
                </a:extLst>
              </p:cNvPr>
              <p:cNvGrpSpPr/>
              <p:nvPr/>
            </p:nvGrpSpPr>
            <p:grpSpPr>
              <a:xfrm>
                <a:off x="8544359" y="2597549"/>
                <a:ext cx="1985813" cy="1990118"/>
                <a:chOff x="8544359" y="2597549"/>
                <a:chExt cx="1985813" cy="1990118"/>
              </a:xfrm>
            </p:grpSpPr>
            <p:grpSp>
              <p:nvGrpSpPr>
                <p:cNvPr id="160" name="Agrupar 159">
                  <a:extLst>
                    <a:ext uri="{FF2B5EF4-FFF2-40B4-BE49-F238E27FC236}">
                      <a16:creationId xmlns="" xmlns:a16="http://schemas.microsoft.com/office/drawing/2014/main" id="{D1DC4CD8-21DA-4D26-90C4-02D43D23BF81}"/>
                    </a:ext>
                  </a:extLst>
                </p:cNvPr>
                <p:cNvGrpSpPr/>
                <p:nvPr/>
              </p:nvGrpSpPr>
              <p:grpSpPr>
                <a:xfrm rot="2049617">
                  <a:off x="8544359" y="3071369"/>
                  <a:ext cx="396166" cy="860013"/>
                  <a:chOff x="7903266" y="3924381"/>
                  <a:chExt cx="562164" cy="1220369"/>
                </a:xfrm>
              </p:grpSpPr>
              <p:sp>
                <p:nvSpPr>
                  <p:cNvPr id="171" name="Retângulo: Cantos Arredondados 170">
                    <a:extLst>
                      <a:ext uri="{FF2B5EF4-FFF2-40B4-BE49-F238E27FC236}">
                        <a16:creationId xmlns="" xmlns:a16="http://schemas.microsoft.com/office/drawing/2014/main" id="{F2EE53EE-0C83-4C37-9CDF-57BA0882F6D4}"/>
                      </a:ext>
                    </a:extLst>
                  </p:cNvPr>
                  <p:cNvSpPr/>
                  <p:nvPr/>
                </p:nvSpPr>
                <p:spPr>
                  <a:xfrm>
                    <a:off x="7957685" y="3957533"/>
                    <a:ext cx="435637" cy="1187217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E6422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72" name="Forma Livre: Forma 171">
                    <a:extLst>
                      <a:ext uri="{FF2B5EF4-FFF2-40B4-BE49-F238E27FC236}">
                        <a16:creationId xmlns="" xmlns:a16="http://schemas.microsoft.com/office/drawing/2014/main" id="{568D5A37-C8E0-4015-AC5F-0F961863E187}"/>
                      </a:ext>
                    </a:extLst>
                  </p:cNvPr>
                  <p:cNvSpPr/>
                  <p:nvPr/>
                </p:nvSpPr>
                <p:spPr>
                  <a:xfrm>
                    <a:off x="7903266" y="3924381"/>
                    <a:ext cx="562164" cy="436458"/>
                  </a:xfrm>
                  <a:custGeom>
                    <a:avLst/>
                    <a:gdLst>
                      <a:gd name="connsiteX0" fmla="*/ 217819 w 435638"/>
                      <a:gd name="connsiteY0" fmla="*/ 0 h 338225"/>
                      <a:gd name="connsiteX1" fmla="*/ 435638 w 435638"/>
                      <a:gd name="connsiteY1" fmla="*/ 217819 h 338225"/>
                      <a:gd name="connsiteX2" fmla="*/ 435638 w 435638"/>
                      <a:gd name="connsiteY2" fmla="*/ 338225 h 338225"/>
                      <a:gd name="connsiteX3" fmla="*/ 0 w 435638"/>
                      <a:gd name="connsiteY3" fmla="*/ 338225 h 338225"/>
                      <a:gd name="connsiteX4" fmla="*/ 0 w 435638"/>
                      <a:gd name="connsiteY4" fmla="*/ 217819 h 338225"/>
                      <a:gd name="connsiteX5" fmla="*/ 217819 w 435638"/>
                      <a:gd name="connsiteY5" fmla="*/ 0 h 3382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435638" h="338225">
                        <a:moveTo>
                          <a:pt x="217819" y="0"/>
                        </a:moveTo>
                        <a:cubicBezTo>
                          <a:pt x="338117" y="0"/>
                          <a:pt x="435638" y="97521"/>
                          <a:pt x="435638" y="217819"/>
                        </a:cubicBezTo>
                        <a:lnTo>
                          <a:pt x="435638" y="338225"/>
                        </a:lnTo>
                        <a:lnTo>
                          <a:pt x="0" y="338225"/>
                        </a:lnTo>
                        <a:lnTo>
                          <a:pt x="0" y="217819"/>
                        </a:lnTo>
                        <a:cubicBezTo>
                          <a:pt x="0" y="97521"/>
                          <a:pt x="97521" y="0"/>
                          <a:pt x="217819" y="0"/>
                        </a:cubicBezTo>
                        <a:close/>
                      </a:path>
                    </a:pathLst>
                  </a:custGeom>
                  <a:solidFill>
                    <a:srgbClr val="92FF0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61" name="Agrupar 160">
                  <a:extLst>
                    <a:ext uri="{FF2B5EF4-FFF2-40B4-BE49-F238E27FC236}">
                      <a16:creationId xmlns="" xmlns:a16="http://schemas.microsoft.com/office/drawing/2014/main" id="{A815A243-D55E-42B7-9AE7-1AB4DC52520B}"/>
                    </a:ext>
                  </a:extLst>
                </p:cNvPr>
                <p:cNvGrpSpPr/>
                <p:nvPr/>
              </p:nvGrpSpPr>
              <p:grpSpPr>
                <a:xfrm rot="19550383" flipH="1">
                  <a:off x="10134006" y="3072806"/>
                  <a:ext cx="396166" cy="860013"/>
                  <a:chOff x="7903266" y="3924381"/>
                  <a:chExt cx="562164" cy="1220369"/>
                </a:xfrm>
              </p:grpSpPr>
              <p:sp>
                <p:nvSpPr>
                  <p:cNvPr id="169" name="Retângulo: Cantos Arredondados 168">
                    <a:extLst>
                      <a:ext uri="{FF2B5EF4-FFF2-40B4-BE49-F238E27FC236}">
                        <a16:creationId xmlns="" xmlns:a16="http://schemas.microsoft.com/office/drawing/2014/main" id="{BFF40FCC-E2AB-4A26-BE4C-2116649FA368}"/>
                      </a:ext>
                    </a:extLst>
                  </p:cNvPr>
                  <p:cNvSpPr/>
                  <p:nvPr/>
                </p:nvSpPr>
                <p:spPr>
                  <a:xfrm>
                    <a:off x="7957681" y="3957533"/>
                    <a:ext cx="435637" cy="1187217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E6422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70" name="Forma Livre: Forma 169">
                    <a:extLst>
                      <a:ext uri="{FF2B5EF4-FFF2-40B4-BE49-F238E27FC236}">
                        <a16:creationId xmlns="" xmlns:a16="http://schemas.microsoft.com/office/drawing/2014/main" id="{4B38829D-E54D-4A29-853C-F94448D20B7B}"/>
                      </a:ext>
                    </a:extLst>
                  </p:cNvPr>
                  <p:cNvSpPr/>
                  <p:nvPr/>
                </p:nvSpPr>
                <p:spPr>
                  <a:xfrm>
                    <a:off x="7903266" y="3924381"/>
                    <a:ext cx="562164" cy="436458"/>
                  </a:xfrm>
                  <a:custGeom>
                    <a:avLst/>
                    <a:gdLst>
                      <a:gd name="connsiteX0" fmla="*/ 217819 w 435638"/>
                      <a:gd name="connsiteY0" fmla="*/ 0 h 338225"/>
                      <a:gd name="connsiteX1" fmla="*/ 435638 w 435638"/>
                      <a:gd name="connsiteY1" fmla="*/ 217819 h 338225"/>
                      <a:gd name="connsiteX2" fmla="*/ 435638 w 435638"/>
                      <a:gd name="connsiteY2" fmla="*/ 338225 h 338225"/>
                      <a:gd name="connsiteX3" fmla="*/ 0 w 435638"/>
                      <a:gd name="connsiteY3" fmla="*/ 338225 h 338225"/>
                      <a:gd name="connsiteX4" fmla="*/ 0 w 435638"/>
                      <a:gd name="connsiteY4" fmla="*/ 217819 h 338225"/>
                      <a:gd name="connsiteX5" fmla="*/ 217819 w 435638"/>
                      <a:gd name="connsiteY5" fmla="*/ 0 h 3382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435638" h="338225">
                        <a:moveTo>
                          <a:pt x="217819" y="0"/>
                        </a:moveTo>
                        <a:cubicBezTo>
                          <a:pt x="338117" y="0"/>
                          <a:pt x="435638" y="97521"/>
                          <a:pt x="435638" y="217819"/>
                        </a:cubicBezTo>
                        <a:lnTo>
                          <a:pt x="435638" y="338225"/>
                        </a:lnTo>
                        <a:lnTo>
                          <a:pt x="0" y="338225"/>
                        </a:lnTo>
                        <a:lnTo>
                          <a:pt x="0" y="217819"/>
                        </a:lnTo>
                        <a:cubicBezTo>
                          <a:pt x="0" y="97521"/>
                          <a:pt x="97521" y="0"/>
                          <a:pt x="217819" y="0"/>
                        </a:cubicBezTo>
                        <a:close/>
                      </a:path>
                    </a:pathLst>
                  </a:custGeom>
                  <a:solidFill>
                    <a:srgbClr val="92FF0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62" name="Agrupar 161">
                  <a:extLst>
                    <a:ext uri="{FF2B5EF4-FFF2-40B4-BE49-F238E27FC236}">
                      <a16:creationId xmlns="" xmlns:a16="http://schemas.microsoft.com/office/drawing/2014/main" id="{9D010C84-4F65-412F-B1D7-CB65485AB56E}"/>
                    </a:ext>
                  </a:extLst>
                </p:cNvPr>
                <p:cNvGrpSpPr/>
                <p:nvPr/>
              </p:nvGrpSpPr>
              <p:grpSpPr>
                <a:xfrm>
                  <a:off x="8919963" y="2597549"/>
                  <a:ext cx="1221404" cy="1990118"/>
                  <a:chOff x="8597048" y="1895779"/>
                  <a:chExt cx="1850872" cy="2655364"/>
                </a:xfrm>
              </p:grpSpPr>
              <p:sp>
                <p:nvSpPr>
                  <p:cNvPr id="167" name="Forma Livre: Forma 166">
                    <a:extLst>
                      <a:ext uri="{FF2B5EF4-FFF2-40B4-BE49-F238E27FC236}">
                        <a16:creationId xmlns="" xmlns:a16="http://schemas.microsoft.com/office/drawing/2014/main" id="{F61DB593-F49B-4250-BD97-73D838EDC358}"/>
                      </a:ext>
                    </a:extLst>
                  </p:cNvPr>
                  <p:cNvSpPr/>
                  <p:nvPr/>
                </p:nvSpPr>
                <p:spPr>
                  <a:xfrm>
                    <a:off x="8597048" y="3833285"/>
                    <a:ext cx="1850872" cy="717858"/>
                  </a:xfrm>
                  <a:custGeom>
                    <a:avLst/>
                    <a:gdLst>
                      <a:gd name="connsiteX0" fmla="*/ 0 w 1800188"/>
                      <a:gd name="connsiteY0" fmla="*/ 0 h 717859"/>
                      <a:gd name="connsiteX1" fmla="*/ 1800188 w 1800188"/>
                      <a:gd name="connsiteY1" fmla="*/ 0 h 717859"/>
                      <a:gd name="connsiteX2" fmla="*/ 1752805 w 1800188"/>
                      <a:gd name="connsiteY2" fmla="*/ 152645 h 717859"/>
                      <a:gd name="connsiteX3" fmla="*/ 900094 w 1800188"/>
                      <a:gd name="connsiteY3" fmla="*/ 717859 h 717859"/>
                      <a:gd name="connsiteX4" fmla="*/ 47383 w 1800188"/>
                      <a:gd name="connsiteY4" fmla="*/ 152645 h 7178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00188" h="717859">
                        <a:moveTo>
                          <a:pt x="0" y="0"/>
                        </a:moveTo>
                        <a:lnTo>
                          <a:pt x="1800188" y="0"/>
                        </a:lnTo>
                        <a:lnTo>
                          <a:pt x="1752805" y="152645"/>
                        </a:lnTo>
                        <a:cubicBezTo>
                          <a:pt x="1612316" y="484797"/>
                          <a:pt x="1283422" y="717859"/>
                          <a:pt x="900094" y="717859"/>
                        </a:cubicBezTo>
                        <a:cubicBezTo>
                          <a:pt x="516766" y="717859"/>
                          <a:pt x="187872" y="484797"/>
                          <a:pt x="47383" y="152645"/>
                        </a:cubicBezTo>
                        <a:close/>
                      </a:path>
                    </a:pathLst>
                  </a:custGeom>
                  <a:solidFill>
                    <a:srgbClr val="BCA66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8" name="Forma Livre: Forma 167">
                    <a:extLst>
                      <a:ext uri="{FF2B5EF4-FFF2-40B4-BE49-F238E27FC236}">
                        <a16:creationId xmlns="" xmlns:a16="http://schemas.microsoft.com/office/drawing/2014/main" id="{A467AAA2-1426-4C39-93D7-356AEBBD7B7D}"/>
                      </a:ext>
                    </a:extLst>
                  </p:cNvPr>
                  <p:cNvSpPr/>
                  <p:nvPr/>
                </p:nvSpPr>
                <p:spPr>
                  <a:xfrm>
                    <a:off x="8597048" y="1895779"/>
                    <a:ext cx="1850872" cy="1937505"/>
                  </a:xfrm>
                  <a:custGeom>
                    <a:avLst/>
                    <a:gdLst>
                      <a:gd name="connsiteX0" fmla="*/ 925436 w 1850872"/>
                      <a:gd name="connsiteY0" fmla="*/ 0 h 1937505"/>
                      <a:gd name="connsiteX1" fmla="*/ 1850872 w 1850872"/>
                      <a:gd name="connsiteY1" fmla="*/ 925436 h 1937505"/>
                      <a:gd name="connsiteX2" fmla="*/ 1850872 w 1850872"/>
                      <a:gd name="connsiteY2" fmla="*/ 1452055 h 1937505"/>
                      <a:gd name="connsiteX3" fmla="*/ 1850872 w 1850872"/>
                      <a:gd name="connsiteY3" fmla="*/ 1509447 h 1937505"/>
                      <a:gd name="connsiteX4" fmla="*/ 1850872 w 1850872"/>
                      <a:gd name="connsiteY4" fmla="*/ 1937505 h 1937505"/>
                      <a:gd name="connsiteX5" fmla="*/ 0 w 1850872"/>
                      <a:gd name="connsiteY5" fmla="*/ 1937505 h 1937505"/>
                      <a:gd name="connsiteX6" fmla="*/ 0 w 1850872"/>
                      <a:gd name="connsiteY6" fmla="*/ 1509447 h 1937505"/>
                      <a:gd name="connsiteX7" fmla="*/ 0 w 1850872"/>
                      <a:gd name="connsiteY7" fmla="*/ 1452055 h 1937505"/>
                      <a:gd name="connsiteX8" fmla="*/ 0 w 1850872"/>
                      <a:gd name="connsiteY8" fmla="*/ 925436 h 1937505"/>
                      <a:gd name="connsiteX9" fmla="*/ 925436 w 1850872"/>
                      <a:gd name="connsiteY9" fmla="*/ 0 h 193750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850872" h="1937505">
                        <a:moveTo>
                          <a:pt x="925436" y="0"/>
                        </a:moveTo>
                        <a:cubicBezTo>
                          <a:pt x="1436540" y="0"/>
                          <a:pt x="1850872" y="414332"/>
                          <a:pt x="1850872" y="925436"/>
                        </a:cubicBezTo>
                        <a:lnTo>
                          <a:pt x="1850872" y="1452055"/>
                        </a:lnTo>
                        <a:lnTo>
                          <a:pt x="1850872" y="1509447"/>
                        </a:lnTo>
                        <a:lnTo>
                          <a:pt x="1850872" y="1937505"/>
                        </a:lnTo>
                        <a:lnTo>
                          <a:pt x="0" y="1937505"/>
                        </a:lnTo>
                        <a:lnTo>
                          <a:pt x="0" y="1509447"/>
                        </a:lnTo>
                        <a:lnTo>
                          <a:pt x="0" y="1452055"/>
                        </a:lnTo>
                        <a:lnTo>
                          <a:pt x="0" y="925436"/>
                        </a:lnTo>
                        <a:cubicBezTo>
                          <a:pt x="0" y="414332"/>
                          <a:pt x="414332" y="0"/>
                          <a:pt x="925436" y="0"/>
                        </a:cubicBezTo>
                        <a:close/>
                      </a:path>
                    </a:pathLst>
                  </a:custGeom>
                  <a:solidFill>
                    <a:srgbClr val="92FF0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63" name="Agrupar 162">
                  <a:extLst>
                    <a:ext uri="{FF2B5EF4-FFF2-40B4-BE49-F238E27FC236}">
                      <a16:creationId xmlns="" xmlns:a16="http://schemas.microsoft.com/office/drawing/2014/main" id="{9FF38C1F-9DA9-4802-81E2-5A4911727256}"/>
                    </a:ext>
                  </a:extLst>
                </p:cNvPr>
                <p:cNvGrpSpPr/>
                <p:nvPr/>
              </p:nvGrpSpPr>
              <p:grpSpPr>
                <a:xfrm>
                  <a:off x="8908752" y="3075198"/>
                  <a:ext cx="1243826" cy="615488"/>
                  <a:chOff x="8908752" y="3075198"/>
                  <a:chExt cx="1243826" cy="615488"/>
                </a:xfrm>
              </p:grpSpPr>
              <p:sp>
                <p:nvSpPr>
                  <p:cNvPr id="164" name="Retângulo 163">
                    <a:extLst>
                      <a:ext uri="{FF2B5EF4-FFF2-40B4-BE49-F238E27FC236}">
                        <a16:creationId xmlns="" xmlns:a16="http://schemas.microsoft.com/office/drawing/2014/main" id="{7313B180-2EAD-4F09-A74D-91B0A5DFEFAB}"/>
                      </a:ext>
                    </a:extLst>
                  </p:cNvPr>
                  <p:cNvSpPr/>
                  <p:nvPr/>
                </p:nvSpPr>
                <p:spPr>
                  <a:xfrm>
                    <a:off x="9755248" y="3113298"/>
                    <a:ext cx="207850" cy="551053"/>
                  </a:xfrm>
                  <a:prstGeom prst="rect">
                    <a:avLst/>
                  </a:prstGeom>
                  <a:solidFill>
                    <a:srgbClr val="8C6E1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5" name="Retângulo 164">
                    <a:extLst>
                      <a:ext uri="{FF2B5EF4-FFF2-40B4-BE49-F238E27FC236}">
                        <a16:creationId xmlns="" xmlns:a16="http://schemas.microsoft.com/office/drawing/2014/main" id="{723FF2BF-2083-4350-9EAF-EEFCA9EE17EC}"/>
                      </a:ext>
                    </a:extLst>
                  </p:cNvPr>
                  <p:cNvSpPr/>
                  <p:nvPr/>
                </p:nvSpPr>
                <p:spPr>
                  <a:xfrm>
                    <a:off x="9067280" y="3075198"/>
                    <a:ext cx="207850" cy="580445"/>
                  </a:xfrm>
                  <a:prstGeom prst="rect">
                    <a:avLst/>
                  </a:prstGeom>
                  <a:solidFill>
                    <a:srgbClr val="8C6E1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6" name="Retângulo 165">
                    <a:extLst>
                      <a:ext uri="{FF2B5EF4-FFF2-40B4-BE49-F238E27FC236}">
                        <a16:creationId xmlns="" xmlns:a16="http://schemas.microsoft.com/office/drawing/2014/main" id="{F9943D1F-1899-43DA-BC1C-D975805492B6}"/>
                      </a:ext>
                    </a:extLst>
                  </p:cNvPr>
                  <p:cNvSpPr/>
                  <p:nvPr/>
                </p:nvSpPr>
                <p:spPr>
                  <a:xfrm>
                    <a:off x="8908752" y="3590048"/>
                    <a:ext cx="1243826" cy="100638"/>
                  </a:xfrm>
                  <a:prstGeom prst="rect">
                    <a:avLst/>
                  </a:prstGeom>
                  <a:solidFill>
                    <a:srgbClr val="8C6E1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17" name="Agrupar 116">
              <a:extLst>
                <a:ext uri="{FF2B5EF4-FFF2-40B4-BE49-F238E27FC236}">
                  <a16:creationId xmlns="" xmlns:a16="http://schemas.microsoft.com/office/drawing/2014/main" id="{994F10A1-BE27-4E6E-AB85-AFE80C8668BB}"/>
                </a:ext>
              </a:extLst>
            </p:cNvPr>
            <p:cNvGrpSpPr/>
            <p:nvPr/>
          </p:nvGrpSpPr>
          <p:grpSpPr>
            <a:xfrm>
              <a:off x="8605229" y="1397875"/>
              <a:ext cx="1850872" cy="1850872"/>
              <a:chOff x="8605229" y="1397875"/>
              <a:chExt cx="1850872" cy="1850872"/>
            </a:xfrm>
          </p:grpSpPr>
          <p:sp>
            <p:nvSpPr>
              <p:cNvPr id="120" name="Retângulo: Cantos Arredondados 119">
                <a:extLst>
                  <a:ext uri="{FF2B5EF4-FFF2-40B4-BE49-F238E27FC236}">
                    <a16:creationId xmlns="" xmlns:a16="http://schemas.microsoft.com/office/drawing/2014/main" id="{AB512489-FB34-4FD7-8102-8AAB73658BBE}"/>
                  </a:ext>
                </a:extLst>
              </p:cNvPr>
              <p:cNvSpPr/>
              <p:nvPr/>
            </p:nvSpPr>
            <p:spPr>
              <a:xfrm>
                <a:off x="8605229" y="1397875"/>
                <a:ext cx="1850872" cy="1850872"/>
              </a:xfrm>
              <a:prstGeom prst="roundRect">
                <a:avLst>
                  <a:gd name="adj" fmla="val 36055"/>
                </a:avLst>
              </a:prstGeom>
              <a:solidFill>
                <a:srgbClr val="E642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23" name="Agrupar 122">
                <a:extLst>
                  <a:ext uri="{FF2B5EF4-FFF2-40B4-BE49-F238E27FC236}">
                    <a16:creationId xmlns="" xmlns:a16="http://schemas.microsoft.com/office/drawing/2014/main" id="{D8AA73A7-5340-4273-87E2-B16153102DCC}"/>
                  </a:ext>
                </a:extLst>
              </p:cNvPr>
              <p:cNvGrpSpPr/>
              <p:nvPr/>
            </p:nvGrpSpPr>
            <p:grpSpPr>
              <a:xfrm>
                <a:off x="8818007" y="1754318"/>
                <a:ext cx="1425317" cy="1241902"/>
                <a:chOff x="8194640" y="1189136"/>
                <a:chExt cx="2773895" cy="2416940"/>
              </a:xfrm>
            </p:grpSpPr>
            <p:sp>
              <p:nvSpPr>
                <p:cNvPr id="153" name="Retângulo: Cantos Arredondados 152">
                  <a:extLst>
                    <a:ext uri="{FF2B5EF4-FFF2-40B4-BE49-F238E27FC236}">
                      <a16:creationId xmlns="" xmlns:a16="http://schemas.microsoft.com/office/drawing/2014/main" id="{F6E9F046-FF08-4F35-93EE-ED908DDDDDE2}"/>
                    </a:ext>
                  </a:extLst>
                </p:cNvPr>
                <p:cNvSpPr/>
                <p:nvPr/>
              </p:nvSpPr>
              <p:spPr>
                <a:xfrm>
                  <a:off x="8194640" y="1189136"/>
                  <a:ext cx="1524677" cy="156998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6B2A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4" name="Retângulo: Cantos Arredondados 153">
                  <a:extLst>
                    <a:ext uri="{FF2B5EF4-FFF2-40B4-BE49-F238E27FC236}">
                      <a16:creationId xmlns="" xmlns:a16="http://schemas.microsoft.com/office/drawing/2014/main" id="{F7CB0063-1829-46C4-BB91-BD774ADA943D}"/>
                    </a:ext>
                  </a:extLst>
                </p:cNvPr>
                <p:cNvSpPr/>
                <p:nvPr/>
              </p:nvSpPr>
              <p:spPr>
                <a:xfrm>
                  <a:off x="9443858" y="1189136"/>
                  <a:ext cx="1524677" cy="156998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6B2A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5" name="Retângulo: Cantos Arredondados 154">
                  <a:extLst>
                    <a:ext uri="{FF2B5EF4-FFF2-40B4-BE49-F238E27FC236}">
                      <a16:creationId xmlns="" xmlns:a16="http://schemas.microsoft.com/office/drawing/2014/main" id="{6B38D667-4D02-4AE7-8B3B-0C0E9301E4EF}"/>
                    </a:ext>
                  </a:extLst>
                </p:cNvPr>
                <p:cNvSpPr/>
                <p:nvPr/>
              </p:nvSpPr>
              <p:spPr>
                <a:xfrm>
                  <a:off x="8743145" y="1912158"/>
                  <a:ext cx="1645038" cy="16939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6B2A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4" name="Agrupar 123">
                <a:extLst>
                  <a:ext uri="{FF2B5EF4-FFF2-40B4-BE49-F238E27FC236}">
                    <a16:creationId xmlns="" xmlns:a16="http://schemas.microsoft.com/office/drawing/2014/main" id="{ED6D18E2-6315-468A-BADC-7BAAA1B0D831}"/>
                  </a:ext>
                </a:extLst>
              </p:cNvPr>
              <p:cNvGrpSpPr/>
              <p:nvPr/>
            </p:nvGrpSpPr>
            <p:grpSpPr>
              <a:xfrm>
                <a:off x="9133742" y="2023011"/>
                <a:ext cx="787860" cy="775477"/>
                <a:chOff x="9133742" y="2023011"/>
                <a:chExt cx="787860" cy="775477"/>
              </a:xfrm>
            </p:grpSpPr>
            <p:grpSp>
              <p:nvGrpSpPr>
                <p:cNvPr id="125" name="Agrupar 124">
                  <a:extLst>
                    <a:ext uri="{FF2B5EF4-FFF2-40B4-BE49-F238E27FC236}">
                      <a16:creationId xmlns="" xmlns:a16="http://schemas.microsoft.com/office/drawing/2014/main" id="{782A57EC-791F-41A5-BF66-50A8E7DC091A}"/>
                    </a:ext>
                  </a:extLst>
                </p:cNvPr>
                <p:cNvGrpSpPr/>
                <p:nvPr/>
              </p:nvGrpSpPr>
              <p:grpSpPr>
                <a:xfrm>
                  <a:off x="9417179" y="2492658"/>
                  <a:ext cx="179542" cy="45719"/>
                  <a:chOff x="9410036" y="2492658"/>
                  <a:chExt cx="179542" cy="45719"/>
                </a:xfrm>
              </p:grpSpPr>
              <p:sp>
                <p:nvSpPr>
                  <p:cNvPr id="150" name="Elipse 149">
                    <a:extLst>
                      <a:ext uri="{FF2B5EF4-FFF2-40B4-BE49-F238E27FC236}">
                        <a16:creationId xmlns="" xmlns:a16="http://schemas.microsoft.com/office/drawing/2014/main" id="{2B56B403-5760-475F-9285-BDCFFEA681D2}"/>
                      </a:ext>
                    </a:extLst>
                  </p:cNvPr>
                  <p:cNvSpPr/>
                  <p:nvPr/>
                </p:nvSpPr>
                <p:spPr>
                  <a:xfrm rot="2913196">
                    <a:off x="9423059" y="2479635"/>
                    <a:ext cx="45719" cy="71765"/>
                  </a:xfrm>
                  <a:prstGeom prst="ellipse">
                    <a:avLst/>
                  </a:prstGeom>
                  <a:solidFill>
                    <a:srgbClr val="E68E7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2" name="Elipse 151">
                    <a:extLst>
                      <a:ext uri="{FF2B5EF4-FFF2-40B4-BE49-F238E27FC236}">
                        <a16:creationId xmlns="" xmlns:a16="http://schemas.microsoft.com/office/drawing/2014/main" id="{CE8A8B16-CB3F-405A-8713-49ACC00F21FD}"/>
                      </a:ext>
                    </a:extLst>
                  </p:cNvPr>
                  <p:cNvSpPr/>
                  <p:nvPr/>
                </p:nvSpPr>
                <p:spPr>
                  <a:xfrm rot="18686804" flipH="1">
                    <a:off x="9530836" y="2479635"/>
                    <a:ext cx="45719" cy="71765"/>
                  </a:xfrm>
                  <a:prstGeom prst="ellipse">
                    <a:avLst/>
                  </a:prstGeom>
                  <a:solidFill>
                    <a:srgbClr val="E68E7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26" name="Agrupar 125">
                  <a:extLst>
                    <a:ext uri="{FF2B5EF4-FFF2-40B4-BE49-F238E27FC236}">
                      <a16:creationId xmlns="" xmlns:a16="http://schemas.microsoft.com/office/drawing/2014/main" id="{27296E02-D757-409E-8341-364FFEB4F990}"/>
                    </a:ext>
                  </a:extLst>
                </p:cNvPr>
                <p:cNvGrpSpPr/>
                <p:nvPr/>
              </p:nvGrpSpPr>
              <p:grpSpPr>
                <a:xfrm>
                  <a:off x="9376066" y="2653960"/>
                  <a:ext cx="286703" cy="144528"/>
                  <a:chOff x="9376066" y="2653960"/>
                  <a:chExt cx="286703" cy="144528"/>
                </a:xfrm>
              </p:grpSpPr>
              <p:sp>
                <p:nvSpPr>
                  <p:cNvPr id="148" name="Forma Livre: Forma 147">
                    <a:extLst>
                      <a:ext uri="{FF2B5EF4-FFF2-40B4-BE49-F238E27FC236}">
                        <a16:creationId xmlns="" xmlns:a16="http://schemas.microsoft.com/office/drawing/2014/main" id="{C751B72D-57C9-491B-BCF6-387CFE1A32E8}"/>
                      </a:ext>
                    </a:extLst>
                  </p:cNvPr>
                  <p:cNvSpPr/>
                  <p:nvPr/>
                </p:nvSpPr>
                <p:spPr>
                  <a:xfrm>
                    <a:off x="9376066" y="2653960"/>
                    <a:ext cx="286703" cy="144528"/>
                  </a:xfrm>
                  <a:custGeom>
                    <a:avLst/>
                    <a:gdLst>
                      <a:gd name="connsiteX0" fmla="*/ 678 w 1637116"/>
                      <a:gd name="connsiteY0" fmla="*/ 0 h 825276"/>
                      <a:gd name="connsiteX1" fmla="*/ 1636439 w 1637116"/>
                      <a:gd name="connsiteY1" fmla="*/ 0 h 825276"/>
                      <a:gd name="connsiteX2" fmla="*/ 1637116 w 1637116"/>
                      <a:gd name="connsiteY2" fmla="*/ 6718 h 825276"/>
                      <a:gd name="connsiteX3" fmla="*/ 818558 w 1637116"/>
                      <a:gd name="connsiteY3" fmla="*/ 825276 h 825276"/>
                      <a:gd name="connsiteX4" fmla="*/ 0 w 1637116"/>
                      <a:gd name="connsiteY4" fmla="*/ 6718 h 8252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637116" h="825276">
                        <a:moveTo>
                          <a:pt x="678" y="0"/>
                        </a:moveTo>
                        <a:lnTo>
                          <a:pt x="1636439" y="0"/>
                        </a:lnTo>
                        <a:lnTo>
                          <a:pt x="1637116" y="6718"/>
                        </a:lnTo>
                        <a:cubicBezTo>
                          <a:pt x="1637116" y="458795"/>
                          <a:pt x="1270635" y="825276"/>
                          <a:pt x="818558" y="825276"/>
                        </a:cubicBezTo>
                        <a:cubicBezTo>
                          <a:pt x="366481" y="825276"/>
                          <a:pt x="0" y="458795"/>
                          <a:pt x="0" y="6718"/>
                        </a:cubicBezTo>
                        <a:close/>
                      </a:path>
                    </a:pathLst>
                  </a:custGeom>
                  <a:solidFill>
                    <a:srgbClr val="C7564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49" name="Elipse 148">
                    <a:extLst>
                      <a:ext uri="{FF2B5EF4-FFF2-40B4-BE49-F238E27FC236}">
                        <a16:creationId xmlns="" xmlns:a16="http://schemas.microsoft.com/office/drawing/2014/main" id="{AA33589F-B3BC-4920-886B-D76F68628F78}"/>
                      </a:ext>
                    </a:extLst>
                  </p:cNvPr>
                  <p:cNvSpPr/>
                  <p:nvPr/>
                </p:nvSpPr>
                <p:spPr>
                  <a:xfrm rot="20829726">
                    <a:off x="9478428" y="2711401"/>
                    <a:ext cx="138158" cy="82086"/>
                  </a:xfrm>
                  <a:prstGeom prst="ellipse">
                    <a:avLst/>
                  </a:prstGeom>
                  <a:solidFill>
                    <a:srgbClr val="FF5B3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27" name="Agrupar 126">
                  <a:extLst>
                    <a:ext uri="{FF2B5EF4-FFF2-40B4-BE49-F238E27FC236}">
                      <a16:creationId xmlns="" xmlns:a16="http://schemas.microsoft.com/office/drawing/2014/main" id="{AFC8BDF6-545F-4EF8-B7C5-5B91737DF8D3}"/>
                    </a:ext>
                  </a:extLst>
                </p:cNvPr>
                <p:cNvGrpSpPr/>
                <p:nvPr/>
              </p:nvGrpSpPr>
              <p:grpSpPr>
                <a:xfrm>
                  <a:off x="9133742" y="2023011"/>
                  <a:ext cx="787860" cy="414488"/>
                  <a:chOff x="9133742" y="2023011"/>
                  <a:chExt cx="787860" cy="414488"/>
                </a:xfrm>
              </p:grpSpPr>
              <p:grpSp>
                <p:nvGrpSpPr>
                  <p:cNvPr id="133" name="Agrupar 132">
                    <a:extLst>
                      <a:ext uri="{FF2B5EF4-FFF2-40B4-BE49-F238E27FC236}">
                        <a16:creationId xmlns="" xmlns:a16="http://schemas.microsoft.com/office/drawing/2014/main" id="{174934C1-AEED-4D98-A028-3DEDBBB736CB}"/>
                      </a:ext>
                    </a:extLst>
                  </p:cNvPr>
                  <p:cNvGrpSpPr/>
                  <p:nvPr/>
                </p:nvGrpSpPr>
                <p:grpSpPr>
                  <a:xfrm>
                    <a:off x="9661786" y="2023011"/>
                    <a:ext cx="259816" cy="408146"/>
                    <a:chOff x="9661786" y="2023011"/>
                    <a:chExt cx="259816" cy="408146"/>
                  </a:xfrm>
                </p:grpSpPr>
                <p:sp>
                  <p:nvSpPr>
                    <p:cNvPr id="146" name="Retângulo: Cantos Arredondados 145">
                      <a:extLst>
                        <a:ext uri="{FF2B5EF4-FFF2-40B4-BE49-F238E27FC236}">
                          <a16:creationId xmlns="" xmlns:a16="http://schemas.microsoft.com/office/drawing/2014/main" id="{0C194C72-7A33-4FF7-AA7E-00291CA29DB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61786" y="2023011"/>
                      <a:ext cx="259816" cy="408146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r"/>
                      <a:endParaRPr lang="pt-BR"/>
                    </a:p>
                  </p:txBody>
                </p:sp>
                <p:sp>
                  <p:nvSpPr>
                    <p:cNvPr id="147" name="Retângulo: Cantos Arredondados 146">
                      <a:extLst>
                        <a:ext uri="{FF2B5EF4-FFF2-40B4-BE49-F238E27FC236}">
                          <a16:creationId xmlns="" xmlns:a16="http://schemas.microsoft.com/office/drawing/2014/main" id="{53517565-FC5A-4029-ACDA-DE56F4837CE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813319" y="2086281"/>
                      <a:ext cx="76581" cy="169327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r"/>
                      <a:endParaRPr lang="pt-BR"/>
                    </a:p>
                  </p:txBody>
                </p:sp>
              </p:grpSp>
              <p:grpSp>
                <p:nvGrpSpPr>
                  <p:cNvPr id="134" name="Agrupar 133">
                    <a:extLst>
                      <a:ext uri="{FF2B5EF4-FFF2-40B4-BE49-F238E27FC236}">
                        <a16:creationId xmlns="" xmlns:a16="http://schemas.microsoft.com/office/drawing/2014/main" id="{164BE543-0587-4D6B-BD37-B9F4F6C70151}"/>
                      </a:ext>
                    </a:extLst>
                  </p:cNvPr>
                  <p:cNvGrpSpPr/>
                  <p:nvPr/>
                </p:nvGrpSpPr>
                <p:grpSpPr>
                  <a:xfrm>
                    <a:off x="9133742" y="2029353"/>
                    <a:ext cx="259816" cy="408146"/>
                    <a:chOff x="9138174" y="2029353"/>
                    <a:chExt cx="259816" cy="408146"/>
                  </a:xfrm>
                </p:grpSpPr>
                <p:sp>
                  <p:nvSpPr>
                    <p:cNvPr id="135" name="Retângulo: Cantos Arredondados 134">
                      <a:extLst>
                        <a:ext uri="{FF2B5EF4-FFF2-40B4-BE49-F238E27FC236}">
                          <a16:creationId xmlns="" xmlns:a16="http://schemas.microsoft.com/office/drawing/2014/main" id="{AAE0AF3C-BF82-477F-BC74-1280C205399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138174" y="2029353"/>
                      <a:ext cx="259816" cy="408146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37" name="Retângulo: Cantos Arredondados 136">
                      <a:extLst>
                        <a:ext uri="{FF2B5EF4-FFF2-40B4-BE49-F238E27FC236}">
                          <a16:creationId xmlns="" xmlns:a16="http://schemas.microsoft.com/office/drawing/2014/main" id="{8F889E02-BE6F-40DC-A979-3C74AEB7178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289707" y="2092623"/>
                      <a:ext cx="76581" cy="169327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</p:grpSp>
        </p:grpSp>
      </p:grpSp>
    </p:spTree>
    <p:extLst>
      <p:ext uri="{BB962C8B-B14F-4D97-AF65-F5344CB8AC3E}">
        <p14:creationId xmlns:p14="http://schemas.microsoft.com/office/powerpoint/2010/main" val="25983063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rupo 121"/>
          <p:cNvGrpSpPr/>
          <p:nvPr/>
        </p:nvGrpSpPr>
        <p:grpSpPr>
          <a:xfrm>
            <a:off x="1745673" y="1262414"/>
            <a:ext cx="8551718" cy="4778258"/>
            <a:chOff x="-289610" y="1293905"/>
            <a:chExt cx="12222908" cy="6860010"/>
          </a:xfrm>
        </p:grpSpPr>
        <p:sp>
          <p:nvSpPr>
            <p:cNvPr id="123" name="Retângulo 122"/>
            <p:cNvSpPr/>
            <p:nvPr/>
          </p:nvSpPr>
          <p:spPr>
            <a:xfrm>
              <a:off x="-264538" y="1293905"/>
              <a:ext cx="12197836" cy="6860010"/>
            </a:xfrm>
            <a:prstGeom prst="rect">
              <a:avLst/>
            </a:prstGeom>
            <a:solidFill>
              <a:srgbClr val="5B99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24" name="Agrupar 258">
              <a:extLst>
                <a:ext uri="{FF2B5EF4-FFF2-40B4-BE49-F238E27FC236}">
                  <a16:creationId xmlns="" xmlns:a16="http://schemas.microsoft.com/office/drawing/2014/main" id="{435C4DA3-D962-4344-B062-98931A1B6866}"/>
                </a:ext>
              </a:extLst>
            </p:cNvPr>
            <p:cNvGrpSpPr/>
            <p:nvPr/>
          </p:nvGrpSpPr>
          <p:grpSpPr>
            <a:xfrm>
              <a:off x="-289610" y="1293905"/>
              <a:ext cx="12220647" cy="6860010"/>
              <a:chOff x="-25065" y="0"/>
              <a:chExt cx="12217065" cy="6858000"/>
            </a:xfrm>
          </p:grpSpPr>
          <p:grpSp>
            <p:nvGrpSpPr>
              <p:cNvPr id="125" name="Agrupar 250">
                <a:extLst>
                  <a:ext uri="{FF2B5EF4-FFF2-40B4-BE49-F238E27FC236}">
                    <a16:creationId xmlns="" xmlns:a16="http://schemas.microsoft.com/office/drawing/2014/main" id="{8C1D7C83-5BE9-4B49-800C-49D5DCF20753}"/>
                  </a:ext>
                </a:extLst>
              </p:cNvPr>
              <p:cNvGrpSpPr/>
              <p:nvPr/>
            </p:nvGrpSpPr>
            <p:grpSpPr>
              <a:xfrm>
                <a:off x="6799147" y="3380052"/>
                <a:ext cx="2526842" cy="2110529"/>
                <a:chOff x="4723437" y="2567515"/>
                <a:chExt cx="3498067" cy="2921739"/>
              </a:xfrm>
            </p:grpSpPr>
            <p:sp>
              <p:nvSpPr>
                <p:cNvPr id="185" name="Triângulo isósceles 184">
                  <a:extLst>
                    <a:ext uri="{FF2B5EF4-FFF2-40B4-BE49-F238E27FC236}">
                      <a16:creationId xmlns="" xmlns:a16="http://schemas.microsoft.com/office/drawing/2014/main" id="{972D4D8D-E51B-426E-9A35-11F307BF0860}"/>
                    </a:ext>
                  </a:extLst>
                </p:cNvPr>
                <p:cNvSpPr/>
                <p:nvPr/>
              </p:nvSpPr>
              <p:spPr>
                <a:xfrm>
                  <a:off x="4723437" y="2567515"/>
                  <a:ext cx="3498067" cy="2921739"/>
                </a:xfrm>
                <a:prstGeom prst="triangle">
                  <a:avLst/>
                </a:prstGeom>
                <a:solidFill>
                  <a:srgbClr val="0E758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6" name="Triângulo isósceles 185">
                  <a:extLst>
                    <a:ext uri="{FF2B5EF4-FFF2-40B4-BE49-F238E27FC236}">
                      <a16:creationId xmlns="" xmlns:a16="http://schemas.microsoft.com/office/drawing/2014/main" id="{6508F925-8481-4F0D-A090-C8497A373039}"/>
                    </a:ext>
                  </a:extLst>
                </p:cNvPr>
                <p:cNvSpPr/>
                <p:nvPr/>
              </p:nvSpPr>
              <p:spPr>
                <a:xfrm>
                  <a:off x="5689983" y="2569125"/>
                  <a:ext cx="1553300" cy="1280532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7" name="Triângulo isósceles 186">
                  <a:extLst>
                    <a:ext uri="{FF2B5EF4-FFF2-40B4-BE49-F238E27FC236}">
                      <a16:creationId xmlns="" xmlns:a16="http://schemas.microsoft.com/office/drawing/2014/main" id="{78D7AE8E-D9BC-4AAC-A448-AFD02A8E4DB5}"/>
                    </a:ext>
                  </a:extLst>
                </p:cNvPr>
                <p:cNvSpPr/>
                <p:nvPr/>
              </p:nvSpPr>
              <p:spPr>
                <a:xfrm flipV="1">
                  <a:off x="5696283" y="3828981"/>
                  <a:ext cx="1030222" cy="805003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8" name="Triângulo isósceles 187">
                  <a:extLst>
                    <a:ext uri="{FF2B5EF4-FFF2-40B4-BE49-F238E27FC236}">
                      <a16:creationId xmlns="" xmlns:a16="http://schemas.microsoft.com/office/drawing/2014/main" id="{6D356A9F-8E70-42BB-8459-763ACF6C2256}"/>
                    </a:ext>
                  </a:extLst>
                </p:cNvPr>
                <p:cNvSpPr/>
                <p:nvPr/>
              </p:nvSpPr>
              <p:spPr>
                <a:xfrm flipV="1">
                  <a:off x="6714567" y="3845793"/>
                  <a:ext cx="526711" cy="439933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26" name="Forma Livre: Forma 127">
                <a:extLst>
                  <a:ext uri="{FF2B5EF4-FFF2-40B4-BE49-F238E27FC236}">
                    <a16:creationId xmlns="" xmlns:a16="http://schemas.microsoft.com/office/drawing/2014/main" id="{81057A5D-5139-4BEE-846D-4F40EB2ED096}"/>
                  </a:ext>
                </a:extLst>
              </p:cNvPr>
              <p:cNvSpPr/>
              <p:nvPr/>
            </p:nvSpPr>
            <p:spPr>
              <a:xfrm>
                <a:off x="2042774" y="2041163"/>
                <a:ext cx="3176926" cy="546118"/>
              </a:xfrm>
              <a:custGeom>
                <a:avLst/>
                <a:gdLst>
                  <a:gd name="connsiteX0" fmla="*/ 0 w 3176926"/>
                  <a:gd name="connsiteY0" fmla="*/ 545029 h 546118"/>
                  <a:gd name="connsiteX1" fmla="*/ 10805 w 3176926"/>
                  <a:gd name="connsiteY1" fmla="*/ 546118 h 546118"/>
                  <a:gd name="connsiteX2" fmla="*/ 0 w 3176926"/>
                  <a:gd name="connsiteY2" fmla="*/ 546118 h 546118"/>
                  <a:gd name="connsiteX3" fmla="*/ 3176926 w 3176926"/>
                  <a:gd name="connsiteY3" fmla="*/ 537301 h 546118"/>
                  <a:gd name="connsiteX4" fmla="*/ 3176926 w 3176926"/>
                  <a:gd name="connsiteY4" fmla="*/ 546118 h 546118"/>
                  <a:gd name="connsiteX5" fmla="*/ 3111363 w 3176926"/>
                  <a:gd name="connsiteY5" fmla="*/ 546118 h 546118"/>
                  <a:gd name="connsiteX6" fmla="*/ 3166394 w 3176926"/>
                  <a:gd name="connsiteY6" fmla="*/ 540571 h 546118"/>
                  <a:gd name="connsiteX7" fmla="*/ 3111363 w 3176926"/>
                  <a:gd name="connsiteY7" fmla="*/ 0 h 546118"/>
                  <a:gd name="connsiteX8" fmla="*/ 3176926 w 3176926"/>
                  <a:gd name="connsiteY8" fmla="*/ 0 h 546118"/>
                  <a:gd name="connsiteX9" fmla="*/ 3176926 w 3176926"/>
                  <a:gd name="connsiteY9" fmla="*/ 8817 h 546118"/>
                  <a:gd name="connsiteX10" fmla="*/ 3166394 w 3176926"/>
                  <a:gd name="connsiteY10" fmla="*/ 5548 h 546118"/>
                  <a:gd name="connsiteX11" fmla="*/ 3111363 w 3176926"/>
                  <a:gd name="connsiteY11" fmla="*/ 0 h 546118"/>
                  <a:gd name="connsiteX12" fmla="*/ 10805 w 3176926"/>
                  <a:gd name="connsiteY12" fmla="*/ 0 h 546118"/>
                  <a:gd name="connsiteX13" fmla="*/ 3111363 w 3176926"/>
                  <a:gd name="connsiteY13" fmla="*/ 0 h 546118"/>
                  <a:gd name="connsiteX14" fmla="*/ 2838304 w 3176926"/>
                  <a:gd name="connsiteY14" fmla="*/ 273059 h 546118"/>
                  <a:gd name="connsiteX15" fmla="*/ 3111363 w 3176926"/>
                  <a:gd name="connsiteY15" fmla="*/ 546118 h 546118"/>
                  <a:gd name="connsiteX16" fmla="*/ 10805 w 3176926"/>
                  <a:gd name="connsiteY16" fmla="*/ 546118 h 546118"/>
                  <a:gd name="connsiteX17" fmla="*/ 283864 w 3176926"/>
                  <a:gd name="connsiteY17" fmla="*/ 273059 h 546118"/>
                  <a:gd name="connsiteX18" fmla="*/ 10805 w 3176926"/>
                  <a:gd name="connsiteY18" fmla="*/ 0 h 546118"/>
                  <a:gd name="connsiteX19" fmla="*/ 0 w 3176926"/>
                  <a:gd name="connsiteY19" fmla="*/ 0 h 546118"/>
                  <a:gd name="connsiteX20" fmla="*/ 10805 w 3176926"/>
                  <a:gd name="connsiteY20" fmla="*/ 0 h 546118"/>
                  <a:gd name="connsiteX21" fmla="*/ 0 w 3176926"/>
                  <a:gd name="connsiteY21" fmla="*/ 1089 h 5461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176926" h="546118">
                    <a:moveTo>
                      <a:pt x="0" y="545029"/>
                    </a:moveTo>
                    <a:lnTo>
                      <a:pt x="10805" y="546118"/>
                    </a:lnTo>
                    <a:lnTo>
                      <a:pt x="0" y="546118"/>
                    </a:lnTo>
                    <a:close/>
                    <a:moveTo>
                      <a:pt x="3176926" y="537301"/>
                    </a:moveTo>
                    <a:lnTo>
                      <a:pt x="3176926" y="546118"/>
                    </a:lnTo>
                    <a:lnTo>
                      <a:pt x="3111363" y="546118"/>
                    </a:lnTo>
                    <a:cubicBezTo>
                      <a:pt x="3130214" y="546118"/>
                      <a:pt x="3148619" y="544208"/>
                      <a:pt x="3166394" y="540571"/>
                    </a:cubicBezTo>
                    <a:close/>
                    <a:moveTo>
                      <a:pt x="3111363" y="0"/>
                    </a:moveTo>
                    <a:lnTo>
                      <a:pt x="3176926" y="0"/>
                    </a:lnTo>
                    <a:lnTo>
                      <a:pt x="3176926" y="8817"/>
                    </a:lnTo>
                    <a:lnTo>
                      <a:pt x="3166394" y="5548"/>
                    </a:lnTo>
                    <a:cubicBezTo>
                      <a:pt x="3148619" y="1910"/>
                      <a:pt x="3130214" y="0"/>
                      <a:pt x="3111363" y="0"/>
                    </a:cubicBezTo>
                    <a:close/>
                    <a:moveTo>
                      <a:pt x="10805" y="0"/>
                    </a:moveTo>
                    <a:lnTo>
                      <a:pt x="3111363" y="0"/>
                    </a:lnTo>
                    <a:cubicBezTo>
                      <a:pt x="2960557" y="0"/>
                      <a:pt x="2838304" y="122253"/>
                      <a:pt x="2838304" y="273059"/>
                    </a:cubicBezTo>
                    <a:cubicBezTo>
                      <a:pt x="2838304" y="423865"/>
                      <a:pt x="2960557" y="546118"/>
                      <a:pt x="3111363" y="546118"/>
                    </a:cubicBezTo>
                    <a:lnTo>
                      <a:pt x="10805" y="546118"/>
                    </a:lnTo>
                    <a:cubicBezTo>
                      <a:pt x="161611" y="546118"/>
                      <a:pt x="283864" y="423865"/>
                      <a:pt x="283864" y="273059"/>
                    </a:cubicBezTo>
                    <a:cubicBezTo>
                      <a:pt x="283864" y="122253"/>
                      <a:pt x="161611" y="0"/>
                      <a:pt x="10805" y="0"/>
                    </a:cubicBezTo>
                    <a:close/>
                    <a:moveTo>
                      <a:pt x="0" y="0"/>
                    </a:moveTo>
                    <a:lnTo>
                      <a:pt x="10805" y="0"/>
                    </a:lnTo>
                    <a:lnTo>
                      <a:pt x="0" y="1089"/>
                    </a:lnTo>
                    <a:close/>
                  </a:path>
                </a:pathLst>
              </a:custGeom>
              <a:solidFill>
                <a:srgbClr val="6CA9E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7" name="Retângulo 126">
                <a:extLst>
                  <a:ext uri="{FF2B5EF4-FFF2-40B4-BE49-F238E27FC236}">
                    <a16:creationId xmlns="" xmlns:a16="http://schemas.microsoft.com/office/drawing/2014/main" id="{2E3E3965-8D52-4BDB-B31F-B46D940988F2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2041163"/>
              </a:xfrm>
              <a:prstGeom prst="rect">
                <a:avLst/>
              </a:prstGeom>
              <a:solidFill>
                <a:srgbClr val="6CA9E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8" name="Retângulo: Cantos Arredondados 121">
                <a:extLst>
                  <a:ext uri="{FF2B5EF4-FFF2-40B4-BE49-F238E27FC236}">
                    <a16:creationId xmlns="" xmlns:a16="http://schemas.microsoft.com/office/drawing/2014/main" id="{E97B694C-A3A2-4E45-A630-EE12E774E02C}"/>
                  </a:ext>
                </a:extLst>
              </p:cNvPr>
              <p:cNvSpPr/>
              <p:nvPr/>
            </p:nvSpPr>
            <p:spPr>
              <a:xfrm>
                <a:off x="1573125" y="2575334"/>
                <a:ext cx="4091075" cy="607624"/>
              </a:xfrm>
              <a:prstGeom prst="roundRect">
                <a:avLst>
                  <a:gd name="adj" fmla="val 50000"/>
                </a:avLst>
              </a:prstGeom>
              <a:solidFill>
                <a:srgbClr val="6CA9E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29" name="Retângulo: Cantos Arredondados 128">
                <a:extLst>
                  <a:ext uri="{FF2B5EF4-FFF2-40B4-BE49-F238E27FC236}">
                    <a16:creationId xmlns="" xmlns:a16="http://schemas.microsoft.com/office/drawing/2014/main" id="{ED72B461-D594-49DB-BD62-C3F147F1AE8F}"/>
                  </a:ext>
                </a:extLst>
              </p:cNvPr>
              <p:cNvSpPr/>
              <p:nvPr/>
            </p:nvSpPr>
            <p:spPr>
              <a:xfrm>
                <a:off x="3716676" y="3376283"/>
                <a:ext cx="1947524" cy="607624"/>
              </a:xfrm>
              <a:prstGeom prst="roundRect">
                <a:avLst>
                  <a:gd name="adj" fmla="val 50000"/>
                </a:avLst>
              </a:prstGeom>
              <a:solidFill>
                <a:srgbClr val="6CA9E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30" name="Retângulo 129">
                <a:extLst>
                  <a:ext uri="{FF2B5EF4-FFF2-40B4-BE49-F238E27FC236}">
                    <a16:creationId xmlns="" xmlns:a16="http://schemas.microsoft.com/office/drawing/2014/main" id="{40EB827B-B66B-4F0F-93B1-E16B9FA0C74D}"/>
                  </a:ext>
                </a:extLst>
              </p:cNvPr>
              <p:cNvSpPr/>
              <p:nvPr/>
            </p:nvSpPr>
            <p:spPr>
              <a:xfrm>
                <a:off x="0" y="1"/>
                <a:ext cx="12192000" cy="675372"/>
              </a:xfrm>
              <a:prstGeom prst="rect">
                <a:avLst/>
              </a:prstGeom>
              <a:solidFill>
                <a:srgbClr val="86B8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31" name="Agrupar 218">
                <a:extLst>
                  <a:ext uri="{FF2B5EF4-FFF2-40B4-BE49-F238E27FC236}">
                    <a16:creationId xmlns="" xmlns:a16="http://schemas.microsoft.com/office/drawing/2014/main" id="{DD31B17F-FC4F-4256-8D6E-3C8F60E6D12B}"/>
                  </a:ext>
                </a:extLst>
              </p:cNvPr>
              <p:cNvGrpSpPr/>
              <p:nvPr/>
            </p:nvGrpSpPr>
            <p:grpSpPr>
              <a:xfrm>
                <a:off x="2891392" y="3450225"/>
                <a:ext cx="1813935" cy="2130991"/>
                <a:chOff x="3188663" y="806806"/>
                <a:chExt cx="1996492" cy="1998562"/>
              </a:xfrm>
            </p:grpSpPr>
            <p:sp>
              <p:nvSpPr>
                <p:cNvPr id="181" name="Forma Livre: Forma 219">
                  <a:extLst>
                    <a:ext uri="{FF2B5EF4-FFF2-40B4-BE49-F238E27FC236}">
                      <a16:creationId xmlns="" xmlns:a16="http://schemas.microsoft.com/office/drawing/2014/main" id="{894FB94F-2A2C-471D-87E0-447731708E8C}"/>
                    </a:ext>
                  </a:extLst>
                </p:cNvPr>
                <p:cNvSpPr/>
                <p:nvPr/>
              </p:nvSpPr>
              <p:spPr>
                <a:xfrm>
                  <a:off x="3188663" y="806806"/>
                  <a:ext cx="998246" cy="1998562"/>
                </a:xfrm>
                <a:custGeom>
                  <a:avLst/>
                  <a:gdLst>
                    <a:gd name="connsiteX0" fmla="*/ 998246 w 998246"/>
                    <a:gd name="connsiteY0" fmla="*/ 0 h 1998562"/>
                    <a:gd name="connsiteX1" fmla="*/ 998246 w 998246"/>
                    <a:gd name="connsiteY1" fmla="*/ 1998562 h 1998562"/>
                    <a:gd name="connsiteX2" fmla="*/ 0 w 998246"/>
                    <a:gd name="connsiteY2" fmla="*/ 1998562 h 1998562"/>
                    <a:gd name="connsiteX3" fmla="*/ 0 w 998246"/>
                    <a:gd name="connsiteY3" fmla="*/ 998613 h 1998562"/>
                    <a:gd name="connsiteX4" fmla="*/ 896529 w 998246"/>
                    <a:gd name="connsiteY4" fmla="*/ 5136 h 1998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98246" h="1998562">
                      <a:moveTo>
                        <a:pt x="998246" y="0"/>
                      </a:moveTo>
                      <a:lnTo>
                        <a:pt x="998246" y="1998562"/>
                      </a:lnTo>
                      <a:lnTo>
                        <a:pt x="0" y="1998562"/>
                      </a:lnTo>
                      <a:lnTo>
                        <a:pt x="0" y="998613"/>
                      </a:lnTo>
                      <a:cubicBezTo>
                        <a:pt x="0" y="481554"/>
                        <a:pt x="392962" y="56276"/>
                        <a:pt x="896529" y="5136"/>
                      </a:cubicBezTo>
                      <a:close/>
                    </a:path>
                  </a:pathLst>
                </a:custGeom>
                <a:solidFill>
                  <a:srgbClr val="4C44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2" name="Forma Livre: Forma 220">
                  <a:extLst>
                    <a:ext uri="{FF2B5EF4-FFF2-40B4-BE49-F238E27FC236}">
                      <a16:creationId xmlns="" xmlns:a16="http://schemas.microsoft.com/office/drawing/2014/main" id="{5CC9114A-47F0-41F2-82D2-FC5C5B47E8CF}"/>
                    </a:ext>
                  </a:extLst>
                </p:cNvPr>
                <p:cNvSpPr/>
                <p:nvPr/>
              </p:nvSpPr>
              <p:spPr>
                <a:xfrm flipH="1">
                  <a:off x="4186909" y="807687"/>
                  <a:ext cx="998246" cy="1987552"/>
                </a:xfrm>
                <a:custGeom>
                  <a:avLst/>
                  <a:gdLst>
                    <a:gd name="connsiteX0" fmla="*/ 998246 w 998246"/>
                    <a:gd name="connsiteY0" fmla="*/ 0 h 1998562"/>
                    <a:gd name="connsiteX1" fmla="*/ 998246 w 998246"/>
                    <a:gd name="connsiteY1" fmla="*/ 1998562 h 1998562"/>
                    <a:gd name="connsiteX2" fmla="*/ 0 w 998246"/>
                    <a:gd name="connsiteY2" fmla="*/ 1998562 h 1998562"/>
                    <a:gd name="connsiteX3" fmla="*/ 0 w 998246"/>
                    <a:gd name="connsiteY3" fmla="*/ 998613 h 1998562"/>
                    <a:gd name="connsiteX4" fmla="*/ 896529 w 998246"/>
                    <a:gd name="connsiteY4" fmla="*/ 5136 h 1998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98246" h="1998562">
                      <a:moveTo>
                        <a:pt x="998246" y="0"/>
                      </a:moveTo>
                      <a:lnTo>
                        <a:pt x="998246" y="1998562"/>
                      </a:lnTo>
                      <a:lnTo>
                        <a:pt x="0" y="1998562"/>
                      </a:lnTo>
                      <a:lnTo>
                        <a:pt x="0" y="998613"/>
                      </a:lnTo>
                      <a:cubicBezTo>
                        <a:pt x="0" y="481554"/>
                        <a:pt x="392962" y="56276"/>
                        <a:pt x="896529" y="5136"/>
                      </a:cubicBezTo>
                      <a:close/>
                    </a:path>
                  </a:pathLst>
                </a:custGeom>
                <a:solidFill>
                  <a:srgbClr val="7A705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3" name="Elipse 182">
                  <a:extLst>
                    <a:ext uri="{FF2B5EF4-FFF2-40B4-BE49-F238E27FC236}">
                      <a16:creationId xmlns="" xmlns:a16="http://schemas.microsoft.com/office/drawing/2014/main" id="{AA6F3A11-2429-42B7-959F-C03C33881319}"/>
                    </a:ext>
                  </a:extLst>
                </p:cNvPr>
                <p:cNvSpPr/>
                <p:nvPr/>
              </p:nvSpPr>
              <p:spPr>
                <a:xfrm>
                  <a:off x="4360514" y="1050473"/>
                  <a:ext cx="239485" cy="239485"/>
                </a:xfrm>
                <a:prstGeom prst="ellipse">
                  <a:avLst/>
                </a:prstGeom>
                <a:solidFill>
                  <a:srgbClr val="4C44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4" name="Elipse 183">
                  <a:extLst>
                    <a:ext uri="{FF2B5EF4-FFF2-40B4-BE49-F238E27FC236}">
                      <a16:creationId xmlns="" xmlns:a16="http://schemas.microsoft.com/office/drawing/2014/main" id="{5D48A218-0A95-40E4-9C66-5D0ED34089DF}"/>
                    </a:ext>
                  </a:extLst>
                </p:cNvPr>
                <p:cNvSpPr/>
                <p:nvPr/>
              </p:nvSpPr>
              <p:spPr>
                <a:xfrm>
                  <a:off x="4673702" y="1267378"/>
                  <a:ext cx="199803" cy="199803"/>
                </a:xfrm>
                <a:prstGeom prst="ellipse">
                  <a:avLst/>
                </a:prstGeom>
                <a:solidFill>
                  <a:srgbClr val="4C44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32" name="Agrupar 150">
                <a:extLst>
                  <a:ext uri="{FF2B5EF4-FFF2-40B4-BE49-F238E27FC236}">
                    <a16:creationId xmlns="" xmlns:a16="http://schemas.microsoft.com/office/drawing/2014/main" id="{97FB38C0-928A-4E8E-A43D-48B09E3E4504}"/>
                  </a:ext>
                </a:extLst>
              </p:cNvPr>
              <p:cNvGrpSpPr/>
              <p:nvPr/>
            </p:nvGrpSpPr>
            <p:grpSpPr>
              <a:xfrm>
                <a:off x="-25065" y="1996968"/>
                <a:ext cx="3044869" cy="3577078"/>
                <a:chOff x="3188663" y="806806"/>
                <a:chExt cx="1996492" cy="1998562"/>
              </a:xfrm>
            </p:grpSpPr>
            <p:sp>
              <p:nvSpPr>
                <p:cNvPr id="177" name="Forma Livre: Forma 214">
                  <a:extLst>
                    <a:ext uri="{FF2B5EF4-FFF2-40B4-BE49-F238E27FC236}">
                      <a16:creationId xmlns="" xmlns:a16="http://schemas.microsoft.com/office/drawing/2014/main" id="{CFEBBD86-74BD-489B-A8C5-DAF99DAF75F1}"/>
                    </a:ext>
                  </a:extLst>
                </p:cNvPr>
                <p:cNvSpPr/>
                <p:nvPr/>
              </p:nvSpPr>
              <p:spPr>
                <a:xfrm>
                  <a:off x="3188663" y="806806"/>
                  <a:ext cx="998246" cy="1998562"/>
                </a:xfrm>
                <a:custGeom>
                  <a:avLst/>
                  <a:gdLst>
                    <a:gd name="connsiteX0" fmla="*/ 998246 w 998246"/>
                    <a:gd name="connsiteY0" fmla="*/ 0 h 1998562"/>
                    <a:gd name="connsiteX1" fmla="*/ 998246 w 998246"/>
                    <a:gd name="connsiteY1" fmla="*/ 1998562 h 1998562"/>
                    <a:gd name="connsiteX2" fmla="*/ 0 w 998246"/>
                    <a:gd name="connsiteY2" fmla="*/ 1998562 h 1998562"/>
                    <a:gd name="connsiteX3" fmla="*/ 0 w 998246"/>
                    <a:gd name="connsiteY3" fmla="*/ 998613 h 1998562"/>
                    <a:gd name="connsiteX4" fmla="*/ 896529 w 998246"/>
                    <a:gd name="connsiteY4" fmla="*/ 5136 h 1998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98246" h="1998562">
                      <a:moveTo>
                        <a:pt x="998246" y="0"/>
                      </a:moveTo>
                      <a:lnTo>
                        <a:pt x="998246" y="1998562"/>
                      </a:lnTo>
                      <a:lnTo>
                        <a:pt x="0" y="1998562"/>
                      </a:lnTo>
                      <a:lnTo>
                        <a:pt x="0" y="998613"/>
                      </a:lnTo>
                      <a:cubicBezTo>
                        <a:pt x="0" y="481554"/>
                        <a:pt x="392962" y="56276"/>
                        <a:pt x="896529" y="5136"/>
                      </a:cubicBezTo>
                      <a:close/>
                    </a:path>
                  </a:pathLst>
                </a:custGeom>
                <a:solidFill>
                  <a:srgbClr val="4C44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8" name="Forma Livre: Forma 215">
                  <a:extLst>
                    <a:ext uri="{FF2B5EF4-FFF2-40B4-BE49-F238E27FC236}">
                      <a16:creationId xmlns="" xmlns:a16="http://schemas.microsoft.com/office/drawing/2014/main" id="{D0C00A2E-F592-4839-ADB5-4BFAE45BCB51}"/>
                    </a:ext>
                  </a:extLst>
                </p:cNvPr>
                <p:cNvSpPr/>
                <p:nvPr/>
              </p:nvSpPr>
              <p:spPr>
                <a:xfrm flipH="1">
                  <a:off x="4186909" y="807687"/>
                  <a:ext cx="998246" cy="1987552"/>
                </a:xfrm>
                <a:custGeom>
                  <a:avLst/>
                  <a:gdLst>
                    <a:gd name="connsiteX0" fmla="*/ 998246 w 998246"/>
                    <a:gd name="connsiteY0" fmla="*/ 0 h 1998562"/>
                    <a:gd name="connsiteX1" fmla="*/ 998246 w 998246"/>
                    <a:gd name="connsiteY1" fmla="*/ 1998562 h 1998562"/>
                    <a:gd name="connsiteX2" fmla="*/ 0 w 998246"/>
                    <a:gd name="connsiteY2" fmla="*/ 1998562 h 1998562"/>
                    <a:gd name="connsiteX3" fmla="*/ 0 w 998246"/>
                    <a:gd name="connsiteY3" fmla="*/ 998613 h 1998562"/>
                    <a:gd name="connsiteX4" fmla="*/ 896529 w 998246"/>
                    <a:gd name="connsiteY4" fmla="*/ 5136 h 1998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98246" h="1998562">
                      <a:moveTo>
                        <a:pt x="998246" y="0"/>
                      </a:moveTo>
                      <a:lnTo>
                        <a:pt x="998246" y="1998562"/>
                      </a:lnTo>
                      <a:lnTo>
                        <a:pt x="0" y="1998562"/>
                      </a:lnTo>
                      <a:lnTo>
                        <a:pt x="0" y="998613"/>
                      </a:lnTo>
                      <a:cubicBezTo>
                        <a:pt x="0" y="481554"/>
                        <a:pt x="392962" y="56276"/>
                        <a:pt x="896529" y="5136"/>
                      </a:cubicBezTo>
                      <a:close/>
                    </a:path>
                  </a:pathLst>
                </a:custGeom>
                <a:solidFill>
                  <a:srgbClr val="7A705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9" name="Elipse 178">
                  <a:extLst>
                    <a:ext uri="{FF2B5EF4-FFF2-40B4-BE49-F238E27FC236}">
                      <a16:creationId xmlns="" xmlns:a16="http://schemas.microsoft.com/office/drawing/2014/main" id="{91FFD00A-C262-4E0B-8AF8-C6453CD843C0}"/>
                    </a:ext>
                  </a:extLst>
                </p:cNvPr>
                <p:cNvSpPr/>
                <p:nvPr/>
              </p:nvSpPr>
              <p:spPr>
                <a:xfrm>
                  <a:off x="4360514" y="1050473"/>
                  <a:ext cx="239485" cy="239485"/>
                </a:xfrm>
                <a:prstGeom prst="ellipse">
                  <a:avLst/>
                </a:prstGeom>
                <a:solidFill>
                  <a:srgbClr val="4C44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0" name="Elipse 179">
                  <a:extLst>
                    <a:ext uri="{FF2B5EF4-FFF2-40B4-BE49-F238E27FC236}">
                      <a16:creationId xmlns="" xmlns:a16="http://schemas.microsoft.com/office/drawing/2014/main" id="{0AB9F649-72E7-421F-88E1-A7A7F864E971}"/>
                    </a:ext>
                  </a:extLst>
                </p:cNvPr>
                <p:cNvSpPr/>
                <p:nvPr/>
              </p:nvSpPr>
              <p:spPr>
                <a:xfrm>
                  <a:off x="4673702" y="1267378"/>
                  <a:ext cx="199803" cy="199803"/>
                </a:xfrm>
                <a:prstGeom prst="ellipse">
                  <a:avLst/>
                </a:prstGeom>
                <a:solidFill>
                  <a:srgbClr val="4C44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33" name="Forma Livre: Forma 130">
                <a:extLst>
                  <a:ext uri="{FF2B5EF4-FFF2-40B4-BE49-F238E27FC236}">
                    <a16:creationId xmlns="" xmlns:a16="http://schemas.microsoft.com/office/drawing/2014/main" id="{F05CF5AD-3B5D-4610-875B-D11F3FD3C459}"/>
                  </a:ext>
                </a:extLst>
              </p:cNvPr>
              <p:cNvSpPr/>
              <p:nvPr/>
            </p:nvSpPr>
            <p:spPr>
              <a:xfrm>
                <a:off x="7565859" y="615250"/>
                <a:ext cx="2490960" cy="428199"/>
              </a:xfrm>
              <a:custGeom>
                <a:avLst/>
                <a:gdLst>
                  <a:gd name="connsiteX0" fmla="*/ 0 w 3176926"/>
                  <a:gd name="connsiteY0" fmla="*/ 545029 h 546118"/>
                  <a:gd name="connsiteX1" fmla="*/ 10805 w 3176926"/>
                  <a:gd name="connsiteY1" fmla="*/ 546118 h 546118"/>
                  <a:gd name="connsiteX2" fmla="*/ 0 w 3176926"/>
                  <a:gd name="connsiteY2" fmla="*/ 546118 h 546118"/>
                  <a:gd name="connsiteX3" fmla="*/ 3176926 w 3176926"/>
                  <a:gd name="connsiteY3" fmla="*/ 537301 h 546118"/>
                  <a:gd name="connsiteX4" fmla="*/ 3176926 w 3176926"/>
                  <a:gd name="connsiteY4" fmla="*/ 546118 h 546118"/>
                  <a:gd name="connsiteX5" fmla="*/ 3111363 w 3176926"/>
                  <a:gd name="connsiteY5" fmla="*/ 546118 h 546118"/>
                  <a:gd name="connsiteX6" fmla="*/ 3166394 w 3176926"/>
                  <a:gd name="connsiteY6" fmla="*/ 540571 h 546118"/>
                  <a:gd name="connsiteX7" fmla="*/ 3111363 w 3176926"/>
                  <a:gd name="connsiteY7" fmla="*/ 0 h 546118"/>
                  <a:gd name="connsiteX8" fmla="*/ 3176926 w 3176926"/>
                  <a:gd name="connsiteY8" fmla="*/ 0 h 546118"/>
                  <a:gd name="connsiteX9" fmla="*/ 3176926 w 3176926"/>
                  <a:gd name="connsiteY9" fmla="*/ 8817 h 546118"/>
                  <a:gd name="connsiteX10" fmla="*/ 3166394 w 3176926"/>
                  <a:gd name="connsiteY10" fmla="*/ 5548 h 546118"/>
                  <a:gd name="connsiteX11" fmla="*/ 3111363 w 3176926"/>
                  <a:gd name="connsiteY11" fmla="*/ 0 h 546118"/>
                  <a:gd name="connsiteX12" fmla="*/ 10805 w 3176926"/>
                  <a:gd name="connsiteY12" fmla="*/ 0 h 546118"/>
                  <a:gd name="connsiteX13" fmla="*/ 3111363 w 3176926"/>
                  <a:gd name="connsiteY13" fmla="*/ 0 h 546118"/>
                  <a:gd name="connsiteX14" fmla="*/ 2838304 w 3176926"/>
                  <a:gd name="connsiteY14" fmla="*/ 273059 h 546118"/>
                  <a:gd name="connsiteX15" fmla="*/ 3111363 w 3176926"/>
                  <a:gd name="connsiteY15" fmla="*/ 546118 h 546118"/>
                  <a:gd name="connsiteX16" fmla="*/ 10805 w 3176926"/>
                  <a:gd name="connsiteY16" fmla="*/ 546118 h 546118"/>
                  <a:gd name="connsiteX17" fmla="*/ 283864 w 3176926"/>
                  <a:gd name="connsiteY17" fmla="*/ 273059 h 546118"/>
                  <a:gd name="connsiteX18" fmla="*/ 10805 w 3176926"/>
                  <a:gd name="connsiteY18" fmla="*/ 0 h 546118"/>
                  <a:gd name="connsiteX19" fmla="*/ 0 w 3176926"/>
                  <a:gd name="connsiteY19" fmla="*/ 0 h 546118"/>
                  <a:gd name="connsiteX20" fmla="*/ 10805 w 3176926"/>
                  <a:gd name="connsiteY20" fmla="*/ 0 h 546118"/>
                  <a:gd name="connsiteX21" fmla="*/ 0 w 3176926"/>
                  <a:gd name="connsiteY21" fmla="*/ 1089 h 5461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176926" h="546118">
                    <a:moveTo>
                      <a:pt x="0" y="545029"/>
                    </a:moveTo>
                    <a:lnTo>
                      <a:pt x="10805" y="546118"/>
                    </a:lnTo>
                    <a:lnTo>
                      <a:pt x="0" y="546118"/>
                    </a:lnTo>
                    <a:close/>
                    <a:moveTo>
                      <a:pt x="3176926" y="537301"/>
                    </a:moveTo>
                    <a:lnTo>
                      <a:pt x="3176926" y="546118"/>
                    </a:lnTo>
                    <a:lnTo>
                      <a:pt x="3111363" y="546118"/>
                    </a:lnTo>
                    <a:cubicBezTo>
                      <a:pt x="3130214" y="546118"/>
                      <a:pt x="3148619" y="544208"/>
                      <a:pt x="3166394" y="540571"/>
                    </a:cubicBezTo>
                    <a:close/>
                    <a:moveTo>
                      <a:pt x="3111363" y="0"/>
                    </a:moveTo>
                    <a:lnTo>
                      <a:pt x="3176926" y="0"/>
                    </a:lnTo>
                    <a:lnTo>
                      <a:pt x="3176926" y="8817"/>
                    </a:lnTo>
                    <a:lnTo>
                      <a:pt x="3166394" y="5548"/>
                    </a:lnTo>
                    <a:cubicBezTo>
                      <a:pt x="3148619" y="1910"/>
                      <a:pt x="3130214" y="0"/>
                      <a:pt x="3111363" y="0"/>
                    </a:cubicBezTo>
                    <a:close/>
                    <a:moveTo>
                      <a:pt x="10805" y="0"/>
                    </a:moveTo>
                    <a:lnTo>
                      <a:pt x="3111363" y="0"/>
                    </a:lnTo>
                    <a:cubicBezTo>
                      <a:pt x="2960557" y="0"/>
                      <a:pt x="2838304" y="122253"/>
                      <a:pt x="2838304" y="273059"/>
                    </a:cubicBezTo>
                    <a:cubicBezTo>
                      <a:pt x="2838304" y="423865"/>
                      <a:pt x="2960557" y="546118"/>
                      <a:pt x="3111363" y="546118"/>
                    </a:cubicBezTo>
                    <a:lnTo>
                      <a:pt x="10805" y="546118"/>
                    </a:lnTo>
                    <a:cubicBezTo>
                      <a:pt x="161611" y="546118"/>
                      <a:pt x="283864" y="423865"/>
                      <a:pt x="283864" y="273059"/>
                    </a:cubicBezTo>
                    <a:cubicBezTo>
                      <a:pt x="283864" y="122253"/>
                      <a:pt x="161611" y="0"/>
                      <a:pt x="10805" y="0"/>
                    </a:cubicBezTo>
                    <a:close/>
                    <a:moveTo>
                      <a:pt x="0" y="0"/>
                    </a:moveTo>
                    <a:lnTo>
                      <a:pt x="10805" y="0"/>
                    </a:lnTo>
                    <a:lnTo>
                      <a:pt x="0" y="1089"/>
                    </a:lnTo>
                    <a:close/>
                  </a:path>
                </a:pathLst>
              </a:custGeom>
              <a:solidFill>
                <a:srgbClr val="86B8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4" name="Retângulo: Cantos Arredondados 131">
                <a:extLst>
                  <a:ext uri="{FF2B5EF4-FFF2-40B4-BE49-F238E27FC236}">
                    <a16:creationId xmlns="" xmlns:a16="http://schemas.microsoft.com/office/drawing/2014/main" id="{CB985EC1-59D1-4D08-8BD1-AD965203D661}"/>
                  </a:ext>
                </a:extLst>
              </p:cNvPr>
              <p:cNvSpPr/>
              <p:nvPr/>
            </p:nvSpPr>
            <p:spPr>
              <a:xfrm>
                <a:off x="7278883" y="1041123"/>
                <a:ext cx="3064913" cy="418738"/>
              </a:xfrm>
              <a:prstGeom prst="roundRect">
                <a:avLst>
                  <a:gd name="adj" fmla="val 50000"/>
                </a:avLst>
              </a:prstGeom>
              <a:solidFill>
                <a:srgbClr val="86B8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grpSp>
            <p:nvGrpSpPr>
              <p:cNvPr id="135" name="Agrupar 139">
                <a:extLst>
                  <a:ext uri="{FF2B5EF4-FFF2-40B4-BE49-F238E27FC236}">
                    <a16:creationId xmlns="" xmlns:a16="http://schemas.microsoft.com/office/drawing/2014/main" id="{0BBD4D8E-C7B3-4849-A19A-4CDAB546BE95}"/>
                  </a:ext>
                </a:extLst>
              </p:cNvPr>
              <p:cNvGrpSpPr/>
              <p:nvPr/>
            </p:nvGrpSpPr>
            <p:grpSpPr>
              <a:xfrm>
                <a:off x="2437673" y="956199"/>
                <a:ext cx="1671775" cy="616450"/>
                <a:chOff x="2128213" y="1594206"/>
                <a:chExt cx="3176926" cy="1171459"/>
              </a:xfrm>
              <a:solidFill>
                <a:schemeClr val="bg1">
                  <a:lumMod val="95000"/>
                </a:schemeClr>
              </a:solidFill>
            </p:grpSpPr>
            <p:sp>
              <p:nvSpPr>
                <p:cNvPr id="175" name="Retângulo: Cantos Arredondados 140">
                  <a:extLst>
                    <a:ext uri="{FF2B5EF4-FFF2-40B4-BE49-F238E27FC236}">
                      <a16:creationId xmlns="" xmlns:a16="http://schemas.microsoft.com/office/drawing/2014/main" id="{D81AF46D-B496-4709-90D5-1C0B09E303C7}"/>
                    </a:ext>
                  </a:extLst>
                </p:cNvPr>
                <p:cNvSpPr/>
                <p:nvPr/>
              </p:nvSpPr>
              <p:spPr>
                <a:xfrm>
                  <a:off x="2128213" y="2090293"/>
                  <a:ext cx="3176926" cy="675372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6" name="Retângulo: Cantos Arredondados 141">
                  <a:extLst>
                    <a:ext uri="{FF2B5EF4-FFF2-40B4-BE49-F238E27FC236}">
                      <a16:creationId xmlns="" xmlns:a16="http://schemas.microsoft.com/office/drawing/2014/main" id="{918388EA-5968-488E-9EF4-CAE47482886B}"/>
                    </a:ext>
                  </a:extLst>
                </p:cNvPr>
                <p:cNvSpPr/>
                <p:nvPr/>
              </p:nvSpPr>
              <p:spPr>
                <a:xfrm>
                  <a:off x="2576818" y="1594206"/>
                  <a:ext cx="2279715" cy="675372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36" name="Agrupar 138">
                <a:extLst>
                  <a:ext uri="{FF2B5EF4-FFF2-40B4-BE49-F238E27FC236}">
                    <a16:creationId xmlns="" xmlns:a16="http://schemas.microsoft.com/office/drawing/2014/main" id="{43FAD5FD-CA09-4160-87F8-F32CE46F2E8B}"/>
                  </a:ext>
                </a:extLst>
              </p:cNvPr>
              <p:cNvGrpSpPr/>
              <p:nvPr/>
            </p:nvGrpSpPr>
            <p:grpSpPr>
              <a:xfrm>
                <a:off x="816810" y="507239"/>
                <a:ext cx="2062787" cy="760632"/>
                <a:chOff x="2128213" y="1594206"/>
                <a:chExt cx="3176926" cy="1171459"/>
              </a:xfrm>
            </p:grpSpPr>
            <p:sp>
              <p:nvSpPr>
                <p:cNvPr id="173" name="Retângulo: Cantos Arredondados 135">
                  <a:extLst>
                    <a:ext uri="{FF2B5EF4-FFF2-40B4-BE49-F238E27FC236}">
                      <a16:creationId xmlns="" xmlns:a16="http://schemas.microsoft.com/office/drawing/2014/main" id="{EAF424EB-C69F-44A1-BDE1-EB9EE6663EA4}"/>
                    </a:ext>
                  </a:extLst>
                </p:cNvPr>
                <p:cNvSpPr/>
                <p:nvPr/>
              </p:nvSpPr>
              <p:spPr>
                <a:xfrm>
                  <a:off x="2128213" y="2090293"/>
                  <a:ext cx="3176926" cy="67537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4" name="Retângulo: Cantos Arredondados 137">
                  <a:extLst>
                    <a:ext uri="{FF2B5EF4-FFF2-40B4-BE49-F238E27FC236}">
                      <a16:creationId xmlns="" xmlns:a16="http://schemas.microsoft.com/office/drawing/2014/main" id="{484643BF-5F6A-41E8-9420-DAEFD7AD55C4}"/>
                    </a:ext>
                  </a:extLst>
                </p:cNvPr>
                <p:cNvSpPr/>
                <p:nvPr/>
              </p:nvSpPr>
              <p:spPr>
                <a:xfrm>
                  <a:off x="2576818" y="1594206"/>
                  <a:ext cx="2279715" cy="67537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37" name="Agrupar 142">
                <a:extLst>
                  <a:ext uri="{FF2B5EF4-FFF2-40B4-BE49-F238E27FC236}">
                    <a16:creationId xmlns="" xmlns:a16="http://schemas.microsoft.com/office/drawing/2014/main" id="{CF49F2DC-27C5-476F-96BE-867861022FC6}"/>
                  </a:ext>
                </a:extLst>
              </p:cNvPr>
              <p:cNvGrpSpPr/>
              <p:nvPr/>
            </p:nvGrpSpPr>
            <p:grpSpPr>
              <a:xfrm>
                <a:off x="9358607" y="608625"/>
                <a:ext cx="1696196" cy="625455"/>
                <a:chOff x="2128213" y="1594206"/>
                <a:chExt cx="3176926" cy="1171459"/>
              </a:xfrm>
            </p:grpSpPr>
            <p:sp>
              <p:nvSpPr>
                <p:cNvPr id="171" name="Retângulo: Cantos Arredondados 143">
                  <a:extLst>
                    <a:ext uri="{FF2B5EF4-FFF2-40B4-BE49-F238E27FC236}">
                      <a16:creationId xmlns="" xmlns:a16="http://schemas.microsoft.com/office/drawing/2014/main" id="{29707F52-8F16-454F-BA98-FF2066C6069F}"/>
                    </a:ext>
                  </a:extLst>
                </p:cNvPr>
                <p:cNvSpPr/>
                <p:nvPr/>
              </p:nvSpPr>
              <p:spPr>
                <a:xfrm>
                  <a:off x="2128213" y="2090293"/>
                  <a:ext cx="3176926" cy="67537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2" name="Retângulo: Cantos Arredondados 144">
                  <a:extLst>
                    <a:ext uri="{FF2B5EF4-FFF2-40B4-BE49-F238E27FC236}">
                      <a16:creationId xmlns="" xmlns:a16="http://schemas.microsoft.com/office/drawing/2014/main" id="{4B3B1353-1447-421F-8B8B-59A8F54D64FC}"/>
                    </a:ext>
                  </a:extLst>
                </p:cNvPr>
                <p:cNvSpPr/>
                <p:nvPr/>
              </p:nvSpPr>
              <p:spPr>
                <a:xfrm>
                  <a:off x="2576818" y="1594206"/>
                  <a:ext cx="2279715" cy="67537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38" name="Agrupar 156">
                <a:extLst>
                  <a:ext uri="{FF2B5EF4-FFF2-40B4-BE49-F238E27FC236}">
                    <a16:creationId xmlns="" xmlns:a16="http://schemas.microsoft.com/office/drawing/2014/main" id="{D75DD66B-BA45-4CC3-A650-6C47358CAED5}"/>
                  </a:ext>
                </a:extLst>
              </p:cNvPr>
              <p:cNvGrpSpPr/>
              <p:nvPr/>
            </p:nvGrpSpPr>
            <p:grpSpPr>
              <a:xfrm>
                <a:off x="-13153" y="4289547"/>
                <a:ext cx="3814826" cy="1338939"/>
                <a:chOff x="4118183" y="1625605"/>
                <a:chExt cx="3142836" cy="1103082"/>
              </a:xfrm>
            </p:grpSpPr>
            <p:sp>
              <p:nvSpPr>
                <p:cNvPr id="169" name="Forma Livre: Forma 212">
                  <a:extLst>
                    <a:ext uri="{FF2B5EF4-FFF2-40B4-BE49-F238E27FC236}">
                      <a16:creationId xmlns="" xmlns:a16="http://schemas.microsoft.com/office/drawing/2014/main" id="{0E64D593-AA35-4D81-A4F7-80B8B51CCB66}"/>
                    </a:ext>
                  </a:extLst>
                </p:cNvPr>
                <p:cNvSpPr/>
                <p:nvPr/>
              </p:nvSpPr>
              <p:spPr>
                <a:xfrm>
                  <a:off x="4118183" y="1625605"/>
                  <a:ext cx="1571418" cy="1103082"/>
                </a:xfrm>
                <a:custGeom>
                  <a:avLst/>
                  <a:gdLst>
                    <a:gd name="connsiteX0" fmla="*/ 1571418 w 1571418"/>
                    <a:gd name="connsiteY0" fmla="*/ 0 h 1103082"/>
                    <a:gd name="connsiteX1" fmla="*/ 1571418 w 1571418"/>
                    <a:gd name="connsiteY1" fmla="*/ 1103082 h 1103082"/>
                    <a:gd name="connsiteX2" fmla="*/ 0 w 1571418"/>
                    <a:gd name="connsiteY2" fmla="*/ 1103082 h 1103082"/>
                    <a:gd name="connsiteX3" fmla="*/ 4749 w 1571418"/>
                    <a:gd name="connsiteY3" fmla="*/ 1034281 h 1103082"/>
                    <a:gd name="connsiteX4" fmla="*/ 1571418 w 1571418"/>
                    <a:gd name="connsiteY4" fmla="*/ 0 h 11030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71418" h="1103082">
                      <a:moveTo>
                        <a:pt x="1571418" y="0"/>
                      </a:moveTo>
                      <a:lnTo>
                        <a:pt x="1571418" y="1103082"/>
                      </a:lnTo>
                      <a:lnTo>
                        <a:pt x="0" y="1103082"/>
                      </a:lnTo>
                      <a:lnTo>
                        <a:pt x="4749" y="1034281"/>
                      </a:lnTo>
                      <a:cubicBezTo>
                        <a:pt x="85394" y="453341"/>
                        <a:pt x="756039" y="0"/>
                        <a:pt x="1571418" y="0"/>
                      </a:cubicBezTo>
                      <a:close/>
                    </a:path>
                  </a:pathLst>
                </a:custGeom>
                <a:solidFill>
                  <a:srgbClr val="3C751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0" name="Forma Livre: Forma 213">
                  <a:extLst>
                    <a:ext uri="{FF2B5EF4-FFF2-40B4-BE49-F238E27FC236}">
                      <a16:creationId xmlns="" xmlns:a16="http://schemas.microsoft.com/office/drawing/2014/main" id="{7DC85B40-22B1-476A-9B94-37DE5748DECF}"/>
                    </a:ext>
                  </a:extLst>
                </p:cNvPr>
                <p:cNvSpPr/>
                <p:nvPr/>
              </p:nvSpPr>
              <p:spPr>
                <a:xfrm flipH="1">
                  <a:off x="5689601" y="1625605"/>
                  <a:ext cx="1571418" cy="1103082"/>
                </a:xfrm>
                <a:custGeom>
                  <a:avLst/>
                  <a:gdLst>
                    <a:gd name="connsiteX0" fmla="*/ 1571418 w 1571418"/>
                    <a:gd name="connsiteY0" fmla="*/ 0 h 1103082"/>
                    <a:gd name="connsiteX1" fmla="*/ 1571418 w 1571418"/>
                    <a:gd name="connsiteY1" fmla="*/ 1103082 h 1103082"/>
                    <a:gd name="connsiteX2" fmla="*/ 0 w 1571418"/>
                    <a:gd name="connsiteY2" fmla="*/ 1103082 h 1103082"/>
                    <a:gd name="connsiteX3" fmla="*/ 4749 w 1571418"/>
                    <a:gd name="connsiteY3" fmla="*/ 1034281 h 1103082"/>
                    <a:gd name="connsiteX4" fmla="*/ 1571418 w 1571418"/>
                    <a:gd name="connsiteY4" fmla="*/ 0 h 11030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71418" h="1103082">
                      <a:moveTo>
                        <a:pt x="1571418" y="0"/>
                      </a:moveTo>
                      <a:lnTo>
                        <a:pt x="1571418" y="1103082"/>
                      </a:lnTo>
                      <a:lnTo>
                        <a:pt x="0" y="1103082"/>
                      </a:lnTo>
                      <a:lnTo>
                        <a:pt x="4749" y="1034281"/>
                      </a:lnTo>
                      <a:cubicBezTo>
                        <a:pt x="85394" y="453341"/>
                        <a:pt x="756039" y="0"/>
                        <a:pt x="1571418" y="0"/>
                      </a:cubicBezTo>
                      <a:close/>
                    </a:path>
                  </a:pathLst>
                </a:custGeom>
                <a:solidFill>
                  <a:srgbClr val="47931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39" name="Retângulo 138">
                <a:extLst>
                  <a:ext uri="{FF2B5EF4-FFF2-40B4-BE49-F238E27FC236}">
                    <a16:creationId xmlns="" xmlns:a16="http://schemas.microsoft.com/office/drawing/2014/main" id="{82680299-D945-413A-9902-801C8596340B}"/>
                  </a:ext>
                </a:extLst>
              </p:cNvPr>
              <p:cNvSpPr/>
              <p:nvPr/>
            </p:nvSpPr>
            <p:spPr>
              <a:xfrm>
                <a:off x="0" y="5499093"/>
                <a:ext cx="12192000" cy="1358907"/>
              </a:xfrm>
              <a:prstGeom prst="rect">
                <a:avLst/>
              </a:prstGeom>
              <a:solidFill>
                <a:srgbClr val="8AF2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40" name="Agrupar 223">
                <a:extLst>
                  <a:ext uri="{FF2B5EF4-FFF2-40B4-BE49-F238E27FC236}">
                    <a16:creationId xmlns="" xmlns:a16="http://schemas.microsoft.com/office/drawing/2014/main" id="{21DDE6E6-0947-46B8-B166-3D321F3EF58E}"/>
                  </a:ext>
                </a:extLst>
              </p:cNvPr>
              <p:cNvGrpSpPr/>
              <p:nvPr/>
            </p:nvGrpSpPr>
            <p:grpSpPr>
              <a:xfrm>
                <a:off x="9685805" y="2468964"/>
                <a:ext cx="2194711" cy="3268755"/>
                <a:chOff x="3401038" y="1115997"/>
                <a:chExt cx="1223624" cy="1822438"/>
              </a:xfrm>
            </p:grpSpPr>
            <p:grpSp>
              <p:nvGrpSpPr>
                <p:cNvPr id="163" name="Agrupar 224">
                  <a:extLst>
                    <a:ext uri="{FF2B5EF4-FFF2-40B4-BE49-F238E27FC236}">
                      <a16:creationId xmlns="" xmlns:a16="http://schemas.microsoft.com/office/drawing/2014/main" id="{88DFCC3B-96E8-4B0B-AA59-317A890C41D1}"/>
                    </a:ext>
                  </a:extLst>
                </p:cNvPr>
                <p:cNvGrpSpPr/>
                <p:nvPr/>
              </p:nvGrpSpPr>
              <p:grpSpPr>
                <a:xfrm>
                  <a:off x="3895291" y="2239165"/>
                  <a:ext cx="242006" cy="699270"/>
                  <a:chOff x="5188440" y="3482085"/>
                  <a:chExt cx="242006" cy="699270"/>
                </a:xfrm>
              </p:grpSpPr>
              <p:sp>
                <p:nvSpPr>
                  <p:cNvPr id="167" name="Retângulo 166">
                    <a:extLst>
                      <a:ext uri="{FF2B5EF4-FFF2-40B4-BE49-F238E27FC236}">
                        <a16:creationId xmlns="" xmlns:a16="http://schemas.microsoft.com/office/drawing/2014/main" id="{540150B2-8323-41DB-A4D6-5CD491D4B41D}"/>
                      </a:ext>
                    </a:extLst>
                  </p:cNvPr>
                  <p:cNvSpPr/>
                  <p:nvPr/>
                </p:nvSpPr>
                <p:spPr>
                  <a:xfrm>
                    <a:off x="5188440" y="3482085"/>
                    <a:ext cx="127371" cy="699270"/>
                  </a:xfrm>
                  <a:prstGeom prst="rect">
                    <a:avLst/>
                  </a:prstGeom>
                  <a:solidFill>
                    <a:srgbClr val="965F1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8" name="Retângulo 167">
                    <a:extLst>
                      <a:ext uri="{FF2B5EF4-FFF2-40B4-BE49-F238E27FC236}">
                        <a16:creationId xmlns="" xmlns:a16="http://schemas.microsoft.com/office/drawing/2014/main" id="{52A06447-0570-4261-9209-0614F11FC6A8}"/>
                      </a:ext>
                    </a:extLst>
                  </p:cNvPr>
                  <p:cNvSpPr/>
                  <p:nvPr/>
                </p:nvSpPr>
                <p:spPr>
                  <a:xfrm>
                    <a:off x="5303075" y="3482085"/>
                    <a:ext cx="127371" cy="699270"/>
                  </a:xfrm>
                  <a:prstGeom prst="rect">
                    <a:avLst/>
                  </a:prstGeom>
                  <a:solidFill>
                    <a:srgbClr val="AA641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64" name="Agrupar 225">
                  <a:extLst>
                    <a:ext uri="{FF2B5EF4-FFF2-40B4-BE49-F238E27FC236}">
                      <a16:creationId xmlns="" xmlns:a16="http://schemas.microsoft.com/office/drawing/2014/main" id="{04838D61-47C0-4D0D-A55C-2FE87A362724}"/>
                    </a:ext>
                  </a:extLst>
                </p:cNvPr>
                <p:cNvGrpSpPr/>
                <p:nvPr/>
              </p:nvGrpSpPr>
              <p:grpSpPr>
                <a:xfrm>
                  <a:off x="3401038" y="1115997"/>
                  <a:ext cx="1223624" cy="1297910"/>
                  <a:chOff x="2760897" y="771826"/>
                  <a:chExt cx="1223624" cy="1297910"/>
                </a:xfrm>
              </p:grpSpPr>
              <p:sp>
                <p:nvSpPr>
                  <p:cNvPr id="165" name="Forma Livre: Forma 226">
                    <a:extLst>
                      <a:ext uri="{FF2B5EF4-FFF2-40B4-BE49-F238E27FC236}">
                        <a16:creationId xmlns="" xmlns:a16="http://schemas.microsoft.com/office/drawing/2014/main" id="{AC03A206-7C71-47BF-B861-E0A4033C2B5E}"/>
                      </a:ext>
                    </a:extLst>
                  </p:cNvPr>
                  <p:cNvSpPr/>
                  <p:nvPr/>
                </p:nvSpPr>
                <p:spPr>
                  <a:xfrm rot="18888119">
                    <a:off x="2664299" y="870930"/>
                    <a:ext cx="1295404" cy="1102207"/>
                  </a:xfrm>
                  <a:custGeom>
                    <a:avLst/>
                    <a:gdLst>
                      <a:gd name="connsiteX0" fmla="*/ 1295404 w 1295404"/>
                      <a:gd name="connsiteY0" fmla="*/ 0 h 1102207"/>
                      <a:gd name="connsiteX1" fmla="*/ 1295404 w 1295404"/>
                      <a:gd name="connsiteY1" fmla="*/ 1268 h 1102207"/>
                      <a:gd name="connsiteX2" fmla="*/ 186828 w 1295404"/>
                      <a:gd name="connsiteY2" fmla="*/ 1102207 h 1102207"/>
                      <a:gd name="connsiteX3" fmla="*/ 110617 w 1295404"/>
                      <a:gd name="connsiteY3" fmla="*/ 1009838 h 1102207"/>
                      <a:gd name="connsiteX4" fmla="*/ 0 w 1295404"/>
                      <a:gd name="connsiteY4" fmla="*/ 647702 h 1102207"/>
                      <a:gd name="connsiteX5" fmla="*/ 647702 w 1295404"/>
                      <a:gd name="connsiteY5" fmla="*/ 0 h 11022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295404" h="1102207">
                        <a:moveTo>
                          <a:pt x="1295404" y="0"/>
                        </a:moveTo>
                        <a:lnTo>
                          <a:pt x="1295404" y="1268"/>
                        </a:lnTo>
                        <a:lnTo>
                          <a:pt x="186828" y="1102207"/>
                        </a:lnTo>
                        <a:lnTo>
                          <a:pt x="110617" y="1009838"/>
                        </a:lnTo>
                        <a:cubicBezTo>
                          <a:pt x="40779" y="906464"/>
                          <a:pt x="0" y="781846"/>
                          <a:pt x="0" y="647702"/>
                        </a:cubicBezTo>
                        <a:cubicBezTo>
                          <a:pt x="0" y="289986"/>
                          <a:pt x="289986" y="0"/>
                          <a:pt x="647702" y="0"/>
                        </a:cubicBezTo>
                        <a:close/>
                      </a:path>
                    </a:pathLst>
                  </a:custGeom>
                  <a:solidFill>
                    <a:srgbClr val="D1D02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6" name="Forma Livre: Forma 227">
                    <a:extLst>
                      <a:ext uri="{FF2B5EF4-FFF2-40B4-BE49-F238E27FC236}">
                        <a16:creationId xmlns="" xmlns:a16="http://schemas.microsoft.com/office/drawing/2014/main" id="{E972773C-13CF-4361-837D-BF181B4A8BE0}"/>
                      </a:ext>
                    </a:extLst>
                  </p:cNvPr>
                  <p:cNvSpPr/>
                  <p:nvPr/>
                </p:nvSpPr>
                <p:spPr>
                  <a:xfrm rot="2711881" flipH="1">
                    <a:off x="2785716" y="868424"/>
                    <a:ext cx="1295404" cy="1102207"/>
                  </a:xfrm>
                  <a:custGeom>
                    <a:avLst/>
                    <a:gdLst>
                      <a:gd name="connsiteX0" fmla="*/ 1295404 w 1295404"/>
                      <a:gd name="connsiteY0" fmla="*/ 0 h 1102207"/>
                      <a:gd name="connsiteX1" fmla="*/ 1295404 w 1295404"/>
                      <a:gd name="connsiteY1" fmla="*/ 1268 h 1102207"/>
                      <a:gd name="connsiteX2" fmla="*/ 186828 w 1295404"/>
                      <a:gd name="connsiteY2" fmla="*/ 1102207 h 1102207"/>
                      <a:gd name="connsiteX3" fmla="*/ 110617 w 1295404"/>
                      <a:gd name="connsiteY3" fmla="*/ 1009838 h 1102207"/>
                      <a:gd name="connsiteX4" fmla="*/ 0 w 1295404"/>
                      <a:gd name="connsiteY4" fmla="*/ 647702 h 1102207"/>
                      <a:gd name="connsiteX5" fmla="*/ 647702 w 1295404"/>
                      <a:gd name="connsiteY5" fmla="*/ 0 h 11022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295404" h="1102207">
                        <a:moveTo>
                          <a:pt x="1295404" y="0"/>
                        </a:moveTo>
                        <a:lnTo>
                          <a:pt x="1295404" y="1268"/>
                        </a:lnTo>
                        <a:lnTo>
                          <a:pt x="186828" y="1102207"/>
                        </a:lnTo>
                        <a:lnTo>
                          <a:pt x="110617" y="1009838"/>
                        </a:lnTo>
                        <a:cubicBezTo>
                          <a:pt x="40779" y="906464"/>
                          <a:pt x="0" y="781846"/>
                          <a:pt x="0" y="647702"/>
                        </a:cubicBezTo>
                        <a:cubicBezTo>
                          <a:pt x="0" y="289986"/>
                          <a:pt x="289986" y="0"/>
                          <a:pt x="647702" y="0"/>
                        </a:cubicBezTo>
                        <a:close/>
                      </a:path>
                    </a:pathLst>
                  </a:custGeom>
                  <a:solidFill>
                    <a:srgbClr val="EAEF3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41" name="Agrupar 230">
                <a:extLst>
                  <a:ext uri="{FF2B5EF4-FFF2-40B4-BE49-F238E27FC236}">
                    <a16:creationId xmlns="" xmlns:a16="http://schemas.microsoft.com/office/drawing/2014/main" id="{1AFCBFB6-422A-4345-908C-A7ED8391E4ED}"/>
                  </a:ext>
                </a:extLst>
              </p:cNvPr>
              <p:cNvGrpSpPr/>
              <p:nvPr/>
            </p:nvGrpSpPr>
            <p:grpSpPr>
              <a:xfrm>
                <a:off x="8903418" y="3932301"/>
                <a:ext cx="1296452" cy="1930907"/>
                <a:chOff x="3401038" y="1115997"/>
                <a:chExt cx="1223624" cy="1822438"/>
              </a:xfrm>
            </p:grpSpPr>
            <p:grpSp>
              <p:nvGrpSpPr>
                <p:cNvPr id="157" name="Agrupar 231">
                  <a:extLst>
                    <a:ext uri="{FF2B5EF4-FFF2-40B4-BE49-F238E27FC236}">
                      <a16:creationId xmlns="" xmlns:a16="http://schemas.microsoft.com/office/drawing/2014/main" id="{4DF63F80-47DA-4881-8FB9-34B47E2DA165}"/>
                    </a:ext>
                  </a:extLst>
                </p:cNvPr>
                <p:cNvGrpSpPr/>
                <p:nvPr/>
              </p:nvGrpSpPr>
              <p:grpSpPr>
                <a:xfrm>
                  <a:off x="3895291" y="2239165"/>
                  <a:ext cx="242006" cy="699270"/>
                  <a:chOff x="5188440" y="3482085"/>
                  <a:chExt cx="242006" cy="699270"/>
                </a:xfrm>
              </p:grpSpPr>
              <p:sp>
                <p:nvSpPr>
                  <p:cNvPr id="161" name="Retângulo 160">
                    <a:extLst>
                      <a:ext uri="{FF2B5EF4-FFF2-40B4-BE49-F238E27FC236}">
                        <a16:creationId xmlns="" xmlns:a16="http://schemas.microsoft.com/office/drawing/2014/main" id="{C91DC469-617F-420F-A14C-E68DB3623A46}"/>
                      </a:ext>
                    </a:extLst>
                  </p:cNvPr>
                  <p:cNvSpPr/>
                  <p:nvPr/>
                </p:nvSpPr>
                <p:spPr>
                  <a:xfrm>
                    <a:off x="5188440" y="3482085"/>
                    <a:ext cx="127371" cy="699270"/>
                  </a:xfrm>
                  <a:prstGeom prst="rect">
                    <a:avLst/>
                  </a:prstGeom>
                  <a:solidFill>
                    <a:srgbClr val="965F1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2" name="Retângulo 161">
                    <a:extLst>
                      <a:ext uri="{FF2B5EF4-FFF2-40B4-BE49-F238E27FC236}">
                        <a16:creationId xmlns="" xmlns:a16="http://schemas.microsoft.com/office/drawing/2014/main" id="{065F4BDD-2910-4781-82AA-6AC0764EF4DD}"/>
                      </a:ext>
                    </a:extLst>
                  </p:cNvPr>
                  <p:cNvSpPr/>
                  <p:nvPr/>
                </p:nvSpPr>
                <p:spPr>
                  <a:xfrm>
                    <a:off x="5303075" y="3482085"/>
                    <a:ext cx="127371" cy="699270"/>
                  </a:xfrm>
                  <a:prstGeom prst="rect">
                    <a:avLst/>
                  </a:prstGeom>
                  <a:solidFill>
                    <a:srgbClr val="AA641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58" name="Agrupar 232">
                  <a:extLst>
                    <a:ext uri="{FF2B5EF4-FFF2-40B4-BE49-F238E27FC236}">
                      <a16:creationId xmlns="" xmlns:a16="http://schemas.microsoft.com/office/drawing/2014/main" id="{7FD2E693-0738-493B-BEBE-192588AA84F2}"/>
                    </a:ext>
                  </a:extLst>
                </p:cNvPr>
                <p:cNvGrpSpPr/>
                <p:nvPr/>
              </p:nvGrpSpPr>
              <p:grpSpPr>
                <a:xfrm>
                  <a:off x="3401038" y="1115997"/>
                  <a:ext cx="1223624" cy="1297910"/>
                  <a:chOff x="2760897" y="771826"/>
                  <a:chExt cx="1223624" cy="1297910"/>
                </a:xfrm>
              </p:grpSpPr>
              <p:sp>
                <p:nvSpPr>
                  <p:cNvPr id="159" name="Forma Livre: Forma 233">
                    <a:extLst>
                      <a:ext uri="{FF2B5EF4-FFF2-40B4-BE49-F238E27FC236}">
                        <a16:creationId xmlns="" xmlns:a16="http://schemas.microsoft.com/office/drawing/2014/main" id="{BED9C32E-8603-47A6-A067-186E007E83B0}"/>
                      </a:ext>
                    </a:extLst>
                  </p:cNvPr>
                  <p:cNvSpPr/>
                  <p:nvPr/>
                </p:nvSpPr>
                <p:spPr>
                  <a:xfrm rot="18888119">
                    <a:off x="2664299" y="870930"/>
                    <a:ext cx="1295404" cy="1102207"/>
                  </a:xfrm>
                  <a:custGeom>
                    <a:avLst/>
                    <a:gdLst>
                      <a:gd name="connsiteX0" fmla="*/ 1295404 w 1295404"/>
                      <a:gd name="connsiteY0" fmla="*/ 0 h 1102207"/>
                      <a:gd name="connsiteX1" fmla="*/ 1295404 w 1295404"/>
                      <a:gd name="connsiteY1" fmla="*/ 1268 h 1102207"/>
                      <a:gd name="connsiteX2" fmla="*/ 186828 w 1295404"/>
                      <a:gd name="connsiteY2" fmla="*/ 1102207 h 1102207"/>
                      <a:gd name="connsiteX3" fmla="*/ 110617 w 1295404"/>
                      <a:gd name="connsiteY3" fmla="*/ 1009838 h 1102207"/>
                      <a:gd name="connsiteX4" fmla="*/ 0 w 1295404"/>
                      <a:gd name="connsiteY4" fmla="*/ 647702 h 1102207"/>
                      <a:gd name="connsiteX5" fmla="*/ 647702 w 1295404"/>
                      <a:gd name="connsiteY5" fmla="*/ 0 h 11022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295404" h="1102207">
                        <a:moveTo>
                          <a:pt x="1295404" y="0"/>
                        </a:moveTo>
                        <a:lnTo>
                          <a:pt x="1295404" y="1268"/>
                        </a:lnTo>
                        <a:lnTo>
                          <a:pt x="186828" y="1102207"/>
                        </a:lnTo>
                        <a:lnTo>
                          <a:pt x="110617" y="1009838"/>
                        </a:lnTo>
                        <a:cubicBezTo>
                          <a:pt x="40779" y="906464"/>
                          <a:pt x="0" y="781846"/>
                          <a:pt x="0" y="647702"/>
                        </a:cubicBezTo>
                        <a:cubicBezTo>
                          <a:pt x="0" y="289986"/>
                          <a:pt x="289986" y="0"/>
                          <a:pt x="647702" y="0"/>
                        </a:cubicBezTo>
                        <a:close/>
                      </a:path>
                    </a:pathLst>
                  </a:custGeom>
                  <a:solidFill>
                    <a:srgbClr val="D1D02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0" name="Forma Livre: Forma 234">
                    <a:extLst>
                      <a:ext uri="{FF2B5EF4-FFF2-40B4-BE49-F238E27FC236}">
                        <a16:creationId xmlns="" xmlns:a16="http://schemas.microsoft.com/office/drawing/2014/main" id="{40D51B91-EEDA-42BD-B360-36321C596ED3}"/>
                      </a:ext>
                    </a:extLst>
                  </p:cNvPr>
                  <p:cNvSpPr/>
                  <p:nvPr/>
                </p:nvSpPr>
                <p:spPr>
                  <a:xfrm rot="2711881" flipH="1">
                    <a:off x="2785716" y="868424"/>
                    <a:ext cx="1295404" cy="1102207"/>
                  </a:xfrm>
                  <a:custGeom>
                    <a:avLst/>
                    <a:gdLst>
                      <a:gd name="connsiteX0" fmla="*/ 1295404 w 1295404"/>
                      <a:gd name="connsiteY0" fmla="*/ 0 h 1102207"/>
                      <a:gd name="connsiteX1" fmla="*/ 1295404 w 1295404"/>
                      <a:gd name="connsiteY1" fmla="*/ 1268 h 1102207"/>
                      <a:gd name="connsiteX2" fmla="*/ 186828 w 1295404"/>
                      <a:gd name="connsiteY2" fmla="*/ 1102207 h 1102207"/>
                      <a:gd name="connsiteX3" fmla="*/ 110617 w 1295404"/>
                      <a:gd name="connsiteY3" fmla="*/ 1009838 h 1102207"/>
                      <a:gd name="connsiteX4" fmla="*/ 0 w 1295404"/>
                      <a:gd name="connsiteY4" fmla="*/ 647702 h 1102207"/>
                      <a:gd name="connsiteX5" fmla="*/ 647702 w 1295404"/>
                      <a:gd name="connsiteY5" fmla="*/ 0 h 11022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295404" h="1102207">
                        <a:moveTo>
                          <a:pt x="1295404" y="0"/>
                        </a:moveTo>
                        <a:lnTo>
                          <a:pt x="1295404" y="1268"/>
                        </a:lnTo>
                        <a:lnTo>
                          <a:pt x="186828" y="1102207"/>
                        </a:lnTo>
                        <a:lnTo>
                          <a:pt x="110617" y="1009838"/>
                        </a:lnTo>
                        <a:cubicBezTo>
                          <a:pt x="40779" y="906464"/>
                          <a:pt x="0" y="781846"/>
                          <a:pt x="0" y="647702"/>
                        </a:cubicBezTo>
                        <a:cubicBezTo>
                          <a:pt x="0" y="289986"/>
                          <a:pt x="289986" y="0"/>
                          <a:pt x="647702" y="0"/>
                        </a:cubicBezTo>
                        <a:close/>
                      </a:path>
                    </a:pathLst>
                  </a:custGeom>
                  <a:solidFill>
                    <a:srgbClr val="EAEF3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42" name="Agrupar 237">
                <a:extLst>
                  <a:ext uri="{FF2B5EF4-FFF2-40B4-BE49-F238E27FC236}">
                    <a16:creationId xmlns="" xmlns:a16="http://schemas.microsoft.com/office/drawing/2014/main" id="{7F76913B-6DFC-4CC8-B0AC-53924563FFA1}"/>
                  </a:ext>
                </a:extLst>
              </p:cNvPr>
              <p:cNvGrpSpPr/>
              <p:nvPr/>
            </p:nvGrpSpPr>
            <p:grpSpPr>
              <a:xfrm>
                <a:off x="11228675" y="4505315"/>
                <a:ext cx="898990" cy="1338936"/>
                <a:chOff x="3401038" y="1115997"/>
                <a:chExt cx="1223624" cy="1822438"/>
              </a:xfrm>
            </p:grpSpPr>
            <p:grpSp>
              <p:nvGrpSpPr>
                <p:cNvPr id="151" name="Agrupar 238">
                  <a:extLst>
                    <a:ext uri="{FF2B5EF4-FFF2-40B4-BE49-F238E27FC236}">
                      <a16:creationId xmlns="" xmlns:a16="http://schemas.microsoft.com/office/drawing/2014/main" id="{170E88C4-3DF6-445E-8D51-2B2966F89E5F}"/>
                    </a:ext>
                  </a:extLst>
                </p:cNvPr>
                <p:cNvGrpSpPr/>
                <p:nvPr/>
              </p:nvGrpSpPr>
              <p:grpSpPr>
                <a:xfrm>
                  <a:off x="3895291" y="2239165"/>
                  <a:ext cx="242006" cy="699270"/>
                  <a:chOff x="5188440" y="3482085"/>
                  <a:chExt cx="242006" cy="699270"/>
                </a:xfrm>
              </p:grpSpPr>
              <p:sp>
                <p:nvSpPr>
                  <p:cNvPr id="155" name="Retângulo 154">
                    <a:extLst>
                      <a:ext uri="{FF2B5EF4-FFF2-40B4-BE49-F238E27FC236}">
                        <a16:creationId xmlns="" xmlns:a16="http://schemas.microsoft.com/office/drawing/2014/main" id="{4D938BA1-C8E8-4F96-BA5C-FBDE737260AE}"/>
                      </a:ext>
                    </a:extLst>
                  </p:cNvPr>
                  <p:cNvSpPr/>
                  <p:nvPr/>
                </p:nvSpPr>
                <p:spPr>
                  <a:xfrm>
                    <a:off x="5188440" y="3482085"/>
                    <a:ext cx="127371" cy="699270"/>
                  </a:xfrm>
                  <a:prstGeom prst="rect">
                    <a:avLst/>
                  </a:prstGeom>
                  <a:solidFill>
                    <a:srgbClr val="965F1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6" name="Retângulo 155">
                    <a:extLst>
                      <a:ext uri="{FF2B5EF4-FFF2-40B4-BE49-F238E27FC236}">
                        <a16:creationId xmlns="" xmlns:a16="http://schemas.microsoft.com/office/drawing/2014/main" id="{D2BEDD57-2630-49DD-A8F5-F82875C4AD49}"/>
                      </a:ext>
                    </a:extLst>
                  </p:cNvPr>
                  <p:cNvSpPr/>
                  <p:nvPr/>
                </p:nvSpPr>
                <p:spPr>
                  <a:xfrm>
                    <a:off x="5303075" y="3482085"/>
                    <a:ext cx="127371" cy="699270"/>
                  </a:xfrm>
                  <a:prstGeom prst="rect">
                    <a:avLst/>
                  </a:prstGeom>
                  <a:solidFill>
                    <a:srgbClr val="AA641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52" name="Agrupar 239">
                  <a:extLst>
                    <a:ext uri="{FF2B5EF4-FFF2-40B4-BE49-F238E27FC236}">
                      <a16:creationId xmlns="" xmlns:a16="http://schemas.microsoft.com/office/drawing/2014/main" id="{8398812C-4999-4B74-A99C-E9F1DF7D79ED}"/>
                    </a:ext>
                  </a:extLst>
                </p:cNvPr>
                <p:cNvGrpSpPr/>
                <p:nvPr/>
              </p:nvGrpSpPr>
              <p:grpSpPr>
                <a:xfrm>
                  <a:off x="3401038" y="1115997"/>
                  <a:ext cx="1223624" cy="1297910"/>
                  <a:chOff x="2760897" y="771826"/>
                  <a:chExt cx="1223624" cy="1297910"/>
                </a:xfrm>
              </p:grpSpPr>
              <p:sp>
                <p:nvSpPr>
                  <p:cNvPr id="153" name="Forma Livre: Forma 240">
                    <a:extLst>
                      <a:ext uri="{FF2B5EF4-FFF2-40B4-BE49-F238E27FC236}">
                        <a16:creationId xmlns="" xmlns:a16="http://schemas.microsoft.com/office/drawing/2014/main" id="{1C13D6B1-966E-496A-B67D-915B50C5E3F4}"/>
                      </a:ext>
                    </a:extLst>
                  </p:cNvPr>
                  <p:cNvSpPr/>
                  <p:nvPr/>
                </p:nvSpPr>
                <p:spPr>
                  <a:xfrm rot="18888119">
                    <a:off x="2664299" y="870930"/>
                    <a:ext cx="1295404" cy="1102207"/>
                  </a:xfrm>
                  <a:custGeom>
                    <a:avLst/>
                    <a:gdLst>
                      <a:gd name="connsiteX0" fmla="*/ 1295404 w 1295404"/>
                      <a:gd name="connsiteY0" fmla="*/ 0 h 1102207"/>
                      <a:gd name="connsiteX1" fmla="*/ 1295404 w 1295404"/>
                      <a:gd name="connsiteY1" fmla="*/ 1268 h 1102207"/>
                      <a:gd name="connsiteX2" fmla="*/ 186828 w 1295404"/>
                      <a:gd name="connsiteY2" fmla="*/ 1102207 h 1102207"/>
                      <a:gd name="connsiteX3" fmla="*/ 110617 w 1295404"/>
                      <a:gd name="connsiteY3" fmla="*/ 1009838 h 1102207"/>
                      <a:gd name="connsiteX4" fmla="*/ 0 w 1295404"/>
                      <a:gd name="connsiteY4" fmla="*/ 647702 h 1102207"/>
                      <a:gd name="connsiteX5" fmla="*/ 647702 w 1295404"/>
                      <a:gd name="connsiteY5" fmla="*/ 0 h 11022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295404" h="1102207">
                        <a:moveTo>
                          <a:pt x="1295404" y="0"/>
                        </a:moveTo>
                        <a:lnTo>
                          <a:pt x="1295404" y="1268"/>
                        </a:lnTo>
                        <a:lnTo>
                          <a:pt x="186828" y="1102207"/>
                        </a:lnTo>
                        <a:lnTo>
                          <a:pt x="110617" y="1009838"/>
                        </a:lnTo>
                        <a:cubicBezTo>
                          <a:pt x="40779" y="906464"/>
                          <a:pt x="0" y="781846"/>
                          <a:pt x="0" y="647702"/>
                        </a:cubicBezTo>
                        <a:cubicBezTo>
                          <a:pt x="0" y="289986"/>
                          <a:pt x="289986" y="0"/>
                          <a:pt x="647702" y="0"/>
                        </a:cubicBezTo>
                        <a:close/>
                      </a:path>
                    </a:pathLst>
                  </a:custGeom>
                  <a:solidFill>
                    <a:srgbClr val="D1D02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4" name="Forma Livre: Forma 241">
                    <a:extLst>
                      <a:ext uri="{FF2B5EF4-FFF2-40B4-BE49-F238E27FC236}">
                        <a16:creationId xmlns="" xmlns:a16="http://schemas.microsoft.com/office/drawing/2014/main" id="{57DF8230-E189-4F06-93C3-AA3A0FB526A3}"/>
                      </a:ext>
                    </a:extLst>
                  </p:cNvPr>
                  <p:cNvSpPr/>
                  <p:nvPr/>
                </p:nvSpPr>
                <p:spPr>
                  <a:xfrm rot="2711881" flipH="1">
                    <a:off x="2785716" y="868424"/>
                    <a:ext cx="1295404" cy="1102207"/>
                  </a:xfrm>
                  <a:custGeom>
                    <a:avLst/>
                    <a:gdLst>
                      <a:gd name="connsiteX0" fmla="*/ 1295404 w 1295404"/>
                      <a:gd name="connsiteY0" fmla="*/ 0 h 1102207"/>
                      <a:gd name="connsiteX1" fmla="*/ 1295404 w 1295404"/>
                      <a:gd name="connsiteY1" fmla="*/ 1268 h 1102207"/>
                      <a:gd name="connsiteX2" fmla="*/ 186828 w 1295404"/>
                      <a:gd name="connsiteY2" fmla="*/ 1102207 h 1102207"/>
                      <a:gd name="connsiteX3" fmla="*/ 110617 w 1295404"/>
                      <a:gd name="connsiteY3" fmla="*/ 1009838 h 1102207"/>
                      <a:gd name="connsiteX4" fmla="*/ 0 w 1295404"/>
                      <a:gd name="connsiteY4" fmla="*/ 647702 h 1102207"/>
                      <a:gd name="connsiteX5" fmla="*/ 647702 w 1295404"/>
                      <a:gd name="connsiteY5" fmla="*/ 0 h 11022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295404" h="1102207">
                        <a:moveTo>
                          <a:pt x="1295404" y="0"/>
                        </a:moveTo>
                        <a:lnTo>
                          <a:pt x="1295404" y="1268"/>
                        </a:lnTo>
                        <a:lnTo>
                          <a:pt x="186828" y="1102207"/>
                        </a:lnTo>
                        <a:lnTo>
                          <a:pt x="110617" y="1009838"/>
                        </a:lnTo>
                        <a:cubicBezTo>
                          <a:pt x="40779" y="906464"/>
                          <a:pt x="0" y="781846"/>
                          <a:pt x="0" y="647702"/>
                        </a:cubicBezTo>
                        <a:cubicBezTo>
                          <a:pt x="0" y="289986"/>
                          <a:pt x="289986" y="0"/>
                          <a:pt x="647702" y="0"/>
                        </a:cubicBezTo>
                        <a:close/>
                      </a:path>
                    </a:pathLst>
                  </a:custGeom>
                  <a:solidFill>
                    <a:srgbClr val="EAEF3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43" name="Agrupar 249">
                <a:extLst>
                  <a:ext uri="{FF2B5EF4-FFF2-40B4-BE49-F238E27FC236}">
                    <a16:creationId xmlns="" xmlns:a16="http://schemas.microsoft.com/office/drawing/2014/main" id="{CC7453AE-98A6-4B82-A932-A3A25012C1B2}"/>
                  </a:ext>
                </a:extLst>
              </p:cNvPr>
              <p:cNvGrpSpPr/>
              <p:nvPr/>
            </p:nvGrpSpPr>
            <p:grpSpPr>
              <a:xfrm>
                <a:off x="4723437" y="2567515"/>
                <a:ext cx="3538422" cy="2921739"/>
                <a:chOff x="4723437" y="2567515"/>
                <a:chExt cx="3498067" cy="2921739"/>
              </a:xfrm>
            </p:grpSpPr>
            <p:sp>
              <p:nvSpPr>
                <p:cNvPr id="147" name="Triângulo isósceles 146">
                  <a:extLst>
                    <a:ext uri="{FF2B5EF4-FFF2-40B4-BE49-F238E27FC236}">
                      <a16:creationId xmlns="" xmlns:a16="http://schemas.microsoft.com/office/drawing/2014/main" id="{B6487528-FD52-4609-97F1-A7F34CC6F9A2}"/>
                    </a:ext>
                  </a:extLst>
                </p:cNvPr>
                <p:cNvSpPr/>
                <p:nvPr/>
              </p:nvSpPr>
              <p:spPr>
                <a:xfrm>
                  <a:off x="4723437" y="2567515"/>
                  <a:ext cx="3498067" cy="2921739"/>
                </a:xfrm>
                <a:prstGeom prst="triangle">
                  <a:avLst/>
                </a:prstGeom>
                <a:solidFill>
                  <a:srgbClr val="1696A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8" name="Triângulo isósceles 147">
                  <a:extLst>
                    <a:ext uri="{FF2B5EF4-FFF2-40B4-BE49-F238E27FC236}">
                      <a16:creationId xmlns="" xmlns:a16="http://schemas.microsoft.com/office/drawing/2014/main" id="{5B2E8D22-6497-4678-99E8-61228D89FD48}"/>
                    </a:ext>
                  </a:extLst>
                </p:cNvPr>
                <p:cNvSpPr/>
                <p:nvPr/>
              </p:nvSpPr>
              <p:spPr>
                <a:xfrm>
                  <a:off x="5705908" y="2571966"/>
                  <a:ext cx="1533123" cy="1280532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9" name="Triângulo isósceles 148">
                  <a:extLst>
                    <a:ext uri="{FF2B5EF4-FFF2-40B4-BE49-F238E27FC236}">
                      <a16:creationId xmlns="" xmlns:a16="http://schemas.microsoft.com/office/drawing/2014/main" id="{2D81F5B5-A784-4A24-981D-D3D63B67EE9C}"/>
                    </a:ext>
                  </a:extLst>
                </p:cNvPr>
                <p:cNvSpPr/>
                <p:nvPr/>
              </p:nvSpPr>
              <p:spPr>
                <a:xfrm flipV="1">
                  <a:off x="5704822" y="3846781"/>
                  <a:ext cx="963794" cy="805003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0" name="Triângulo isósceles 149">
                  <a:extLst>
                    <a:ext uri="{FF2B5EF4-FFF2-40B4-BE49-F238E27FC236}">
                      <a16:creationId xmlns="" xmlns:a16="http://schemas.microsoft.com/office/drawing/2014/main" id="{B6DB6031-E11E-4736-A971-2C642A1E48FE}"/>
                    </a:ext>
                  </a:extLst>
                </p:cNvPr>
                <p:cNvSpPr/>
                <p:nvPr/>
              </p:nvSpPr>
              <p:spPr>
                <a:xfrm flipV="1">
                  <a:off x="6670908" y="3852130"/>
                  <a:ext cx="567045" cy="439932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44" name="Agrupar 255">
                <a:extLst>
                  <a:ext uri="{FF2B5EF4-FFF2-40B4-BE49-F238E27FC236}">
                    <a16:creationId xmlns="" xmlns:a16="http://schemas.microsoft.com/office/drawing/2014/main" id="{6CE8A874-6687-43C6-B259-029A55BD7200}"/>
                  </a:ext>
                </a:extLst>
              </p:cNvPr>
              <p:cNvGrpSpPr/>
              <p:nvPr/>
            </p:nvGrpSpPr>
            <p:grpSpPr>
              <a:xfrm>
                <a:off x="2176537" y="3986337"/>
                <a:ext cx="4346984" cy="1525717"/>
                <a:chOff x="4118183" y="1636870"/>
                <a:chExt cx="3142836" cy="1103082"/>
              </a:xfrm>
            </p:grpSpPr>
            <p:sp>
              <p:nvSpPr>
                <p:cNvPr id="145" name="Forma Livre: Forma 256">
                  <a:extLst>
                    <a:ext uri="{FF2B5EF4-FFF2-40B4-BE49-F238E27FC236}">
                      <a16:creationId xmlns="" xmlns:a16="http://schemas.microsoft.com/office/drawing/2014/main" id="{D75E85AA-57E2-4AAE-9717-EBA14651248E}"/>
                    </a:ext>
                  </a:extLst>
                </p:cNvPr>
                <p:cNvSpPr/>
                <p:nvPr/>
              </p:nvSpPr>
              <p:spPr>
                <a:xfrm>
                  <a:off x="4118183" y="1636870"/>
                  <a:ext cx="1571418" cy="1103082"/>
                </a:xfrm>
                <a:custGeom>
                  <a:avLst/>
                  <a:gdLst>
                    <a:gd name="connsiteX0" fmla="*/ 1571418 w 1571418"/>
                    <a:gd name="connsiteY0" fmla="*/ 0 h 1103082"/>
                    <a:gd name="connsiteX1" fmla="*/ 1571418 w 1571418"/>
                    <a:gd name="connsiteY1" fmla="*/ 1103082 h 1103082"/>
                    <a:gd name="connsiteX2" fmla="*/ 0 w 1571418"/>
                    <a:gd name="connsiteY2" fmla="*/ 1103082 h 1103082"/>
                    <a:gd name="connsiteX3" fmla="*/ 4749 w 1571418"/>
                    <a:gd name="connsiteY3" fmla="*/ 1034281 h 1103082"/>
                    <a:gd name="connsiteX4" fmla="*/ 1571418 w 1571418"/>
                    <a:gd name="connsiteY4" fmla="*/ 0 h 11030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71418" h="1103082">
                      <a:moveTo>
                        <a:pt x="1571418" y="0"/>
                      </a:moveTo>
                      <a:lnTo>
                        <a:pt x="1571418" y="1103082"/>
                      </a:lnTo>
                      <a:lnTo>
                        <a:pt x="0" y="1103082"/>
                      </a:lnTo>
                      <a:lnTo>
                        <a:pt x="4749" y="1034281"/>
                      </a:lnTo>
                      <a:cubicBezTo>
                        <a:pt x="85394" y="453341"/>
                        <a:pt x="756039" y="0"/>
                        <a:pt x="1571418" y="0"/>
                      </a:cubicBezTo>
                      <a:close/>
                    </a:path>
                  </a:pathLst>
                </a:custGeom>
                <a:solidFill>
                  <a:srgbClr val="3C751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6" name="Forma Livre: Forma 257">
                  <a:extLst>
                    <a:ext uri="{FF2B5EF4-FFF2-40B4-BE49-F238E27FC236}">
                      <a16:creationId xmlns="" xmlns:a16="http://schemas.microsoft.com/office/drawing/2014/main" id="{DC025C9E-FDAB-4BE7-9E13-6377C40FDFE5}"/>
                    </a:ext>
                  </a:extLst>
                </p:cNvPr>
                <p:cNvSpPr/>
                <p:nvPr/>
              </p:nvSpPr>
              <p:spPr>
                <a:xfrm flipH="1">
                  <a:off x="5689601" y="1636870"/>
                  <a:ext cx="1571418" cy="1103082"/>
                </a:xfrm>
                <a:custGeom>
                  <a:avLst/>
                  <a:gdLst>
                    <a:gd name="connsiteX0" fmla="*/ 1571418 w 1571418"/>
                    <a:gd name="connsiteY0" fmla="*/ 0 h 1103082"/>
                    <a:gd name="connsiteX1" fmla="*/ 1571418 w 1571418"/>
                    <a:gd name="connsiteY1" fmla="*/ 1103082 h 1103082"/>
                    <a:gd name="connsiteX2" fmla="*/ 0 w 1571418"/>
                    <a:gd name="connsiteY2" fmla="*/ 1103082 h 1103082"/>
                    <a:gd name="connsiteX3" fmla="*/ 4749 w 1571418"/>
                    <a:gd name="connsiteY3" fmla="*/ 1034281 h 1103082"/>
                    <a:gd name="connsiteX4" fmla="*/ 1571418 w 1571418"/>
                    <a:gd name="connsiteY4" fmla="*/ 0 h 11030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71418" h="1103082">
                      <a:moveTo>
                        <a:pt x="1571418" y="0"/>
                      </a:moveTo>
                      <a:lnTo>
                        <a:pt x="1571418" y="1103082"/>
                      </a:lnTo>
                      <a:lnTo>
                        <a:pt x="0" y="1103082"/>
                      </a:lnTo>
                      <a:lnTo>
                        <a:pt x="4749" y="1034281"/>
                      </a:lnTo>
                      <a:cubicBezTo>
                        <a:pt x="85394" y="453341"/>
                        <a:pt x="756039" y="0"/>
                        <a:pt x="1571418" y="0"/>
                      </a:cubicBezTo>
                      <a:close/>
                    </a:path>
                  </a:pathLst>
                </a:custGeom>
                <a:solidFill>
                  <a:srgbClr val="47931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sp>
        <p:nvSpPr>
          <p:cNvPr id="189" name="Retângulo 188"/>
          <p:cNvSpPr/>
          <p:nvPr/>
        </p:nvSpPr>
        <p:spPr>
          <a:xfrm>
            <a:off x="1774183" y="1270375"/>
            <a:ext cx="8531630" cy="4779187"/>
          </a:xfrm>
          <a:prstGeom prst="rect">
            <a:avLst/>
          </a:prstGeom>
          <a:solidFill>
            <a:srgbClr val="0070C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1" name="Forma livre 200"/>
          <p:cNvSpPr/>
          <p:nvPr/>
        </p:nvSpPr>
        <p:spPr>
          <a:xfrm flipH="1">
            <a:off x="3247117" y="446183"/>
            <a:ext cx="7050605" cy="5581896"/>
          </a:xfrm>
          <a:custGeom>
            <a:avLst/>
            <a:gdLst/>
            <a:ahLst/>
            <a:cxnLst/>
            <a:rect l="l" t="t" r="r" b="b"/>
            <a:pathLst>
              <a:path w="7050605" h="5620561">
                <a:moveTo>
                  <a:pt x="1828142" y="0"/>
                </a:moveTo>
                <a:lnTo>
                  <a:pt x="6503615" y="0"/>
                </a:lnTo>
                <a:cubicBezTo>
                  <a:pt x="6823325" y="181912"/>
                  <a:pt x="6929682" y="442610"/>
                  <a:pt x="7017103" y="670935"/>
                </a:cubicBezTo>
                <a:cubicBezTo>
                  <a:pt x="7164307" y="1055399"/>
                  <a:pt x="6804090" y="1781031"/>
                  <a:pt x="6372867" y="2073708"/>
                </a:cubicBezTo>
                <a:cubicBezTo>
                  <a:pt x="5941644" y="2366385"/>
                  <a:pt x="4938921" y="2226108"/>
                  <a:pt x="4429767" y="2426999"/>
                </a:cubicBezTo>
                <a:cubicBezTo>
                  <a:pt x="3920613" y="2627890"/>
                  <a:pt x="3601958" y="2858222"/>
                  <a:pt x="3317940" y="3279054"/>
                </a:cubicBezTo>
                <a:cubicBezTo>
                  <a:pt x="3033922" y="3699886"/>
                  <a:pt x="3274645" y="4501717"/>
                  <a:pt x="2725658" y="4951990"/>
                </a:cubicBezTo>
                <a:cubicBezTo>
                  <a:pt x="2436972" y="5188767"/>
                  <a:pt x="1837970" y="5429375"/>
                  <a:pt x="1264710" y="5620561"/>
                </a:cubicBezTo>
                <a:lnTo>
                  <a:pt x="0" y="5620561"/>
                </a:lnTo>
                <a:lnTo>
                  <a:pt x="0" y="387962"/>
                </a:lnTo>
                <a:cubicBezTo>
                  <a:pt x="407087" y="229360"/>
                  <a:pt x="1079539" y="99149"/>
                  <a:pt x="182814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90" r="24826" b="7309"/>
          <a:stretch/>
        </p:blipFill>
        <p:spPr>
          <a:xfrm>
            <a:off x="3843076" y="420111"/>
            <a:ext cx="6451769" cy="5620562"/>
          </a:xfrm>
          <a:prstGeom prst="rect">
            <a:avLst/>
          </a:prstGeom>
        </p:spPr>
      </p:pic>
      <p:grpSp>
        <p:nvGrpSpPr>
          <p:cNvPr id="40" name="Grupo 39"/>
          <p:cNvGrpSpPr/>
          <p:nvPr/>
        </p:nvGrpSpPr>
        <p:grpSpPr>
          <a:xfrm>
            <a:off x="1763215" y="420110"/>
            <a:ext cx="8534176" cy="850900"/>
            <a:chOff x="384464" y="1474141"/>
            <a:chExt cx="12296589" cy="1209821"/>
          </a:xfrm>
        </p:grpSpPr>
        <p:sp>
          <p:nvSpPr>
            <p:cNvPr id="6" name="Retângulo 5">
              <a:extLst>
                <a:ext uri="{FF2B5EF4-FFF2-40B4-BE49-F238E27FC236}">
                  <a16:creationId xmlns="" xmlns:a16="http://schemas.microsoft.com/office/drawing/2014/main" id="{2547C724-7AFE-40B0-B40F-D8CD9103DB67}"/>
                </a:ext>
              </a:extLst>
            </p:cNvPr>
            <p:cNvSpPr/>
            <p:nvPr/>
          </p:nvSpPr>
          <p:spPr>
            <a:xfrm>
              <a:off x="384464" y="1474141"/>
              <a:ext cx="12296589" cy="1209821"/>
            </a:xfrm>
            <a:prstGeom prst="rect">
              <a:avLst/>
            </a:prstGeom>
            <a:solidFill>
              <a:srgbClr val="69B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7" name="Agrupar 163">
              <a:extLst>
                <a:ext uri="{FF2B5EF4-FFF2-40B4-BE49-F238E27FC236}">
                  <a16:creationId xmlns="" xmlns:a16="http://schemas.microsoft.com/office/drawing/2014/main" id="{953B9B05-8E18-4650-8B4C-6266AC0D785F}"/>
                </a:ext>
              </a:extLst>
            </p:cNvPr>
            <p:cNvGrpSpPr/>
            <p:nvPr/>
          </p:nvGrpSpPr>
          <p:grpSpPr>
            <a:xfrm>
              <a:off x="543596" y="1511631"/>
              <a:ext cx="3245432" cy="1086261"/>
              <a:chOff x="6323543" y="3243924"/>
              <a:chExt cx="5499133" cy="1840585"/>
            </a:xfrm>
          </p:grpSpPr>
          <p:grpSp>
            <p:nvGrpSpPr>
              <p:cNvPr id="8" name="Agrupar 9">
                <a:extLst>
                  <a:ext uri="{FF2B5EF4-FFF2-40B4-BE49-F238E27FC236}">
                    <a16:creationId xmlns="" xmlns:a16="http://schemas.microsoft.com/office/drawing/2014/main" id="{CDD05A4A-BFA5-41E6-901C-143744931FC2}"/>
                  </a:ext>
                </a:extLst>
              </p:cNvPr>
              <p:cNvGrpSpPr/>
              <p:nvPr/>
            </p:nvGrpSpPr>
            <p:grpSpPr>
              <a:xfrm>
                <a:off x="6323543" y="3243924"/>
                <a:ext cx="1759040" cy="1840585"/>
                <a:chOff x="1895062" y="1738688"/>
                <a:chExt cx="3458817" cy="3619161"/>
              </a:xfrm>
            </p:grpSpPr>
            <p:pic>
              <p:nvPicPr>
                <p:cNvPr id="38" name="Imagem 37" descr="Uma imagem contendo objeto&#10;&#10;Descrição gerada automaticamente">
                  <a:extLst>
                    <a:ext uri="{FF2B5EF4-FFF2-40B4-BE49-F238E27FC236}">
                      <a16:creationId xmlns="" xmlns:a16="http://schemas.microsoft.com/office/drawing/2014/main" id="{8FDA2E5E-1938-440A-9C1E-6A9394451FC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 cstate="print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backgroundRemoval t="10000" b="90000" l="10000" r="90000">
                              <a14:foregroundMark x1="43385" y1="76759" x2="43385" y2="76759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3497" r="22745"/>
                <a:stretch/>
              </p:blipFill>
              <p:spPr>
                <a:xfrm>
                  <a:off x="1895062" y="1738688"/>
                  <a:ext cx="3458817" cy="3619161"/>
                </a:xfrm>
                <a:prstGeom prst="rect">
                  <a:avLst/>
                </a:prstGeom>
              </p:spPr>
            </p:pic>
            <p:pic>
              <p:nvPicPr>
                <p:cNvPr id="39" name="Gráfico 8" descr="Folha">
                  <a:extLst>
                    <a:ext uri="{FF2B5EF4-FFF2-40B4-BE49-F238E27FC236}">
                      <a16:creationId xmlns="" xmlns:a16="http://schemas.microsoft.com/office/drawing/2014/main" id="{51C70773-09B7-43D8-AEE0-B2675CCED84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=""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55811" y="2998304"/>
                  <a:ext cx="897836" cy="897836"/>
                </a:xfrm>
                <a:prstGeom prst="rect">
                  <a:avLst/>
                </a:prstGeom>
              </p:spPr>
            </p:pic>
          </p:grpSp>
          <p:pic>
            <p:nvPicPr>
              <p:cNvPr id="9" name="Imagem 8">
                <a:extLst>
                  <a:ext uri="{FF2B5EF4-FFF2-40B4-BE49-F238E27FC236}">
                    <a16:creationId xmlns="" xmlns:a16="http://schemas.microsoft.com/office/drawing/2014/main" id="{1126C96D-A7F6-47B0-B4A3-BA74EBBE9CD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ackgroundRemoval t="10000" b="90000" l="10000" r="90000"/>
                        </a14:imgEffect>
                        <a14:imgEffect>
                          <a14:colorTemperature colorTemp="11200"/>
                        </a14:imgEffect>
                        <a14:imgEffect>
                          <a14:brightnessContrast bright="20000" contrast="-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5453" t="22613" r="36124" b="20614"/>
              <a:stretch/>
            </p:blipFill>
            <p:spPr>
              <a:xfrm>
                <a:off x="11178938" y="4020424"/>
                <a:ext cx="643738" cy="723283"/>
              </a:xfrm>
              <a:prstGeom prst="rect">
                <a:avLst/>
              </a:prstGeom>
            </p:spPr>
          </p:pic>
          <p:grpSp>
            <p:nvGrpSpPr>
              <p:cNvPr id="10" name="Grupo 6">
                <a:extLst>
                  <a:ext uri="{FF2B5EF4-FFF2-40B4-BE49-F238E27FC236}">
                    <a16:creationId xmlns="" xmlns:a16="http://schemas.microsoft.com/office/drawing/2014/main" id="{37F9FC34-3EBF-4B85-86EE-8F233D20443B}"/>
                  </a:ext>
                </a:extLst>
              </p:cNvPr>
              <p:cNvGrpSpPr/>
              <p:nvPr/>
            </p:nvGrpSpPr>
            <p:grpSpPr>
              <a:xfrm>
                <a:off x="9436269" y="4088958"/>
                <a:ext cx="480985" cy="723283"/>
                <a:chOff x="2317171" y="1766455"/>
                <a:chExt cx="1381993" cy="2078182"/>
              </a:xfrm>
            </p:grpSpPr>
            <p:sp>
              <p:nvSpPr>
                <p:cNvPr id="35" name="Retângulo 34">
                  <a:extLst>
                    <a:ext uri="{FF2B5EF4-FFF2-40B4-BE49-F238E27FC236}">
                      <a16:creationId xmlns="" xmlns:a16="http://schemas.microsoft.com/office/drawing/2014/main" id="{6CC1EA85-6357-4DA6-8485-2B4FD87AD7BE}"/>
                    </a:ext>
                  </a:extLst>
                </p:cNvPr>
                <p:cNvSpPr/>
                <p:nvPr/>
              </p:nvSpPr>
              <p:spPr>
                <a:xfrm>
                  <a:off x="2317171" y="2462646"/>
                  <a:ext cx="363876" cy="138199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36" name="Elipse 35">
                  <a:extLst>
                    <a:ext uri="{FF2B5EF4-FFF2-40B4-BE49-F238E27FC236}">
                      <a16:creationId xmlns="" xmlns:a16="http://schemas.microsoft.com/office/drawing/2014/main" id="{448564B1-F2AD-4A4C-BA03-6E2FDF517E55}"/>
                    </a:ext>
                  </a:extLst>
                </p:cNvPr>
                <p:cNvSpPr/>
                <p:nvPr/>
              </p:nvSpPr>
              <p:spPr>
                <a:xfrm>
                  <a:off x="2317173" y="1766455"/>
                  <a:ext cx="1381991" cy="138199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7" name="Elipse 36">
                  <a:extLst>
                    <a:ext uri="{FF2B5EF4-FFF2-40B4-BE49-F238E27FC236}">
                      <a16:creationId xmlns="" xmlns:a16="http://schemas.microsoft.com/office/drawing/2014/main" id="{D95EDAED-50C9-4A15-A1B3-34DEC40A8BF0}"/>
                    </a:ext>
                  </a:extLst>
                </p:cNvPr>
                <p:cNvSpPr/>
                <p:nvPr/>
              </p:nvSpPr>
              <p:spPr>
                <a:xfrm>
                  <a:off x="2585604" y="2034886"/>
                  <a:ext cx="845127" cy="845127"/>
                </a:xfrm>
                <a:prstGeom prst="ellipse">
                  <a:avLst/>
                </a:prstGeom>
                <a:solidFill>
                  <a:srgbClr val="69B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1" name="Retângulo 10">
                <a:extLst>
                  <a:ext uri="{FF2B5EF4-FFF2-40B4-BE49-F238E27FC236}">
                    <a16:creationId xmlns="" xmlns:a16="http://schemas.microsoft.com/office/drawing/2014/main" id="{74874B87-6C69-4585-91AA-F4C9B4254229}"/>
                  </a:ext>
                </a:extLst>
              </p:cNvPr>
              <p:cNvSpPr/>
              <p:nvPr/>
            </p:nvSpPr>
            <p:spPr>
              <a:xfrm>
                <a:off x="10004952" y="3916585"/>
                <a:ext cx="100546" cy="65470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2" name="Agrupar 168">
                <a:extLst>
                  <a:ext uri="{FF2B5EF4-FFF2-40B4-BE49-F238E27FC236}">
                    <a16:creationId xmlns="" xmlns:a16="http://schemas.microsoft.com/office/drawing/2014/main" id="{0D85458B-3F3F-44A0-BDC4-ABD73CF9FBF5}"/>
                  </a:ext>
                </a:extLst>
              </p:cNvPr>
              <p:cNvGrpSpPr/>
              <p:nvPr/>
            </p:nvGrpSpPr>
            <p:grpSpPr>
              <a:xfrm>
                <a:off x="10172783" y="4135084"/>
                <a:ext cx="440526" cy="435112"/>
                <a:chOff x="7371298" y="3089878"/>
                <a:chExt cx="1349616" cy="1333032"/>
              </a:xfrm>
            </p:grpSpPr>
            <p:sp>
              <p:nvSpPr>
                <p:cNvPr id="31" name="Elipse 30">
                  <a:extLst>
                    <a:ext uri="{FF2B5EF4-FFF2-40B4-BE49-F238E27FC236}">
                      <a16:creationId xmlns="" xmlns:a16="http://schemas.microsoft.com/office/drawing/2014/main" id="{F61B33BE-CA9A-4E73-B76E-E03C632F7DB2}"/>
                    </a:ext>
                  </a:extLst>
                </p:cNvPr>
                <p:cNvSpPr/>
                <p:nvPr/>
              </p:nvSpPr>
              <p:spPr>
                <a:xfrm>
                  <a:off x="7371298" y="3089878"/>
                  <a:ext cx="1332313" cy="133231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2" name="Elipse 31">
                  <a:extLst>
                    <a:ext uri="{FF2B5EF4-FFF2-40B4-BE49-F238E27FC236}">
                      <a16:creationId xmlns="" xmlns:a16="http://schemas.microsoft.com/office/drawing/2014/main" id="{492614CE-90F5-475F-8A27-D98949C3C0AA}"/>
                    </a:ext>
                  </a:extLst>
                </p:cNvPr>
                <p:cNvSpPr/>
                <p:nvPr/>
              </p:nvSpPr>
              <p:spPr>
                <a:xfrm>
                  <a:off x="7668328" y="3386909"/>
                  <a:ext cx="738251" cy="738251"/>
                </a:xfrm>
                <a:prstGeom prst="ellipse">
                  <a:avLst/>
                </a:prstGeom>
                <a:solidFill>
                  <a:srgbClr val="69B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3" name="Retângulo 32">
                  <a:extLst>
                    <a:ext uri="{FF2B5EF4-FFF2-40B4-BE49-F238E27FC236}">
                      <a16:creationId xmlns="" xmlns:a16="http://schemas.microsoft.com/office/drawing/2014/main" id="{BAECA358-D70D-4CB7-A0FF-383FBFD83983}"/>
                    </a:ext>
                  </a:extLst>
                </p:cNvPr>
                <p:cNvSpPr/>
                <p:nvPr/>
              </p:nvSpPr>
              <p:spPr>
                <a:xfrm>
                  <a:off x="8486601" y="3155483"/>
                  <a:ext cx="234313" cy="126670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4" name="Retângulo 33">
                  <a:extLst>
                    <a:ext uri="{FF2B5EF4-FFF2-40B4-BE49-F238E27FC236}">
                      <a16:creationId xmlns="" xmlns:a16="http://schemas.microsoft.com/office/drawing/2014/main" id="{17F10CC8-FEC5-460C-AB4C-394F38821068}"/>
                    </a:ext>
                  </a:extLst>
                </p:cNvPr>
                <p:cNvSpPr/>
                <p:nvPr/>
              </p:nvSpPr>
              <p:spPr>
                <a:xfrm rot="16200000">
                  <a:off x="8430305" y="4158384"/>
                  <a:ext cx="220614" cy="30843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grpSp>
            <p:nvGrpSpPr>
              <p:cNvPr id="13" name="Agrupar 169">
                <a:extLst>
                  <a:ext uri="{FF2B5EF4-FFF2-40B4-BE49-F238E27FC236}">
                    <a16:creationId xmlns="" xmlns:a16="http://schemas.microsoft.com/office/drawing/2014/main" id="{CF1179FF-C214-47D8-8FB6-02BED7D6BD47}"/>
                  </a:ext>
                </a:extLst>
              </p:cNvPr>
              <p:cNvGrpSpPr/>
              <p:nvPr/>
            </p:nvGrpSpPr>
            <p:grpSpPr>
              <a:xfrm>
                <a:off x="10694223" y="4155133"/>
                <a:ext cx="429005" cy="663072"/>
                <a:chOff x="8835314" y="3563051"/>
                <a:chExt cx="1008379" cy="1558560"/>
              </a:xfrm>
            </p:grpSpPr>
            <p:grpSp>
              <p:nvGrpSpPr>
                <p:cNvPr id="25" name="Grupo 28">
                  <a:extLst>
                    <a:ext uri="{FF2B5EF4-FFF2-40B4-BE49-F238E27FC236}">
                      <a16:creationId xmlns="" xmlns:a16="http://schemas.microsoft.com/office/drawing/2014/main" id="{DB0AF2B6-5045-45FC-BB81-AC8F25076ABE}"/>
                    </a:ext>
                  </a:extLst>
                </p:cNvPr>
                <p:cNvGrpSpPr/>
                <p:nvPr/>
              </p:nvGrpSpPr>
              <p:grpSpPr>
                <a:xfrm>
                  <a:off x="8835314" y="3563051"/>
                  <a:ext cx="1008379" cy="1024161"/>
                  <a:chOff x="6437471" y="2391677"/>
                  <a:chExt cx="1670458" cy="1696602"/>
                </a:xfrm>
              </p:grpSpPr>
              <p:sp>
                <p:nvSpPr>
                  <p:cNvPr id="28" name="Elipse 21">
                    <a:extLst>
                      <a:ext uri="{FF2B5EF4-FFF2-40B4-BE49-F238E27FC236}">
                        <a16:creationId xmlns="" xmlns:a16="http://schemas.microsoft.com/office/drawing/2014/main" id="{67D30697-B716-46C2-BD9F-67DAECE57C13}"/>
                      </a:ext>
                    </a:extLst>
                  </p:cNvPr>
                  <p:cNvSpPr/>
                  <p:nvPr/>
                </p:nvSpPr>
                <p:spPr>
                  <a:xfrm>
                    <a:off x="6437471" y="2609500"/>
                    <a:ext cx="1646608" cy="147877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52154" h="1478779">
                        <a:moveTo>
                          <a:pt x="1327086" y="0"/>
                        </a:moveTo>
                        <a:cubicBezTo>
                          <a:pt x="1525543" y="148399"/>
                          <a:pt x="1652154" y="385765"/>
                          <a:pt x="1652154" y="652702"/>
                        </a:cubicBezTo>
                        <a:cubicBezTo>
                          <a:pt x="1652154" y="1108932"/>
                          <a:pt x="1282307" y="1478779"/>
                          <a:pt x="826077" y="1478779"/>
                        </a:cubicBezTo>
                        <a:cubicBezTo>
                          <a:pt x="369847" y="1478779"/>
                          <a:pt x="0" y="1108932"/>
                          <a:pt x="0" y="652702"/>
                        </a:cubicBezTo>
                        <a:cubicBezTo>
                          <a:pt x="0" y="385766"/>
                          <a:pt x="126611" y="148401"/>
                          <a:pt x="325067" y="2"/>
                        </a:cubicBezTo>
                        <a:lnTo>
                          <a:pt x="321439" y="35986"/>
                        </a:lnTo>
                        <a:lnTo>
                          <a:pt x="321439" y="585351"/>
                        </a:lnTo>
                        <a:cubicBezTo>
                          <a:pt x="321439" y="864054"/>
                          <a:pt x="547373" y="1089988"/>
                          <a:pt x="826076" y="1089988"/>
                        </a:cubicBezTo>
                        <a:cubicBezTo>
                          <a:pt x="1104779" y="1089988"/>
                          <a:pt x="1330713" y="864054"/>
                          <a:pt x="1330713" y="585351"/>
                        </a:cubicBezTo>
                        <a:lnTo>
                          <a:pt x="1330713" y="35986"/>
                        </a:lnTo>
                        <a:cubicBezTo>
                          <a:pt x="1330713" y="23830"/>
                          <a:pt x="1330283" y="11774"/>
                          <a:pt x="1327086" y="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9" name="Retângulo de cantos arredondados 25">
                    <a:extLst>
                      <a:ext uri="{FF2B5EF4-FFF2-40B4-BE49-F238E27FC236}">
                        <a16:creationId xmlns="" xmlns:a16="http://schemas.microsoft.com/office/drawing/2014/main" id="{4C4B0F8D-9DAA-40BE-8CFA-AEC9A30756F7}"/>
                      </a:ext>
                    </a:extLst>
                  </p:cNvPr>
                  <p:cNvSpPr/>
                  <p:nvPr/>
                </p:nvSpPr>
                <p:spPr>
                  <a:xfrm rot="188833">
                    <a:off x="6456521" y="2391677"/>
                    <a:ext cx="311727" cy="96038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" name="Retângulo de cantos arredondados 26">
                    <a:extLst>
                      <a:ext uri="{FF2B5EF4-FFF2-40B4-BE49-F238E27FC236}">
                        <a16:creationId xmlns="" xmlns:a16="http://schemas.microsoft.com/office/drawing/2014/main" id="{E6B0681F-6C58-4DE8-A109-C4D6EAD34169}"/>
                      </a:ext>
                    </a:extLst>
                  </p:cNvPr>
                  <p:cNvSpPr/>
                  <p:nvPr/>
                </p:nvSpPr>
                <p:spPr>
                  <a:xfrm flipH="1">
                    <a:off x="7751574" y="2395462"/>
                    <a:ext cx="356355" cy="1223105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26" name="Semicírculo 182">
                  <a:extLst>
                    <a:ext uri="{FF2B5EF4-FFF2-40B4-BE49-F238E27FC236}">
                      <a16:creationId xmlns="" xmlns:a16="http://schemas.microsoft.com/office/drawing/2014/main" id="{D2E8C747-0D9A-4ED8-AB0D-AA81584FD0C5}"/>
                    </a:ext>
                  </a:extLst>
                </p:cNvPr>
                <p:cNvSpPr/>
                <p:nvPr/>
              </p:nvSpPr>
              <p:spPr>
                <a:xfrm rot="10800000">
                  <a:off x="9026980" y="4284791"/>
                  <a:ext cx="816713" cy="836820"/>
                </a:xfrm>
                <a:prstGeom prst="blockArc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" name="Retângulo 26">
                  <a:extLst>
                    <a:ext uri="{FF2B5EF4-FFF2-40B4-BE49-F238E27FC236}">
                      <a16:creationId xmlns="" xmlns:a16="http://schemas.microsoft.com/office/drawing/2014/main" id="{C162F442-FEA3-4891-8589-CB3847B769B3}"/>
                    </a:ext>
                  </a:extLst>
                </p:cNvPr>
                <p:cNvSpPr/>
                <p:nvPr/>
              </p:nvSpPr>
              <p:spPr>
                <a:xfrm>
                  <a:off x="9639217" y="3916045"/>
                  <a:ext cx="204476" cy="80562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4" name="Agrupar 170">
                <a:extLst>
                  <a:ext uri="{FF2B5EF4-FFF2-40B4-BE49-F238E27FC236}">
                    <a16:creationId xmlns="" xmlns:a16="http://schemas.microsoft.com/office/drawing/2014/main" id="{4E14AD50-78E7-4AC5-AD63-4352CD09D4ED}"/>
                  </a:ext>
                </a:extLst>
              </p:cNvPr>
              <p:cNvGrpSpPr/>
              <p:nvPr/>
            </p:nvGrpSpPr>
            <p:grpSpPr>
              <a:xfrm>
                <a:off x="8823947" y="4065596"/>
                <a:ext cx="539750" cy="539750"/>
                <a:chOff x="5117133" y="3021210"/>
                <a:chExt cx="1268689" cy="1268689"/>
              </a:xfrm>
            </p:grpSpPr>
            <p:sp>
              <p:nvSpPr>
                <p:cNvPr id="23" name="Elipse 22">
                  <a:extLst>
                    <a:ext uri="{FF2B5EF4-FFF2-40B4-BE49-F238E27FC236}">
                      <a16:creationId xmlns="" xmlns:a16="http://schemas.microsoft.com/office/drawing/2014/main" id="{A8A09F8F-5A74-49F4-829D-3C8B36795A76}"/>
                    </a:ext>
                  </a:extLst>
                </p:cNvPr>
                <p:cNvSpPr/>
                <p:nvPr/>
              </p:nvSpPr>
              <p:spPr>
                <a:xfrm>
                  <a:off x="5117133" y="3021210"/>
                  <a:ext cx="1268689" cy="1268689"/>
                </a:xfrm>
                <a:prstGeom prst="ellipse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" name="Elipse 23">
                  <a:extLst>
                    <a:ext uri="{FF2B5EF4-FFF2-40B4-BE49-F238E27FC236}">
                      <a16:creationId xmlns="" xmlns:a16="http://schemas.microsoft.com/office/drawing/2014/main" id="{26C64329-4B47-4AC8-BF7A-9E95ED6E6065}"/>
                    </a:ext>
                  </a:extLst>
                </p:cNvPr>
                <p:cNvSpPr/>
                <p:nvPr/>
              </p:nvSpPr>
              <p:spPr>
                <a:xfrm>
                  <a:off x="5353468" y="3253021"/>
                  <a:ext cx="798098" cy="798098"/>
                </a:xfrm>
                <a:prstGeom prst="ellipse">
                  <a:avLst/>
                </a:prstGeom>
                <a:solidFill>
                  <a:srgbClr val="69B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5" name="Agrupar 171">
                <a:extLst>
                  <a:ext uri="{FF2B5EF4-FFF2-40B4-BE49-F238E27FC236}">
                    <a16:creationId xmlns="" xmlns:a16="http://schemas.microsoft.com/office/drawing/2014/main" id="{576B9953-5A70-40AA-9640-99367FF3D1C3}"/>
                  </a:ext>
                </a:extLst>
              </p:cNvPr>
              <p:cNvGrpSpPr/>
              <p:nvPr/>
            </p:nvGrpSpPr>
            <p:grpSpPr>
              <a:xfrm>
                <a:off x="8626513" y="3943834"/>
                <a:ext cx="129161" cy="627967"/>
                <a:chOff x="4610100" y="2719150"/>
                <a:chExt cx="303595" cy="1476046"/>
              </a:xfrm>
            </p:grpSpPr>
            <p:sp>
              <p:nvSpPr>
                <p:cNvPr id="21" name="Retângulo: Cantos Arredondados 177">
                  <a:extLst>
                    <a:ext uri="{FF2B5EF4-FFF2-40B4-BE49-F238E27FC236}">
                      <a16:creationId xmlns="" xmlns:a16="http://schemas.microsoft.com/office/drawing/2014/main" id="{F8775A1E-62CD-4D03-B126-17161FADC3F6}"/>
                    </a:ext>
                  </a:extLst>
                </p:cNvPr>
                <p:cNvSpPr/>
                <p:nvPr/>
              </p:nvSpPr>
              <p:spPr>
                <a:xfrm>
                  <a:off x="4610100" y="3161741"/>
                  <a:ext cx="303595" cy="1033455"/>
                </a:xfrm>
                <a:prstGeom prst="roundRect">
                  <a:avLst>
                    <a:gd name="adj" fmla="val 48985"/>
                  </a:avLst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" name="Retângulo: Cantos Arredondados 178">
                  <a:extLst>
                    <a:ext uri="{FF2B5EF4-FFF2-40B4-BE49-F238E27FC236}">
                      <a16:creationId xmlns="" xmlns:a16="http://schemas.microsoft.com/office/drawing/2014/main" id="{51D4DE3F-8113-44D2-BDFD-F98BA10D5853}"/>
                    </a:ext>
                  </a:extLst>
                </p:cNvPr>
                <p:cNvSpPr/>
                <p:nvPr/>
              </p:nvSpPr>
              <p:spPr>
                <a:xfrm>
                  <a:off x="4610100" y="2719150"/>
                  <a:ext cx="303595" cy="302060"/>
                </a:xfrm>
                <a:prstGeom prst="roundRect">
                  <a:avLst>
                    <a:gd name="adj" fmla="val 33179"/>
                  </a:avLst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6" name="Agrupar 172">
                <a:extLst>
                  <a:ext uri="{FF2B5EF4-FFF2-40B4-BE49-F238E27FC236}">
                    <a16:creationId xmlns="" xmlns:a16="http://schemas.microsoft.com/office/drawing/2014/main" id="{E034B95C-6410-4AC9-9850-C986C22A9AD3}"/>
                  </a:ext>
                </a:extLst>
              </p:cNvPr>
              <p:cNvGrpSpPr/>
              <p:nvPr/>
            </p:nvGrpSpPr>
            <p:grpSpPr>
              <a:xfrm>
                <a:off x="8029790" y="3719107"/>
                <a:ext cx="539750" cy="872965"/>
                <a:chOff x="4482788" y="3939782"/>
                <a:chExt cx="1268689" cy="2051917"/>
              </a:xfrm>
            </p:grpSpPr>
            <p:grpSp>
              <p:nvGrpSpPr>
                <p:cNvPr id="17" name="Agrupar 173">
                  <a:extLst>
                    <a:ext uri="{FF2B5EF4-FFF2-40B4-BE49-F238E27FC236}">
                      <a16:creationId xmlns="" xmlns:a16="http://schemas.microsoft.com/office/drawing/2014/main" id="{CB331BF0-4E16-4801-BB6F-786359EBD926}"/>
                    </a:ext>
                  </a:extLst>
                </p:cNvPr>
                <p:cNvGrpSpPr/>
                <p:nvPr/>
              </p:nvGrpSpPr>
              <p:grpSpPr>
                <a:xfrm>
                  <a:off x="4482788" y="4723010"/>
                  <a:ext cx="1268689" cy="1268689"/>
                  <a:chOff x="5117133" y="3021210"/>
                  <a:chExt cx="1268689" cy="1268689"/>
                </a:xfrm>
              </p:grpSpPr>
              <p:sp>
                <p:nvSpPr>
                  <p:cNvPr id="19" name="Elipse 18">
                    <a:extLst>
                      <a:ext uri="{FF2B5EF4-FFF2-40B4-BE49-F238E27FC236}">
                        <a16:creationId xmlns="" xmlns:a16="http://schemas.microsoft.com/office/drawing/2014/main" id="{D711B944-9967-40BD-AC6F-493E99A17712}"/>
                      </a:ext>
                    </a:extLst>
                  </p:cNvPr>
                  <p:cNvSpPr/>
                  <p:nvPr/>
                </p:nvSpPr>
                <p:spPr>
                  <a:xfrm>
                    <a:off x="5117133" y="3021210"/>
                    <a:ext cx="1268689" cy="1268689"/>
                  </a:xfrm>
                  <a:prstGeom prst="ellipse">
                    <a:avLst/>
                  </a:prstGeom>
                  <a:solidFill>
                    <a:srgbClr val="8F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0" name="Elipse 19">
                    <a:extLst>
                      <a:ext uri="{FF2B5EF4-FFF2-40B4-BE49-F238E27FC236}">
                        <a16:creationId xmlns="" xmlns:a16="http://schemas.microsoft.com/office/drawing/2014/main" id="{C7AAE4B9-DD2A-4697-AD2C-DECEDB0420BB}"/>
                      </a:ext>
                    </a:extLst>
                  </p:cNvPr>
                  <p:cNvSpPr/>
                  <p:nvPr/>
                </p:nvSpPr>
                <p:spPr>
                  <a:xfrm>
                    <a:off x="5353466" y="3253023"/>
                    <a:ext cx="798098" cy="798098"/>
                  </a:xfrm>
                  <a:prstGeom prst="ellipse">
                    <a:avLst/>
                  </a:prstGeom>
                  <a:solidFill>
                    <a:srgbClr val="69B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</p:grpSp>
            <p:sp>
              <p:nvSpPr>
                <p:cNvPr id="18" name="Retângulo: Cantos Arredondados 174">
                  <a:extLst>
                    <a:ext uri="{FF2B5EF4-FFF2-40B4-BE49-F238E27FC236}">
                      <a16:creationId xmlns="" xmlns:a16="http://schemas.microsoft.com/office/drawing/2014/main" id="{4FF28D47-9C29-4C32-A22C-2EA47915B6D1}"/>
                    </a:ext>
                  </a:extLst>
                </p:cNvPr>
                <p:cNvSpPr/>
                <p:nvPr/>
              </p:nvSpPr>
              <p:spPr>
                <a:xfrm>
                  <a:off x="4482788" y="3939782"/>
                  <a:ext cx="236335" cy="1595146"/>
                </a:xfrm>
                <a:prstGeom prst="roundRect">
                  <a:avLst>
                    <a:gd name="adj" fmla="val 48985"/>
                  </a:avLst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sp>
        <p:nvSpPr>
          <p:cNvPr id="3" name="Retângulo de cantos arredondados 2"/>
          <p:cNvSpPr/>
          <p:nvPr/>
        </p:nvSpPr>
        <p:spPr>
          <a:xfrm>
            <a:off x="3970366" y="1712321"/>
            <a:ext cx="4117327" cy="3877513"/>
          </a:xfrm>
          <a:prstGeom prst="roundRect">
            <a:avLst>
              <a:gd name="adj" fmla="val 4876"/>
            </a:avLst>
          </a:prstGeom>
          <a:solidFill>
            <a:srgbClr val="C7E2EB"/>
          </a:solidFill>
          <a:ln>
            <a:noFill/>
          </a:ln>
          <a:effectLst>
            <a:outerShdw blurRad="152400" dist="88900" dir="5400000" algn="t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de cantos arredondados 3"/>
          <p:cNvSpPr/>
          <p:nvPr/>
        </p:nvSpPr>
        <p:spPr>
          <a:xfrm>
            <a:off x="4192704" y="1973496"/>
            <a:ext cx="2063283" cy="543261"/>
          </a:xfrm>
          <a:prstGeom prst="roundRect">
            <a:avLst>
              <a:gd name="adj" fmla="val 201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476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" name="Agrupar 145">
            <a:extLst>
              <a:ext uri="{FF2B5EF4-FFF2-40B4-BE49-F238E27FC236}">
                <a16:creationId xmlns="" xmlns:a16="http://schemas.microsoft.com/office/drawing/2014/main" id="{E376279B-44C2-456D-A7B7-31B3752BC58F}"/>
              </a:ext>
            </a:extLst>
          </p:cNvPr>
          <p:cNvGrpSpPr/>
          <p:nvPr/>
        </p:nvGrpSpPr>
        <p:grpSpPr>
          <a:xfrm>
            <a:off x="1753672" y="1261397"/>
            <a:ext cx="8543719" cy="4779275"/>
            <a:chOff x="1753672" y="1261397"/>
            <a:chExt cx="8543719" cy="4779275"/>
          </a:xfrm>
        </p:grpSpPr>
        <p:grpSp>
          <p:nvGrpSpPr>
            <p:cNvPr id="6" name="Grupo 121">
              <a:extLst>
                <a:ext uri="{FF2B5EF4-FFF2-40B4-BE49-F238E27FC236}">
                  <a16:creationId xmlns="" xmlns:a16="http://schemas.microsoft.com/office/drawing/2014/main" id="{851E8DC4-5514-48E0-9CCF-0A1A31255110}"/>
                </a:ext>
              </a:extLst>
            </p:cNvPr>
            <p:cNvGrpSpPr/>
            <p:nvPr/>
          </p:nvGrpSpPr>
          <p:grpSpPr>
            <a:xfrm>
              <a:off x="1753672" y="1262414"/>
              <a:ext cx="8543719" cy="4778258"/>
              <a:chOff x="-278177" y="1293905"/>
              <a:chExt cx="12211475" cy="6860010"/>
            </a:xfrm>
          </p:grpSpPr>
          <p:sp>
            <p:nvSpPr>
              <p:cNvPr id="7" name="Retângulo 6">
                <a:extLst>
                  <a:ext uri="{FF2B5EF4-FFF2-40B4-BE49-F238E27FC236}">
                    <a16:creationId xmlns="" xmlns:a16="http://schemas.microsoft.com/office/drawing/2014/main" id="{E9AF94CB-9BED-4290-9623-49AA055C9090}"/>
                  </a:ext>
                </a:extLst>
              </p:cNvPr>
              <p:cNvSpPr/>
              <p:nvPr/>
            </p:nvSpPr>
            <p:spPr>
              <a:xfrm>
                <a:off x="-264538" y="1293905"/>
                <a:ext cx="12197836" cy="6860010"/>
              </a:xfrm>
              <a:prstGeom prst="rect">
                <a:avLst/>
              </a:prstGeom>
              <a:solidFill>
                <a:srgbClr val="5B99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8" name="Agrupar 258">
                <a:extLst>
                  <a:ext uri="{FF2B5EF4-FFF2-40B4-BE49-F238E27FC236}">
                    <a16:creationId xmlns="" xmlns:a16="http://schemas.microsoft.com/office/drawing/2014/main" id="{7C1654D5-0A7F-40E9-BE4E-2D3F41BCF37E}"/>
                  </a:ext>
                </a:extLst>
              </p:cNvPr>
              <p:cNvGrpSpPr/>
              <p:nvPr/>
            </p:nvGrpSpPr>
            <p:grpSpPr>
              <a:xfrm>
                <a:off x="-278177" y="1293905"/>
                <a:ext cx="12209215" cy="6860010"/>
                <a:chOff x="-13635" y="0"/>
                <a:chExt cx="12205636" cy="6858000"/>
              </a:xfrm>
            </p:grpSpPr>
            <p:grpSp>
              <p:nvGrpSpPr>
                <p:cNvPr id="9" name="Agrupar 250">
                  <a:extLst>
                    <a:ext uri="{FF2B5EF4-FFF2-40B4-BE49-F238E27FC236}">
                      <a16:creationId xmlns="" xmlns:a16="http://schemas.microsoft.com/office/drawing/2014/main" id="{8610E8AA-D9EC-4921-938B-54EACFABA017}"/>
                    </a:ext>
                  </a:extLst>
                </p:cNvPr>
                <p:cNvGrpSpPr/>
                <p:nvPr/>
              </p:nvGrpSpPr>
              <p:grpSpPr>
                <a:xfrm>
                  <a:off x="6799147" y="3380052"/>
                  <a:ext cx="2526842" cy="2110529"/>
                  <a:chOff x="4723437" y="2567515"/>
                  <a:chExt cx="3498067" cy="2921739"/>
                </a:xfrm>
              </p:grpSpPr>
              <p:sp>
                <p:nvSpPr>
                  <p:cNvPr id="69" name="Triângulo isósceles 68">
                    <a:extLst>
                      <a:ext uri="{FF2B5EF4-FFF2-40B4-BE49-F238E27FC236}">
                        <a16:creationId xmlns="" xmlns:a16="http://schemas.microsoft.com/office/drawing/2014/main" id="{59DA1F70-A9B0-4DBA-8944-2CD59B90A185}"/>
                      </a:ext>
                    </a:extLst>
                  </p:cNvPr>
                  <p:cNvSpPr/>
                  <p:nvPr/>
                </p:nvSpPr>
                <p:spPr>
                  <a:xfrm>
                    <a:off x="4723437" y="2567515"/>
                    <a:ext cx="3498067" cy="2921739"/>
                  </a:xfrm>
                  <a:prstGeom prst="triangle">
                    <a:avLst/>
                  </a:prstGeom>
                  <a:solidFill>
                    <a:srgbClr val="0E758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0" name="Triângulo isósceles 69">
                    <a:extLst>
                      <a:ext uri="{FF2B5EF4-FFF2-40B4-BE49-F238E27FC236}">
                        <a16:creationId xmlns="" xmlns:a16="http://schemas.microsoft.com/office/drawing/2014/main" id="{F824168D-7178-45B1-98DE-2D62EA116B70}"/>
                      </a:ext>
                    </a:extLst>
                  </p:cNvPr>
                  <p:cNvSpPr/>
                  <p:nvPr/>
                </p:nvSpPr>
                <p:spPr>
                  <a:xfrm>
                    <a:off x="5689983" y="2569125"/>
                    <a:ext cx="1553300" cy="1280532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1" name="Triângulo isósceles 70">
                    <a:extLst>
                      <a:ext uri="{FF2B5EF4-FFF2-40B4-BE49-F238E27FC236}">
                        <a16:creationId xmlns="" xmlns:a16="http://schemas.microsoft.com/office/drawing/2014/main" id="{F3AC1502-606A-48E3-BE64-F9891CF8EBAA}"/>
                      </a:ext>
                    </a:extLst>
                  </p:cNvPr>
                  <p:cNvSpPr/>
                  <p:nvPr/>
                </p:nvSpPr>
                <p:spPr>
                  <a:xfrm flipV="1">
                    <a:off x="5696283" y="3828981"/>
                    <a:ext cx="1030222" cy="805003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2" name="Triângulo isósceles 71">
                    <a:extLst>
                      <a:ext uri="{FF2B5EF4-FFF2-40B4-BE49-F238E27FC236}">
                        <a16:creationId xmlns="" xmlns:a16="http://schemas.microsoft.com/office/drawing/2014/main" id="{858AEDE2-9AEA-4A7C-AE99-E03FB7A1D6E5}"/>
                      </a:ext>
                    </a:extLst>
                  </p:cNvPr>
                  <p:cNvSpPr/>
                  <p:nvPr/>
                </p:nvSpPr>
                <p:spPr>
                  <a:xfrm flipV="1">
                    <a:off x="6714567" y="3845793"/>
                    <a:ext cx="526711" cy="439933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0" name="Forma Livre: Forma 127">
                  <a:extLst>
                    <a:ext uri="{FF2B5EF4-FFF2-40B4-BE49-F238E27FC236}">
                      <a16:creationId xmlns="" xmlns:a16="http://schemas.microsoft.com/office/drawing/2014/main" id="{0220FEBD-9DC1-426F-B6D5-1C56310ED0D4}"/>
                    </a:ext>
                  </a:extLst>
                </p:cNvPr>
                <p:cNvSpPr/>
                <p:nvPr/>
              </p:nvSpPr>
              <p:spPr>
                <a:xfrm>
                  <a:off x="2042774" y="2041163"/>
                  <a:ext cx="3176926" cy="546118"/>
                </a:xfrm>
                <a:custGeom>
                  <a:avLst/>
                  <a:gdLst>
                    <a:gd name="connsiteX0" fmla="*/ 0 w 3176926"/>
                    <a:gd name="connsiteY0" fmla="*/ 545029 h 546118"/>
                    <a:gd name="connsiteX1" fmla="*/ 10805 w 3176926"/>
                    <a:gd name="connsiteY1" fmla="*/ 546118 h 546118"/>
                    <a:gd name="connsiteX2" fmla="*/ 0 w 3176926"/>
                    <a:gd name="connsiteY2" fmla="*/ 546118 h 546118"/>
                    <a:gd name="connsiteX3" fmla="*/ 3176926 w 3176926"/>
                    <a:gd name="connsiteY3" fmla="*/ 537301 h 546118"/>
                    <a:gd name="connsiteX4" fmla="*/ 3176926 w 3176926"/>
                    <a:gd name="connsiteY4" fmla="*/ 546118 h 546118"/>
                    <a:gd name="connsiteX5" fmla="*/ 3111363 w 3176926"/>
                    <a:gd name="connsiteY5" fmla="*/ 546118 h 546118"/>
                    <a:gd name="connsiteX6" fmla="*/ 3166394 w 3176926"/>
                    <a:gd name="connsiteY6" fmla="*/ 540571 h 546118"/>
                    <a:gd name="connsiteX7" fmla="*/ 3111363 w 3176926"/>
                    <a:gd name="connsiteY7" fmla="*/ 0 h 546118"/>
                    <a:gd name="connsiteX8" fmla="*/ 3176926 w 3176926"/>
                    <a:gd name="connsiteY8" fmla="*/ 0 h 546118"/>
                    <a:gd name="connsiteX9" fmla="*/ 3176926 w 3176926"/>
                    <a:gd name="connsiteY9" fmla="*/ 8817 h 546118"/>
                    <a:gd name="connsiteX10" fmla="*/ 3166394 w 3176926"/>
                    <a:gd name="connsiteY10" fmla="*/ 5548 h 546118"/>
                    <a:gd name="connsiteX11" fmla="*/ 3111363 w 3176926"/>
                    <a:gd name="connsiteY11" fmla="*/ 0 h 546118"/>
                    <a:gd name="connsiteX12" fmla="*/ 10805 w 3176926"/>
                    <a:gd name="connsiteY12" fmla="*/ 0 h 546118"/>
                    <a:gd name="connsiteX13" fmla="*/ 3111363 w 3176926"/>
                    <a:gd name="connsiteY13" fmla="*/ 0 h 546118"/>
                    <a:gd name="connsiteX14" fmla="*/ 2838304 w 3176926"/>
                    <a:gd name="connsiteY14" fmla="*/ 273059 h 546118"/>
                    <a:gd name="connsiteX15" fmla="*/ 3111363 w 3176926"/>
                    <a:gd name="connsiteY15" fmla="*/ 546118 h 546118"/>
                    <a:gd name="connsiteX16" fmla="*/ 10805 w 3176926"/>
                    <a:gd name="connsiteY16" fmla="*/ 546118 h 546118"/>
                    <a:gd name="connsiteX17" fmla="*/ 283864 w 3176926"/>
                    <a:gd name="connsiteY17" fmla="*/ 273059 h 546118"/>
                    <a:gd name="connsiteX18" fmla="*/ 10805 w 3176926"/>
                    <a:gd name="connsiteY18" fmla="*/ 0 h 546118"/>
                    <a:gd name="connsiteX19" fmla="*/ 0 w 3176926"/>
                    <a:gd name="connsiteY19" fmla="*/ 0 h 546118"/>
                    <a:gd name="connsiteX20" fmla="*/ 10805 w 3176926"/>
                    <a:gd name="connsiteY20" fmla="*/ 0 h 546118"/>
                    <a:gd name="connsiteX21" fmla="*/ 0 w 3176926"/>
                    <a:gd name="connsiteY21" fmla="*/ 1089 h 5461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3176926" h="546118">
                      <a:moveTo>
                        <a:pt x="0" y="545029"/>
                      </a:moveTo>
                      <a:lnTo>
                        <a:pt x="10805" y="546118"/>
                      </a:lnTo>
                      <a:lnTo>
                        <a:pt x="0" y="546118"/>
                      </a:lnTo>
                      <a:close/>
                      <a:moveTo>
                        <a:pt x="3176926" y="537301"/>
                      </a:moveTo>
                      <a:lnTo>
                        <a:pt x="3176926" y="546118"/>
                      </a:lnTo>
                      <a:lnTo>
                        <a:pt x="3111363" y="546118"/>
                      </a:lnTo>
                      <a:cubicBezTo>
                        <a:pt x="3130214" y="546118"/>
                        <a:pt x="3148619" y="544208"/>
                        <a:pt x="3166394" y="540571"/>
                      </a:cubicBezTo>
                      <a:close/>
                      <a:moveTo>
                        <a:pt x="3111363" y="0"/>
                      </a:moveTo>
                      <a:lnTo>
                        <a:pt x="3176926" y="0"/>
                      </a:lnTo>
                      <a:lnTo>
                        <a:pt x="3176926" y="8817"/>
                      </a:lnTo>
                      <a:lnTo>
                        <a:pt x="3166394" y="5548"/>
                      </a:lnTo>
                      <a:cubicBezTo>
                        <a:pt x="3148619" y="1910"/>
                        <a:pt x="3130214" y="0"/>
                        <a:pt x="3111363" y="0"/>
                      </a:cubicBezTo>
                      <a:close/>
                      <a:moveTo>
                        <a:pt x="10805" y="0"/>
                      </a:moveTo>
                      <a:lnTo>
                        <a:pt x="3111363" y="0"/>
                      </a:lnTo>
                      <a:cubicBezTo>
                        <a:pt x="2960557" y="0"/>
                        <a:pt x="2838304" y="122253"/>
                        <a:pt x="2838304" y="273059"/>
                      </a:cubicBezTo>
                      <a:cubicBezTo>
                        <a:pt x="2838304" y="423865"/>
                        <a:pt x="2960557" y="546118"/>
                        <a:pt x="3111363" y="546118"/>
                      </a:cubicBezTo>
                      <a:lnTo>
                        <a:pt x="10805" y="546118"/>
                      </a:lnTo>
                      <a:cubicBezTo>
                        <a:pt x="161611" y="546118"/>
                        <a:pt x="283864" y="423865"/>
                        <a:pt x="283864" y="273059"/>
                      </a:cubicBezTo>
                      <a:cubicBezTo>
                        <a:pt x="283864" y="122253"/>
                        <a:pt x="161611" y="0"/>
                        <a:pt x="10805" y="0"/>
                      </a:cubicBezTo>
                      <a:close/>
                      <a:moveTo>
                        <a:pt x="0" y="0"/>
                      </a:moveTo>
                      <a:lnTo>
                        <a:pt x="10805" y="0"/>
                      </a:lnTo>
                      <a:lnTo>
                        <a:pt x="0" y="1089"/>
                      </a:lnTo>
                      <a:close/>
                    </a:path>
                  </a:pathLst>
                </a:custGeom>
                <a:solidFill>
                  <a:srgbClr val="6CA9E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" name="Retângulo 10">
                  <a:extLst>
                    <a:ext uri="{FF2B5EF4-FFF2-40B4-BE49-F238E27FC236}">
                      <a16:creationId xmlns="" xmlns:a16="http://schemas.microsoft.com/office/drawing/2014/main" id="{0321296D-96E3-438F-9701-4FFF08CE9B81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12192000" cy="2041163"/>
                </a:xfrm>
                <a:prstGeom prst="rect">
                  <a:avLst/>
                </a:prstGeom>
                <a:solidFill>
                  <a:srgbClr val="6CA9E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" name="Retângulo: Cantos Arredondados 121">
                  <a:extLst>
                    <a:ext uri="{FF2B5EF4-FFF2-40B4-BE49-F238E27FC236}">
                      <a16:creationId xmlns="" xmlns:a16="http://schemas.microsoft.com/office/drawing/2014/main" id="{14F6C0D7-C6B2-4BE3-BDCD-FC1FE48B1E61}"/>
                    </a:ext>
                  </a:extLst>
                </p:cNvPr>
                <p:cNvSpPr/>
                <p:nvPr/>
              </p:nvSpPr>
              <p:spPr>
                <a:xfrm>
                  <a:off x="1573125" y="2575334"/>
                  <a:ext cx="4091075" cy="60762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6CA9E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13" name="Retângulo: Cantos Arredondados 12">
                  <a:extLst>
                    <a:ext uri="{FF2B5EF4-FFF2-40B4-BE49-F238E27FC236}">
                      <a16:creationId xmlns="" xmlns:a16="http://schemas.microsoft.com/office/drawing/2014/main" id="{100A13C3-E39E-4BED-AF1F-698600F570C1}"/>
                    </a:ext>
                  </a:extLst>
                </p:cNvPr>
                <p:cNvSpPr/>
                <p:nvPr/>
              </p:nvSpPr>
              <p:spPr>
                <a:xfrm>
                  <a:off x="3716676" y="3376283"/>
                  <a:ext cx="1947524" cy="60762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6CA9E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14" name="Retângulo 13">
                  <a:extLst>
                    <a:ext uri="{FF2B5EF4-FFF2-40B4-BE49-F238E27FC236}">
                      <a16:creationId xmlns="" xmlns:a16="http://schemas.microsoft.com/office/drawing/2014/main" id="{7B95F54C-2989-41E2-8247-20A564C73ADA}"/>
                    </a:ext>
                  </a:extLst>
                </p:cNvPr>
                <p:cNvSpPr/>
                <p:nvPr/>
              </p:nvSpPr>
              <p:spPr>
                <a:xfrm>
                  <a:off x="0" y="1"/>
                  <a:ext cx="12192000" cy="675372"/>
                </a:xfrm>
                <a:prstGeom prst="rect">
                  <a:avLst/>
                </a:prstGeom>
                <a:solidFill>
                  <a:srgbClr val="86B8E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5" name="Agrupar 218">
                  <a:extLst>
                    <a:ext uri="{FF2B5EF4-FFF2-40B4-BE49-F238E27FC236}">
                      <a16:creationId xmlns="" xmlns:a16="http://schemas.microsoft.com/office/drawing/2014/main" id="{05A16382-89DD-47F5-9979-107A5AA598DB}"/>
                    </a:ext>
                  </a:extLst>
                </p:cNvPr>
                <p:cNvGrpSpPr/>
                <p:nvPr/>
              </p:nvGrpSpPr>
              <p:grpSpPr>
                <a:xfrm>
                  <a:off x="2891392" y="3450225"/>
                  <a:ext cx="1813935" cy="2130991"/>
                  <a:chOff x="3188663" y="806806"/>
                  <a:chExt cx="1996492" cy="1998562"/>
                </a:xfrm>
              </p:grpSpPr>
              <p:sp>
                <p:nvSpPr>
                  <p:cNvPr id="65" name="Forma Livre: Forma 219">
                    <a:extLst>
                      <a:ext uri="{FF2B5EF4-FFF2-40B4-BE49-F238E27FC236}">
                        <a16:creationId xmlns="" xmlns:a16="http://schemas.microsoft.com/office/drawing/2014/main" id="{57C573B1-D922-4464-8512-3B2582F38983}"/>
                      </a:ext>
                    </a:extLst>
                  </p:cNvPr>
                  <p:cNvSpPr/>
                  <p:nvPr/>
                </p:nvSpPr>
                <p:spPr>
                  <a:xfrm>
                    <a:off x="3188663" y="806806"/>
                    <a:ext cx="998246" cy="1998562"/>
                  </a:xfrm>
                  <a:custGeom>
                    <a:avLst/>
                    <a:gdLst>
                      <a:gd name="connsiteX0" fmla="*/ 998246 w 998246"/>
                      <a:gd name="connsiteY0" fmla="*/ 0 h 1998562"/>
                      <a:gd name="connsiteX1" fmla="*/ 998246 w 998246"/>
                      <a:gd name="connsiteY1" fmla="*/ 1998562 h 1998562"/>
                      <a:gd name="connsiteX2" fmla="*/ 0 w 998246"/>
                      <a:gd name="connsiteY2" fmla="*/ 1998562 h 1998562"/>
                      <a:gd name="connsiteX3" fmla="*/ 0 w 998246"/>
                      <a:gd name="connsiteY3" fmla="*/ 998613 h 1998562"/>
                      <a:gd name="connsiteX4" fmla="*/ 896529 w 998246"/>
                      <a:gd name="connsiteY4" fmla="*/ 5136 h 19985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98246" h="1998562">
                        <a:moveTo>
                          <a:pt x="998246" y="0"/>
                        </a:moveTo>
                        <a:lnTo>
                          <a:pt x="998246" y="1998562"/>
                        </a:lnTo>
                        <a:lnTo>
                          <a:pt x="0" y="1998562"/>
                        </a:lnTo>
                        <a:lnTo>
                          <a:pt x="0" y="998613"/>
                        </a:lnTo>
                        <a:cubicBezTo>
                          <a:pt x="0" y="481554"/>
                          <a:pt x="392962" y="56276"/>
                          <a:pt x="896529" y="5136"/>
                        </a:cubicBezTo>
                        <a:close/>
                      </a:path>
                    </a:pathLst>
                  </a:custGeom>
                  <a:solidFill>
                    <a:srgbClr val="4C443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6" name="Forma Livre: Forma 220">
                    <a:extLst>
                      <a:ext uri="{FF2B5EF4-FFF2-40B4-BE49-F238E27FC236}">
                        <a16:creationId xmlns="" xmlns:a16="http://schemas.microsoft.com/office/drawing/2014/main" id="{5C52AA45-0680-475C-B4A0-86D5094B290C}"/>
                      </a:ext>
                    </a:extLst>
                  </p:cNvPr>
                  <p:cNvSpPr/>
                  <p:nvPr/>
                </p:nvSpPr>
                <p:spPr>
                  <a:xfrm flipH="1">
                    <a:off x="4186909" y="807687"/>
                    <a:ext cx="998246" cy="1987552"/>
                  </a:xfrm>
                  <a:custGeom>
                    <a:avLst/>
                    <a:gdLst>
                      <a:gd name="connsiteX0" fmla="*/ 998246 w 998246"/>
                      <a:gd name="connsiteY0" fmla="*/ 0 h 1998562"/>
                      <a:gd name="connsiteX1" fmla="*/ 998246 w 998246"/>
                      <a:gd name="connsiteY1" fmla="*/ 1998562 h 1998562"/>
                      <a:gd name="connsiteX2" fmla="*/ 0 w 998246"/>
                      <a:gd name="connsiteY2" fmla="*/ 1998562 h 1998562"/>
                      <a:gd name="connsiteX3" fmla="*/ 0 w 998246"/>
                      <a:gd name="connsiteY3" fmla="*/ 998613 h 1998562"/>
                      <a:gd name="connsiteX4" fmla="*/ 896529 w 998246"/>
                      <a:gd name="connsiteY4" fmla="*/ 5136 h 19985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98246" h="1998562">
                        <a:moveTo>
                          <a:pt x="998246" y="0"/>
                        </a:moveTo>
                        <a:lnTo>
                          <a:pt x="998246" y="1998562"/>
                        </a:lnTo>
                        <a:lnTo>
                          <a:pt x="0" y="1998562"/>
                        </a:lnTo>
                        <a:lnTo>
                          <a:pt x="0" y="998613"/>
                        </a:lnTo>
                        <a:cubicBezTo>
                          <a:pt x="0" y="481554"/>
                          <a:pt x="392962" y="56276"/>
                          <a:pt x="896529" y="5136"/>
                        </a:cubicBezTo>
                        <a:close/>
                      </a:path>
                    </a:pathLst>
                  </a:custGeom>
                  <a:solidFill>
                    <a:srgbClr val="7A705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7" name="Elipse 66">
                    <a:extLst>
                      <a:ext uri="{FF2B5EF4-FFF2-40B4-BE49-F238E27FC236}">
                        <a16:creationId xmlns="" xmlns:a16="http://schemas.microsoft.com/office/drawing/2014/main" id="{7E74A318-7D5F-423E-9739-E98FBDA64385}"/>
                      </a:ext>
                    </a:extLst>
                  </p:cNvPr>
                  <p:cNvSpPr/>
                  <p:nvPr/>
                </p:nvSpPr>
                <p:spPr>
                  <a:xfrm>
                    <a:off x="4360514" y="1050473"/>
                    <a:ext cx="239485" cy="239485"/>
                  </a:xfrm>
                  <a:prstGeom prst="ellipse">
                    <a:avLst/>
                  </a:prstGeom>
                  <a:solidFill>
                    <a:srgbClr val="4C443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8" name="Elipse 67">
                    <a:extLst>
                      <a:ext uri="{FF2B5EF4-FFF2-40B4-BE49-F238E27FC236}">
                        <a16:creationId xmlns="" xmlns:a16="http://schemas.microsoft.com/office/drawing/2014/main" id="{01ADDBA2-129C-490B-922F-CC67730B8E49}"/>
                      </a:ext>
                    </a:extLst>
                  </p:cNvPr>
                  <p:cNvSpPr/>
                  <p:nvPr/>
                </p:nvSpPr>
                <p:spPr>
                  <a:xfrm>
                    <a:off x="4673702" y="1267378"/>
                    <a:ext cx="199803" cy="199803"/>
                  </a:xfrm>
                  <a:prstGeom prst="ellipse">
                    <a:avLst/>
                  </a:prstGeom>
                  <a:solidFill>
                    <a:srgbClr val="4C443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6" name="Agrupar 150">
                  <a:extLst>
                    <a:ext uri="{FF2B5EF4-FFF2-40B4-BE49-F238E27FC236}">
                      <a16:creationId xmlns="" xmlns:a16="http://schemas.microsoft.com/office/drawing/2014/main" id="{7B2C1ACC-8DFE-44B7-BB2E-82B3BE06BFB9}"/>
                    </a:ext>
                  </a:extLst>
                </p:cNvPr>
                <p:cNvGrpSpPr/>
                <p:nvPr/>
              </p:nvGrpSpPr>
              <p:grpSpPr>
                <a:xfrm>
                  <a:off x="15765" y="1996968"/>
                  <a:ext cx="3004039" cy="3577078"/>
                  <a:chOff x="3215435" y="806806"/>
                  <a:chExt cx="1969720" cy="1998562"/>
                </a:xfrm>
              </p:grpSpPr>
              <p:sp>
                <p:nvSpPr>
                  <p:cNvPr id="61" name="Forma Livre: Forma 214">
                    <a:extLst>
                      <a:ext uri="{FF2B5EF4-FFF2-40B4-BE49-F238E27FC236}">
                        <a16:creationId xmlns="" xmlns:a16="http://schemas.microsoft.com/office/drawing/2014/main" id="{A4F7DBF4-CAB1-491F-9E97-F5AC304B3B99}"/>
                      </a:ext>
                    </a:extLst>
                  </p:cNvPr>
                  <p:cNvSpPr/>
                  <p:nvPr/>
                </p:nvSpPr>
                <p:spPr>
                  <a:xfrm>
                    <a:off x="3215435" y="806806"/>
                    <a:ext cx="998246" cy="1998562"/>
                  </a:xfrm>
                  <a:custGeom>
                    <a:avLst/>
                    <a:gdLst>
                      <a:gd name="connsiteX0" fmla="*/ 998246 w 998246"/>
                      <a:gd name="connsiteY0" fmla="*/ 0 h 1998562"/>
                      <a:gd name="connsiteX1" fmla="*/ 998246 w 998246"/>
                      <a:gd name="connsiteY1" fmla="*/ 1998562 h 1998562"/>
                      <a:gd name="connsiteX2" fmla="*/ 0 w 998246"/>
                      <a:gd name="connsiteY2" fmla="*/ 1998562 h 1998562"/>
                      <a:gd name="connsiteX3" fmla="*/ 0 w 998246"/>
                      <a:gd name="connsiteY3" fmla="*/ 998613 h 1998562"/>
                      <a:gd name="connsiteX4" fmla="*/ 896529 w 998246"/>
                      <a:gd name="connsiteY4" fmla="*/ 5136 h 19985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98246" h="1998562">
                        <a:moveTo>
                          <a:pt x="998246" y="0"/>
                        </a:moveTo>
                        <a:lnTo>
                          <a:pt x="998246" y="1998562"/>
                        </a:lnTo>
                        <a:lnTo>
                          <a:pt x="0" y="1998562"/>
                        </a:lnTo>
                        <a:lnTo>
                          <a:pt x="0" y="998613"/>
                        </a:lnTo>
                        <a:cubicBezTo>
                          <a:pt x="0" y="481554"/>
                          <a:pt x="392962" y="56276"/>
                          <a:pt x="896529" y="5136"/>
                        </a:cubicBezTo>
                        <a:close/>
                      </a:path>
                    </a:pathLst>
                  </a:custGeom>
                  <a:solidFill>
                    <a:srgbClr val="4C443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62" name="Forma Livre: Forma 215">
                    <a:extLst>
                      <a:ext uri="{FF2B5EF4-FFF2-40B4-BE49-F238E27FC236}">
                        <a16:creationId xmlns="" xmlns:a16="http://schemas.microsoft.com/office/drawing/2014/main" id="{8FEBF06D-D986-4B89-9868-B29A68D3184C}"/>
                      </a:ext>
                    </a:extLst>
                  </p:cNvPr>
                  <p:cNvSpPr/>
                  <p:nvPr/>
                </p:nvSpPr>
                <p:spPr>
                  <a:xfrm flipH="1">
                    <a:off x="4186909" y="807687"/>
                    <a:ext cx="998246" cy="1987552"/>
                  </a:xfrm>
                  <a:custGeom>
                    <a:avLst/>
                    <a:gdLst>
                      <a:gd name="connsiteX0" fmla="*/ 998246 w 998246"/>
                      <a:gd name="connsiteY0" fmla="*/ 0 h 1998562"/>
                      <a:gd name="connsiteX1" fmla="*/ 998246 w 998246"/>
                      <a:gd name="connsiteY1" fmla="*/ 1998562 h 1998562"/>
                      <a:gd name="connsiteX2" fmla="*/ 0 w 998246"/>
                      <a:gd name="connsiteY2" fmla="*/ 1998562 h 1998562"/>
                      <a:gd name="connsiteX3" fmla="*/ 0 w 998246"/>
                      <a:gd name="connsiteY3" fmla="*/ 998613 h 1998562"/>
                      <a:gd name="connsiteX4" fmla="*/ 896529 w 998246"/>
                      <a:gd name="connsiteY4" fmla="*/ 5136 h 19985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98246" h="1998562">
                        <a:moveTo>
                          <a:pt x="998246" y="0"/>
                        </a:moveTo>
                        <a:lnTo>
                          <a:pt x="998246" y="1998562"/>
                        </a:lnTo>
                        <a:lnTo>
                          <a:pt x="0" y="1998562"/>
                        </a:lnTo>
                        <a:lnTo>
                          <a:pt x="0" y="998613"/>
                        </a:lnTo>
                        <a:cubicBezTo>
                          <a:pt x="0" y="481554"/>
                          <a:pt x="392962" y="56276"/>
                          <a:pt x="896529" y="5136"/>
                        </a:cubicBezTo>
                        <a:close/>
                      </a:path>
                    </a:pathLst>
                  </a:custGeom>
                  <a:solidFill>
                    <a:srgbClr val="7A705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3" name="Elipse 62">
                    <a:extLst>
                      <a:ext uri="{FF2B5EF4-FFF2-40B4-BE49-F238E27FC236}">
                        <a16:creationId xmlns="" xmlns:a16="http://schemas.microsoft.com/office/drawing/2014/main" id="{51D36840-E8C1-444C-A606-67B202B32918}"/>
                      </a:ext>
                    </a:extLst>
                  </p:cNvPr>
                  <p:cNvSpPr/>
                  <p:nvPr/>
                </p:nvSpPr>
                <p:spPr>
                  <a:xfrm>
                    <a:off x="4360514" y="1050473"/>
                    <a:ext cx="239485" cy="239485"/>
                  </a:xfrm>
                  <a:prstGeom prst="ellipse">
                    <a:avLst/>
                  </a:prstGeom>
                  <a:solidFill>
                    <a:srgbClr val="4C443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4" name="Elipse 63">
                    <a:extLst>
                      <a:ext uri="{FF2B5EF4-FFF2-40B4-BE49-F238E27FC236}">
                        <a16:creationId xmlns="" xmlns:a16="http://schemas.microsoft.com/office/drawing/2014/main" id="{9D364790-F712-4542-BC21-6E55E8D23EE5}"/>
                      </a:ext>
                    </a:extLst>
                  </p:cNvPr>
                  <p:cNvSpPr/>
                  <p:nvPr/>
                </p:nvSpPr>
                <p:spPr>
                  <a:xfrm>
                    <a:off x="4673702" y="1267378"/>
                    <a:ext cx="199803" cy="199803"/>
                  </a:xfrm>
                  <a:prstGeom prst="ellipse">
                    <a:avLst/>
                  </a:prstGeom>
                  <a:solidFill>
                    <a:srgbClr val="4C443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7" name="Forma Livre: Forma 130">
                  <a:extLst>
                    <a:ext uri="{FF2B5EF4-FFF2-40B4-BE49-F238E27FC236}">
                      <a16:creationId xmlns="" xmlns:a16="http://schemas.microsoft.com/office/drawing/2014/main" id="{B4E58C78-6132-4EE3-B21D-45158C3FDDD4}"/>
                    </a:ext>
                  </a:extLst>
                </p:cNvPr>
                <p:cNvSpPr/>
                <p:nvPr/>
              </p:nvSpPr>
              <p:spPr>
                <a:xfrm>
                  <a:off x="7565859" y="615250"/>
                  <a:ext cx="2490960" cy="428199"/>
                </a:xfrm>
                <a:custGeom>
                  <a:avLst/>
                  <a:gdLst>
                    <a:gd name="connsiteX0" fmla="*/ 0 w 3176926"/>
                    <a:gd name="connsiteY0" fmla="*/ 545029 h 546118"/>
                    <a:gd name="connsiteX1" fmla="*/ 10805 w 3176926"/>
                    <a:gd name="connsiteY1" fmla="*/ 546118 h 546118"/>
                    <a:gd name="connsiteX2" fmla="*/ 0 w 3176926"/>
                    <a:gd name="connsiteY2" fmla="*/ 546118 h 546118"/>
                    <a:gd name="connsiteX3" fmla="*/ 3176926 w 3176926"/>
                    <a:gd name="connsiteY3" fmla="*/ 537301 h 546118"/>
                    <a:gd name="connsiteX4" fmla="*/ 3176926 w 3176926"/>
                    <a:gd name="connsiteY4" fmla="*/ 546118 h 546118"/>
                    <a:gd name="connsiteX5" fmla="*/ 3111363 w 3176926"/>
                    <a:gd name="connsiteY5" fmla="*/ 546118 h 546118"/>
                    <a:gd name="connsiteX6" fmla="*/ 3166394 w 3176926"/>
                    <a:gd name="connsiteY6" fmla="*/ 540571 h 546118"/>
                    <a:gd name="connsiteX7" fmla="*/ 3111363 w 3176926"/>
                    <a:gd name="connsiteY7" fmla="*/ 0 h 546118"/>
                    <a:gd name="connsiteX8" fmla="*/ 3176926 w 3176926"/>
                    <a:gd name="connsiteY8" fmla="*/ 0 h 546118"/>
                    <a:gd name="connsiteX9" fmla="*/ 3176926 w 3176926"/>
                    <a:gd name="connsiteY9" fmla="*/ 8817 h 546118"/>
                    <a:gd name="connsiteX10" fmla="*/ 3166394 w 3176926"/>
                    <a:gd name="connsiteY10" fmla="*/ 5548 h 546118"/>
                    <a:gd name="connsiteX11" fmla="*/ 3111363 w 3176926"/>
                    <a:gd name="connsiteY11" fmla="*/ 0 h 546118"/>
                    <a:gd name="connsiteX12" fmla="*/ 10805 w 3176926"/>
                    <a:gd name="connsiteY12" fmla="*/ 0 h 546118"/>
                    <a:gd name="connsiteX13" fmla="*/ 3111363 w 3176926"/>
                    <a:gd name="connsiteY13" fmla="*/ 0 h 546118"/>
                    <a:gd name="connsiteX14" fmla="*/ 2838304 w 3176926"/>
                    <a:gd name="connsiteY14" fmla="*/ 273059 h 546118"/>
                    <a:gd name="connsiteX15" fmla="*/ 3111363 w 3176926"/>
                    <a:gd name="connsiteY15" fmla="*/ 546118 h 546118"/>
                    <a:gd name="connsiteX16" fmla="*/ 10805 w 3176926"/>
                    <a:gd name="connsiteY16" fmla="*/ 546118 h 546118"/>
                    <a:gd name="connsiteX17" fmla="*/ 283864 w 3176926"/>
                    <a:gd name="connsiteY17" fmla="*/ 273059 h 546118"/>
                    <a:gd name="connsiteX18" fmla="*/ 10805 w 3176926"/>
                    <a:gd name="connsiteY18" fmla="*/ 0 h 546118"/>
                    <a:gd name="connsiteX19" fmla="*/ 0 w 3176926"/>
                    <a:gd name="connsiteY19" fmla="*/ 0 h 546118"/>
                    <a:gd name="connsiteX20" fmla="*/ 10805 w 3176926"/>
                    <a:gd name="connsiteY20" fmla="*/ 0 h 546118"/>
                    <a:gd name="connsiteX21" fmla="*/ 0 w 3176926"/>
                    <a:gd name="connsiteY21" fmla="*/ 1089 h 5461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3176926" h="546118">
                      <a:moveTo>
                        <a:pt x="0" y="545029"/>
                      </a:moveTo>
                      <a:lnTo>
                        <a:pt x="10805" y="546118"/>
                      </a:lnTo>
                      <a:lnTo>
                        <a:pt x="0" y="546118"/>
                      </a:lnTo>
                      <a:close/>
                      <a:moveTo>
                        <a:pt x="3176926" y="537301"/>
                      </a:moveTo>
                      <a:lnTo>
                        <a:pt x="3176926" y="546118"/>
                      </a:lnTo>
                      <a:lnTo>
                        <a:pt x="3111363" y="546118"/>
                      </a:lnTo>
                      <a:cubicBezTo>
                        <a:pt x="3130214" y="546118"/>
                        <a:pt x="3148619" y="544208"/>
                        <a:pt x="3166394" y="540571"/>
                      </a:cubicBezTo>
                      <a:close/>
                      <a:moveTo>
                        <a:pt x="3111363" y="0"/>
                      </a:moveTo>
                      <a:lnTo>
                        <a:pt x="3176926" y="0"/>
                      </a:lnTo>
                      <a:lnTo>
                        <a:pt x="3176926" y="8817"/>
                      </a:lnTo>
                      <a:lnTo>
                        <a:pt x="3166394" y="5548"/>
                      </a:lnTo>
                      <a:cubicBezTo>
                        <a:pt x="3148619" y="1910"/>
                        <a:pt x="3130214" y="0"/>
                        <a:pt x="3111363" y="0"/>
                      </a:cubicBezTo>
                      <a:close/>
                      <a:moveTo>
                        <a:pt x="10805" y="0"/>
                      </a:moveTo>
                      <a:lnTo>
                        <a:pt x="3111363" y="0"/>
                      </a:lnTo>
                      <a:cubicBezTo>
                        <a:pt x="2960557" y="0"/>
                        <a:pt x="2838304" y="122253"/>
                        <a:pt x="2838304" y="273059"/>
                      </a:cubicBezTo>
                      <a:cubicBezTo>
                        <a:pt x="2838304" y="423865"/>
                        <a:pt x="2960557" y="546118"/>
                        <a:pt x="3111363" y="546118"/>
                      </a:cubicBezTo>
                      <a:lnTo>
                        <a:pt x="10805" y="546118"/>
                      </a:lnTo>
                      <a:cubicBezTo>
                        <a:pt x="161611" y="546118"/>
                        <a:pt x="283864" y="423865"/>
                        <a:pt x="283864" y="273059"/>
                      </a:cubicBezTo>
                      <a:cubicBezTo>
                        <a:pt x="283864" y="122253"/>
                        <a:pt x="161611" y="0"/>
                        <a:pt x="10805" y="0"/>
                      </a:cubicBezTo>
                      <a:close/>
                      <a:moveTo>
                        <a:pt x="0" y="0"/>
                      </a:moveTo>
                      <a:lnTo>
                        <a:pt x="10805" y="0"/>
                      </a:lnTo>
                      <a:lnTo>
                        <a:pt x="0" y="1089"/>
                      </a:lnTo>
                      <a:close/>
                    </a:path>
                  </a:pathLst>
                </a:custGeom>
                <a:solidFill>
                  <a:srgbClr val="86B8E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" name="Retângulo: Cantos Arredondados 131">
                  <a:extLst>
                    <a:ext uri="{FF2B5EF4-FFF2-40B4-BE49-F238E27FC236}">
                      <a16:creationId xmlns="" xmlns:a16="http://schemas.microsoft.com/office/drawing/2014/main" id="{F92977AA-62E6-4547-BA9A-412C4F87FC52}"/>
                    </a:ext>
                  </a:extLst>
                </p:cNvPr>
                <p:cNvSpPr/>
                <p:nvPr/>
              </p:nvSpPr>
              <p:spPr>
                <a:xfrm>
                  <a:off x="7278883" y="1041123"/>
                  <a:ext cx="3064913" cy="41873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86B8E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grpSp>
              <p:nvGrpSpPr>
                <p:cNvPr id="19" name="Agrupar 139">
                  <a:extLst>
                    <a:ext uri="{FF2B5EF4-FFF2-40B4-BE49-F238E27FC236}">
                      <a16:creationId xmlns="" xmlns:a16="http://schemas.microsoft.com/office/drawing/2014/main" id="{0F6EAC50-3929-47C7-823D-6699B3376C79}"/>
                    </a:ext>
                  </a:extLst>
                </p:cNvPr>
                <p:cNvGrpSpPr/>
                <p:nvPr/>
              </p:nvGrpSpPr>
              <p:grpSpPr>
                <a:xfrm>
                  <a:off x="2437673" y="956199"/>
                  <a:ext cx="1671775" cy="616450"/>
                  <a:chOff x="2128213" y="1594206"/>
                  <a:chExt cx="3176926" cy="1171459"/>
                </a:xfrm>
                <a:solidFill>
                  <a:schemeClr val="bg1">
                    <a:lumMod val="95000"/>
                  </a:schemeClr>
                </a:solidFill>
              </p:grpSpPr>
              <p:sp>
                <p:nvSpPr>
                  <p:cNvPr id="59" name="Retângulo: Cantos Arredondados 140">
                    <a:extLst>
                      <a:ext uri="{FF2B5EF4-FFF2-40B4-BE49-F238E27FC236}">
                        <a16:creationId xmlns="" xmlns:a16="http://schemas.microsoft.com/office/drawing/2014/main" id="{8CCC95CA-D69C-4C90-AAB4-1B0F19284166}"/>
                      </a:ext>
                    </a:extLst>
                  </p:cNvPr>
                  <p:cNvSpPr/>
                  <p:nvPr/>
                </p:nvSpPr>
                <p:spPr>
                  <a:xfrm>
                    <a:off x="2128213" y="2090293"/>
                    <a:ext cx="3176926" cy="675372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0" name="Retângulo: Cantos Arredondados 141">
                    <a:extLst>
                      <a:ext uri="{FF2B5EF4-FFF2-40B4-BE49-F238E27FC236}">
                        <a16:creationId xmlns="" xmlns:a16="http://schemas.microsoft.com/office/drawing/2014/main" id="{CE0F47A9-FAB2-4E39-A81F-DE5BD1E0D55A}"/>
                      </a:ext>
                    </a:extLst>
                  </p:cNvPr>
                  <p:cNvSpPr/>
                  <p:nvPr/>
                </p:nvSpPr>
                <p:spPr>
                  <a:xfrm>
                    <a:off x="2576818" y="1594206"/>
                    <a:ext cx="2279715" cy="675372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0" name="Agrupar 138">
                  <a:extLst>
                    <a:ext uri="{FF2B5EF4-FFF2-40B4-BE49-F238E27FC236}">
                      <a16:creationId xmlns="" xmlns:a16="http://schemas.microsoft.com/office/drawing/2014/main" id="{6820016E-7090-426F-BA53-E346C24EC5CA}"/>
                    </a:ext>
                  </a:extLst>
                </p:cNvPr>
                <p:cNvGrpSpPr/>
                <p:nvPr/>
              </p:nvGrpSpPr>
              <p:grpSpPr>
                <a:xfrm>
                  <a:off x="816810" y="507239"/>
                  <a:ext cx="2062787" cy="760632"/>
                  <a:chOff x="2128213" y="1594206"/>
                  <a:chExt cx="3176926" cy="1171459"/>
                </a:xfrm>
              </p:grpSpPr>
              <p:sp>
                <p:nvSpPr>
                  <p:cNvPr id="57" name="Retângulo: Cantos Arredondados 135">
                    <a:extLst>
                      <a:ext uri="{FF2B5EF4-FFF2-40B4-BE49-F238E27FC236}">
                        <a16:creationId xmlns="" xmlns:a16="http://schemas.microsoft.com/office/drawing/2014/main" id="{EEE453FE-A1A5-4F59-8D9C-AED177B0ED17}"/>
                      </a:ext>
                    </a:extLst>
                  </p:cNvPr>
                  <p:cNvSpPr/>
                  <p:nvPr/>
                </p:nvSpPr>
                <p:spPr>
                  <a:xfrm>
                    <a:off x="2128213" y="2090293"/>
                    <a:ext cx="3176926" cy="67537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8" name="Retângulo: Cantos Arredondados 137">
                    <a:extLst>
                      <a:ext uri="{FF2B5EF4-FFF2-40B4-BE49-F238E27FC236}">
                        <a16:creationId xmlns="" xmlns:a16="http://schemas.microsoft.com/office/drawing/2014/main" id="{4D992454-7C6C-4B6C-8371-CF9793771F43}"/>
                      </a:ext>
                    </a:extLst>
                  </p:cNvPr>
                  <p:cNvSpPr/>
                  <p:nvPr/>
                </p:nvSpPr>
                <p:spPr>
                  <a:xfrm>
                    <a:off x="2576818" y="1594206"/>
                    <a:ext cx="2279715" cy="67537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1" name="Agrupar 142">
                  <a:extLst>
                    <a:ext uri="{FF2B5EF4-FFF2-40B4-BE49-F238E27FC236}">
                      <a16:creationId xmlns="" xmlns:a16="http://schemas.microsoft.com/office/drawing/2014/main" id="{F9ACDFD8-3A84-4340-8F40-6FE5188795B4}"/>
                    </a:ext>
                  </a:extLst>
                </p:cNvPr>
                <p:cNvGrpSpPr/>
                <p:nvPr/>
              </p:nvGrpSpPr>
              <p:grpSpPr>
                <a:xfrm>
                  <a:off x="9358607" y="608625"/>
                  <a:ext cx="1696196" cy="625455"/>
                  <a:chOff x="2128213" y="1594206"/>
                  <a:chExt cx="3176926" cy="1171459"/>
                </a:xfrm>
              </p:grpSpPr>
              <p:sp>
                <p:nvSpPr>
                  <p:cNvPr id="55" name="Retângulo: Cantos Arredondados 143">
                    <a:extLst>
                      <a:ext uri="{FF2B5EF4-FFF2-40B4-BE49-F238E27FC236}">
                        <a16:creationId xmlns="" xmlns:a16="http://schemas.microsoft.com/office/drawing/2014/main" id="{1A72B9E5-DAFD-41D0-B506-53D8E1625D44}"/>
                      </a:ext>
                    </a:extLst>
                  </p:cNvPr>
                  <p:cNvSpPr/>
                  <p:nvPr/>
                </p:nvSpPr>
                <p:spPr>
                  <a:xfrm>
                    <a:off x="2128213" y="2090293"/>
                    <a:ext cx="3176926" cy="67537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6" name="Retângulo: Cantos Arredondados 144">
                    <a:extLst>
                      <a:ext uri="{FF2B5EF4-FFF2-40B4-BE49-F238E27FC236}">
                        <a16:creationId xmlns="" xmlns:a16="http://schemas.microsoft.com/office/drawing/2014/main" id="{428D8BD5-87F4-4F28-A587-E2E3B968285D}"/>
                      </a:ext>
                    </a:extLst>
                  </p:cNvPr>
                  <p:cNvSpPr/>
                  <p:nvPr/>
                </p:nvSpPr>
                <p:spPr>
                  <a:xfrm>
                    <a:off x="2576818" y="1594206"/>
                    <a:ext cx="2279715" cy="67537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2" name="Agrupar 156">
                  <a:extLst>
                    <a:ext uri="{FF2B5EF4-FFF2-40B4-BE49-F238E27FC236}">
                      <a16:creationId xmlns="" xmlns:a16="http://schemas.microsoft.com/office/drawing/2014/main" id="{D4F4684A-5B9B-4F7F-9AF0-9D7705FE223F}"/>
                    </a:ext>
                  </a:extLst>
                </p:cNvPr>
                <p:cNvGrpSpPr/>
                <p:nvPr/>
              </p:nvGrpSpPr>
              <p:grpSpPr>
                <a:xfrm>
                  <a:off x="-13153" y="4289547"/>
                  <a:ext cx="3814826" cy="1338939"/>
                  <a:chOff x="4118183" y="1625605"/>
                  <a:chExt cx="3142836" cy="1103082"/>
                </a:xfrm>
              </p:grpSpPr>
              <p:sp>
                <p:nvSpPr>
                  <p:cNvPr id="53" name="Forma Livre: Forma 212">
                    <a:extLst>
                      <a:ext uri="{FF2B5EF4-FFF2-40B4-BE49-F238E27FC236}">
                        <a16:creationId xmlns="" xmlns:a16="http://schemas.microsoft.com/office/drawing/2014/main" id="{24E2152E-E4E4-455C-81C1-06D9295D6E9A}"/>
                      </a:ext>
                    </a:extLst>
                  </p:cNvPr>
                  <p:cNvSpPr/>
                  <p:nvPr/>
                </p:nvSpPr>
                <p:spPr>
                  <a:xfrm>
                    <a:off x="4118183" y="1625605"/>
                    <a:ext cx="1571418" cy="1103082"/>
                  </a:xfrm>
                  <a:custGeom>
                    <a:avLst/>
                    <a:gdLst>
                      <a:gd name="connsiteX0" fmla="*/ 1571418 w 1571418"/>
                      <a:gd name="connsiteY0" fmla="*/ 0 h 1103082"/>
                      <a:gd name="connsiteX1" fmla="*/ 1571418 w 1571418"/>
                      <a:gd name="connsiteY1" fmla="*/ 1103082 h 1103082"/>
                      <a:gd name="connsiteX2" fmla="*/ 0 w 1571418"/>
                      <a:gd name="connsiteY2" fmla="*/ 1103082 h 1103082"/>
                      <a:gd name="connsiteX3" fmla="*/ 4749 w 1571418"/>
                      <a:gd name="connsiteY3" fmla="*/ 1034281 h 1103082"/>
                      <a:gd name="connsiteX4" fmla="*/ 1571418 w 1571418"/>
                      <a:gd name="connsiteY4" fmla="*/ 0 h 11030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571418" h="1103082">
                        <a:moveTo>
                          <a:pt x="1571418" y="0"/>
                        </a:moveTo>
                        <a:lnTo>
                          <a:pt x="1571418" y="1103082"/>
                        </a:lnTo>
                        <a:lnTo>
                          <a:pt x="0" y="1103082"/>
                        </a:lnTo>
                        <a:lnTo>
                          <a:pt x="4749" y="1034281"/>
                        </a:lnTo>
                        <a:cubicBezTo>
                          <a:pt x="85394" y="453341"/>
                          <a:pt x="756039" y="0"/>
                          <a:pt x="1571418" y="0"/>
                        </a:cubicBezTo>
                        <a:close/>
                      </a:path>
                    </a:pathLst>
                  </a:custGeom>
                  <a:solidFill>
                    <a:srgbClr val="3C751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4" name="Forma Livre: Forma 213">
                    <a:extLst>
                      <a:ext uri="{FF2B5EF4-FFF2-40B4-BE49-F238E27FC236}">
                        <a16:creationId xmlns="" xmlns:a16="http://schemas.microsoft.com/office/drawing/2014/main" id="{9CF1873C-AC3B-4003-90E5-36C00EC51BB9}"/>
                      </a:ext>
                    </a:extLst>
                  </p:cNvPr>
                  <p:cNvSpPr/>
                  <p:nvPr/>
                </p:nvSpPr>
                <p:spPr>
                  <a:xfrm flipH="1">
                    <a:off x="5689601" y="1625605"/>
                    <a:ext cx="1571418" cy="1103082"/>
                  </a:xfrm>
                  <a:custGeom>
                    <a:avLst/>
                    <a:gdLst>
                      <a:gd name="connsiteX0" fmla="*/ 1571418 w 1571418"/>
                      <a:gd name="connsiteY0" fmla="*/ 0 h 1103082"/>
                      <a:gd name="connsiteX1" fmla="*/ 1571418 w 1571418"/>
                      <a:gd name="connsiteY1" fmla="*/ 1103082 h 1103082"/>
                      <a:gd name="connsiteX2" fmla="*/ 0 w 1571418"/>
                      <a:gd name="connsiteY2" fmla="*/ 1103082 h 1103082"/>
                      <a:gd name="connsiteX3" fmla="*/ 4749 w 1571418"/>
                      <a:gd name="connsiteY3" fmla="*/ 1034281 h 1103082"/>
                      <a:gd name="connsiteX4" fmla="*/ 1571418 w 1571418"/>
                      <a:gd name="connsiteY4" fmla="*/ 0 h 11030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571418" h="1103082">
                        <a:moveTo>
                          <a:pt x="1571418" y="0"/>
                        </a:moveTo>
                        <a:lnTo>
                          <a:pt x="1571418" y="1103082"/>
                        </a:lnTo>
                        <a:lnTo>
                          <a:pt x="0" y="1103082"/>
                        </a:lnTo>
                        <a:lnTo>
                          <a:pt x="4749" y="1034281"/>
                        </a:lnTo>
                        <a:cubicBezTo>
                          <a:pt x="85394" y="453341"/>
                          <a:pt x="756039" y="0"/>
                          <a:pt x="1571418" y="0"/>
                        </a:cubicBezTo>
                        <a:close/>
                      </a:path>
                    </a:pathLst>
                  </a:custGeom>
                  <a:solidFill>
                    <a:srgbClr val="47931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23" name="Retângulo 22">
                  <a:extLst>
                    <a:ext uri="{FF2B5EF4-FFF2-40B4-BE49-F238E27FC236}">
                      <a16:creationId xmlns="" xmlns:a16="http://schemas.microsoft.com/office/drawing/2014/main" id="{C5FD63CC-98EF-435F-B8F7-BE7ACED90232}"/>
                    </a:ext>
                  </a:extLst>
                </p:cNvPr>
                <p:cNvSpPr/>
                <p:nvPr/>
              </p:nvSpPr>
              <p:spPr>
                <a:xfrm>
                  <a:off x="-13635" y="5499093"/>
                  <a:ext cx="12205636" cy="1358907"/>
                </a:xfrm>
                <a:prstGeom prst="rect">
                  <a:avLst/>
                </a:prstGeom>
                <a:solidFill>
                  <a:srgbClr val="8AF2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4" name="Agrupar 223">
                  <a:extLst>
                    <a:ext uri="{FF2B5EF4-FFF2-40B4-BE49-F238E27FC236}">
                      <a16:creationId xmlns="" xmlns:a16="http://schemas.microsoft.com/office/drawing/2014/main" id="{AE267BB6-5B9B-4553-B565-1D2B3B027922}"/>
                    </a:ext>
                  </a:extLst>
                </p:cNvPr>
                <p:cNvGrpSpPr/>
                <p:nvPr/>
              </p:nvGrpSpPr>
              <p:grpSpPr>
                <a:xfrm>
                  <a:off x="9685805" y="2468964"/>
                  <a:ext cx="2194711" cy="3268755"/>
                  <a:chOff x="3401038" y="1115997"/>
                  <a:chExt cx="1223624" cy="1822438"/>
                </a:xfrm>
              </p:grpSpPr>
              <p:grpSp>
                <p:nvGrpSpPr>
                  <p:cNvPr id="47" name="Agrupar 224">
                    <a:extLst>
                      <a:ext uri="{FF2B5EF4-FFF2-40B4-BE49-F238E27FC236}">
                        <a16:creationId xmlns="" xmlns:a16="http://schemas.microsoft.com/office/drawing/2014/main" id="{C7215A1A-4C95-4704-9027-835BC5CC3F3B}"/>
                      </a:ext>
                    </a:extLst>
                  </p:cNvPr>
                  <p:cNvGrpSpPr/>
                  <p:nvPr/>
                </p:nvGrpSpPr>
                <p:grpSpPr>
                  <a:xfrm>
                    <a:off x="3895291" y="2239165"/>
                    <a:ext cx="242006" cy="699270"/>
                    <a:chOff x="5188440" y="3482085"/>
                    <a:chExt cx="242006" cy="699270"/>
                  </a:xfrm>
                </p:grpSpPr>
                <p:sp>
                  <p:nvSpPr>
                    <p:cNvPr id="51" name="Retângulo 50">
                      <a:extLst>
                        <a:ext uri="{FF2B5EF4-FFF2-40B4-BE49-F238E27FC236}">
                          <a16:creationId xmlns="" xmlns:a16="http://schemas.microsoft.com/office/drawing/2014/main" id="{6550160D-9BBC-4B21-A7DE-7325C7F65A8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88440" y="3482085"/>
                      <a:ext cx="127371" cy="699270"/>
                    </a:xfrm>
                    <a:prstGeom prst="rect">
                      <a:avLst/>
                    </a:prstGeom>
                    <a:solidFill>
                      <a:srgbClr val="965F1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52" name="Retângulo 51">
                      <a:extLst>
                        <a:ext uri="{FF2B5EF4-FFF2-40B4-BE49-F238E27FC236}">
                          <a16:creationId xmlns="" xmlns:a16="http://schemas.microsoft.com/office/drawing/2014/main" id="{8DDB3541-2250-4186-80F1-6A51456D3DF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03075" y="3482085"/>
                      <a:ext cx="127371" cy="699270"/>
                    </a:xfrm>
                    <a:prstGeom prst="rect">
                      <a:avLst/>
                    </a:prstGeom>
                    <a:solidFill>
                      <a:srgbClr val="AA641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grpSp>
                <p:nvGrpSpPr>
                  <p:cNvPr id="48" name="Agrupar 225">
                    <a:extLst>
                      <a:ext uri="{FF2B5EF4-FFF2-40B4-BE49-F238E27FC236}">
                        <a16:creationId xmlns="" xmlns:a16="http://schemas.microsoft.com/office/drawing/2014/main" id="{5AA661DB-F3ED-4F6D-B2C7-AE2AD194C704}"/>
                      </a:ext>
                    </a:extLst>
                  </p:cNvPr>
                  <p:cNvGrpSpPr/>
                  <p:nvPr/>
                </p:nvGrpSpPr>
                <p:grpSpPr>
                  <a:xfrm>
                    <a:off x="3401038" y="1115997"/>
                    <a:ext cx="1223624" cy="1297910"/>
                    <a:chOff x="2760897" y="771826"/>
                    <a:chExt cx="1223624" cy="1297910"/>
                  </a:xfrm>
                </p:grpSpPr>
                <p:sp>
                  <p:nvSpPr>
                    <p:cNvPr id="49" name="Forma Livre: Forma 226">
                      <a:extLst>
                        <a:ext uri="{FF2B5EF4-FFF2-40B4-BE49-F238E27FC236}">
                          <a16:creationId xmlns="" xmlns:a16="http://schemas.microsoft.com/office/drawing/2014/main" id="{85A669AB-B18B-4169-A0C5-8DAA67F6A29C}"/>
                        </a:ext>
                      </a:extLst>
                    </p:cNvPr>
                    <p:cNvSpPr/>
                    <p:nvPr/>
                  </p:nvSpPr>
                  <p:spPr>
                    <a:xfrm rot="18888119">
                      <a:off x="2664299" y="870930"/>
                      <a:ext cx="1295404" cy="1102207"/>
                    </a:xfrm>
                    <a:custGeom>
                      <a:avLst/>
                      <a:gdLst>
                        <a:gd name="connsiteX0" fmla="*/ 1295404 w 1295404"/>
                        <a:gd name="connsiteY0" fmla="*/ 0 h 1102207"/>
                        <a:gd name="connsiteX1" fmla="*/ 1295404 w 1295404"/>
                        <a:gd name="connsiteY1" fmla="*/ 1268 h 1102207"/>
                        <a:gd name="connsiteX2" fmla="*/ 186828 w 1295404"/>
                        <a:gd name="connsiteY2" fmla="*/ 1102207 h 1102207"/>
                        <a:gd name="connsiteX3" fmla="*/ 110617 w 1295404"/>
                        <a:gd name="connsiteY3" fmla="*/ 1009838 h 1102207"/>
                        <a:gd name="connsiteX4" fmla="*/ 0 w 1295404"/>
                        <a:gd name="connsiteY4" fmla="*/ 647702 h 1102207"/>
                        <a:gd name="connsiteX5" fmla="*/ 647702 w 1295404"/>
                        <a:gd name="connsiteY5" fmla="*/ 0 h 110220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1295404" h="1102207">
                          <a:moveTo>
                            <a:pt x="1295404" y="0"/>
                          </a:moveTo>
                          <a:lnTo>
                            <a:pt x="1295404" y="1268"/>
                          </a:lnTo>
                          <a:lnTo>
                            <a:pt x="186828" y="1102207"/>
                          </a:lnTo>
                          <a:lnTo>
                            <a:pt x="110617" y="1009838"/>
                          </a:lnTo>
                          <a:cubicBezTo>
                            <a:pt x="40779" y="906464"/>
                            <a:pt x="0" y="781846"/>
                            <a:pt x="0" y="647702"/>
                          </a:cubicBezTo>
                          <a:cubicBezTo>
                            <a:pt x="0" y="289986"/>
                            <a:pt x="289986" y="0"/>
                            <a:pt x="647702" y="0"/>
                          </a:cubicBezTo>
                          <a:close/>
                        </a:path>
                      </a:pathLst>
                    </a:custGeom>
                    <a:solidFill>
                      <a:srgbClr val="D1D026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50" name="Forma Livre: Forma 227">
                      <a:extLst>
                        <a:ext uri="{FF2B5EF4-FFF2-40B4-BE49-F238E27FC236}">
                          <a16:creationId xmlns="" xmlns:a16="http://schemas.microsoft.com/office/drawing/2014/main" id="{65CC7E52-CF6A-45A1-BD14-0803AEEF2B31}"/>
                        </a:ext>
                      </a:extLst>
                    </p:cNvPr>
                    <p:cNvSpPr/>
                    <p:nvPr/>
                  </p:nvSpPr>
                  <p:spPr>
                    <a:xfrm rot="2711881" flipH="1">
                      <a:off x="2785716" y="868424"/>
                      <a:ext cx="1295404" cy="1102207"/>
                    </a:xfrm>
                    <a:custGeom>
                      <a:avLst/>
                      <a:gdLst>
                        <a:gd name="connsiteX0" fmla="*/ 1295404 w 1295404"/>
                        <a:gd name="connsiteY0" fmla="*/ 0 h 1102207"/>
                        <a:gd name="connsiteX1" fmla="*/ 1295404 w 1295404"/>
                        <a:gd name="connsiteY1" fmla="*/ 1268 h 1102207"/>
                        <a:gd name="connsiteX2" fmla="*/ 186828 w 1295404"/>
                        <a:gd name="connsiteY2" fmla="*/ 1102207 h 1102207"/>
                        <a:gd name="connsiteX3" fmla="*/ 110617 w 1295404"/>
                        <a:gd name="connsiteY3" fmla="*/ 1009838 h 1102207"/>
                        <a:gd name="connsiteX4" fmla="*/ 0 w 1295404"/>
                        <a:gd name="connsiteY4" fmla="*/ 647702 h 1102207"/>
                        <a:gd name="connsiteX5" fmla="*/ 647702 w 1295404"/>
                        <a:gd name="connsiteY5" fmla="*/ 0 h 110220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1295404" h="1102207">
                          <a:moveTo>
                            <a:pt x="1295404" y="0"/>
                          </a:moveTo>
                          <a:lnTo>
                            <a:pt x="1295404" y="1268"/>
                          </a:lnTo>
                          <a:lnTo>
                            <a:pt x="186828" y="1102207"/>
                          </a:lnTo>
                          <a:lnTo>
                            <a:pt x="110617" y="1009838"/>
                          </a:lnTo>
                          <a:cubicBezTo>
                            <a:pt x="40779" y="906464"/>
                            <a:pt x="0" y="781846"/>
                            <a:pt x="0" y="647702"/>
                          </a:cubicBezTo>
                          <a:cubicBezTo>
                            <a:pt x="0" y="289986"/>
                            <a:pt x="289986" y="0"/>
                            <a:pt x="647702" y="0"/>
                          </a:cubicBezTo>
                          <a:close/>
                        </a:path>
                      </a:pathLst>
                    </a:custGeom>
                    <a:solidFill>
                      <a:srgbClr val="EAEF3A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grpSp>
              <p:nvGrpSpPr>
                <p:cNvPr id="25" name="Agrupar 230">
                  <a:extLst>
                    <a:ext uri="{FF2B5EF4-FFF2-40B4-BE49-F238E27FC236}">
                      <a16:creationId xmlns="" xmlns:a16="http://schemas.microsoft.com/office/drawing/2014/main" id="{FA82422A-0B36-4BA0-A320-179769BF2E0F}"/>
                    </a:ext>
                  </a:extLst>
                </p:cNvPr>
                <p:cNvGrpSpPr/>
                <p:nvPr/>
              </p:nvGrpSpPr>
              <p:grpSpPr>
                <a:xfrm>
                  <a:off x="8903418" y="3932301"/>
                  <a:ext cx="1296452" cy="1930907"/>
                  <a:chOff x="3401038" y="1115997"/>
                  <a:chExt cx="1223624" cy="1822438"/>
                </a:xfrm>
              </p:grpSpPr>
              <p:grpSp>
                <p:nvGrpSpPr>
                  <p:cNvPr id="41" name="Agrupar 231">
                    <a:extLst>
                      <a:ext uri="{FF2B5EF4-FFF2-40B4-BE49-F238E27FC236}">
                        <a16:creationId xmlns="" xmlns:a16="http://schemas.microsoft.com/office/drawing/2014/main" id="{8BF03DE5-C0DD-437A-BA89-9844AF56A698}"/>
                      </a:ext>
                    </a:extLst>
                  </p:cNvPr>
                  <p:cNvGrpSpPr/>
                  <p:nvPr/>
                </p:nvGrpSpPr>
                <p:grpSpPr>
                  <a:xfrm>
                    <a:off x="3895291" y="2239165"/>
                    <a:ext cx="242006" cy="699270"/>
                    <a:chOff x="5188440" y="3482085"/>
                    <a:chExt cx="242006" cy="699270"/>
                  </a:xfrm>
                </p:grpSpPr>
                <p:sp>
                  <p:nvSpPr>
                    <p:cNvPr id="45" name="Retângulo 44">
                      <a:extLst>
                        <a:ext uri="{FF2B5EF4-FFF2-40B4-BE49-F238E27FC236}">
                          <a16:creationId xmlns="" xmlns:a16="http://schemas.microsoft.com/office/drawing/2014/main" id="{5F6F169A-965F-43F9-8D93-F5C24745A11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88440" y="3482085"/>
                      <a:ext cx="127371" cy="699270"/>
                    </a:xfrm>
                    <a:prstGeom prst="rect">
                      <a:avLst/>
                    </a:prstGeom>
                    <a:solidFill>
                      <a:srgbClr val="965F1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6" name="Retângulo 45">
                      <a:extLst>
                        <a:ext uri="{FF2B5EF4-FFF2-40B4-BE49-F238E27FC236}">
                          <a16:creationId xmlns="" xmlns:a16="http://schemas.microsoft.com/office/drawing/2014/main" id="{ACDC0F24-6CBF-4CB3-965D-EBD05E5B3FE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03075" y="3482085"/>
                      <a:ext cx="127371" cy="699270"/>
                    </a:xfrm>
                    <a:prstGeom prst="rect">
                      <a:avLst/>
                    </a:prstGeom>
                    <a:solidFill>
                      <a:srgbClr val="AA641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grpSp>
                <p:nvGrpSpPr>
                  <p:cNvPr id="42" name="Agrupar 232">
                    <a:extLst>
                      <a:ext uri="{FF2B5EF4-FFF2-40B4-BE49-F238E27FC236}">
                        <a16:creationId xmlns="" xmlns:a16="http://schemas.microsoft.com/office/drawing/2014/main" id="{D18EB072-4467-475F-960A-C5FCED6681A5}"/>
                      </a:ext>
                    </a:extLst>
                  </p:cNvPr>
                  <p:cNvGrpSpPr/>
                  <p:nvPr/>
                </p:nvGrpSpPr>
                <p:grpSpPr>
                  <a:xfrm>
                    <a:off x="3401038" y="1115997"/>
                    <a:ext cx="1223624" cy="1297910"/>
                    <a:chOff x="2760897" y="771826"/>
                    <a:chExt cx="1223624" cy="1297910"/>
                  </a:xfrm>
                </p:grpSpPr>
                <p:sp>
                  <p:nvSpPr>
                    <p:cNvPr id="43" name="Forma Livre: Forma 233">
                      <a:extLst>
                        <a:ext uri="{FF2B5EF4-FFF2-40B4-BE49-F238E27FC236}">
                          <a16:creationId xmlns="" xmlns:a16="http://schemas.microsoft.com/office/drawing/2014/main" id="{84D723A2-D226-4F49-9F28-B3F4ACB33476}"/>
                        </a:ext>
                      </a:extLst>
                    </p:cNvPr>
                    <p:cNvSpPr/>
                    <p:nvPr/>
                  </p:nvSpPr>
                  <p:spPr>
                    <a:xfrm rot="18888119">
                      <a:off x="2664299" y="870930"/>
                      <a:ext cx="1295404" cy="1102207"/>
                    </a:xfrm>
                    <a:custGeom>
                      <a:avLst/>
                      <a:gdLst>
                        <a:gd name="connsiteX0" fmla="*/ 1295404 w 1295404"/>
                        <a:gd name="connsiteY0" fmla="*/ 0 h 1102207"/>
                        <a:gd name="connsiteX1" fmla="*/ 1295404 w 1295404"/>
                        <a:gd name="connsiteY1" fmla="*/ 1268 h 1102207"/>
                        <a:gd name="connsiteX2" fmla="*/ 186828 w 1295404"/>
                        <a:gd name="connsiteY2" fmla="*/ 1102207 h 1102207"/>
                        <a:gd name="connsiteX3" fmla="*/ 110617 w 1295404"/>
                        <a:gd name="connsiteY3" fmla="*/ 1009838 h 1102207"/>
                        <a:gd name="connsiteX4" fmla="*/ 0 w 1295404"/>
                        <a:gd name="connsiteY4" fmla="*/ 647702 h 1102207"/>
                        <a:gd name="connsiteX5" fmla="*/ 647702 w 1295404"/>
                        <a:gd name="connsiteY5" fmla="*/ 0 h 110220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1295404" h="1102207">
                          <a:moveTo>
                            <a:pt x="1295404" y="0"/>
                          </a:moveTo>
                          <a:lnTo>
                            <a:pt x="1295404" y="1268"/>
                          </a:lnTo>
                          <a:lnTo>
                            <a:pt x="186828" y="1102207"/>
                          </a:lnTo>
                          <a:lnTo>
                            <a:pt x="110617" y="1009838"/>
                          </a:lnTo>
                          <a:cubicBezTo>
                            <a:pt x="40779" y="906464"/>
                            <a:pt x="0" y="781846"/>
                            <a:pt x="0" y="647702"/>
                          </a:cubicBezTo>
                          <a:cubicBezTo>
                            <a:pt x="0" y="289986"/>
                            <a:pt x="289986" y="0"/>
                            <a:pt x="647702" y="0"/>
                          </a:cubicBezTo>
                          <a:close/>
                        </a:path>
                      </a:pathLst>
                    </a:custGeom>
                    <a:solidFill>
                      <a:srgbClr val="D1D026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4" name="Forma Livre: Forma 234">
                      <a:extLst>
                        <a:ext uri="{FF2B5EF4-FFF2-40B4-BE49-F238E27FC236}">
                          <a16:creationId xmlns="" xmlns:a16="http://schemas.microsoft.com/office/drawing/2014/main" id="{033D0620-0659-4C42-BF6A-101DA89391DD}"/>
                        </a:ext>
                      </a:extLst>
                    </p:cNvPr>
                    <p:cNvSpPr/>
                    <p:nvPr/>
                  </p:nvSpPr>
                  <p:spPr>
                    <a:xfrm rot="2711881" flipH="1">
                      <a:off x="2785716" y="868424"/>
                      <a:ext cx="1295404" cy="1102207"/>
                    </a:xfrm>
                    <a:custGeom>
                      <a:avLst/>
                      <a:gdLst>
                        <a:gd name="connsiteX0" fmla="*/ 1295404 w 1295404"/>
                        <a:gd name="connsiteY0" fmla="*/ 0 h 1102207"/>
                        <a:gd name="connsiteX1" fmla="*/ 1295404 w 1295404"/>
                        <a:gd name="connsiteY1" fmla="*/ 1268 h 1102207"/>
                        <a:gd name="connsiteX2" fmla="*/ 186828 w 1295404"/>
                        <a:gd name="connsiteY2" fmla="*/ 1102207 h 1102207"/>
                        <a:gd name="connsiteX3" fmla="*/ 110617 w 1295404"/>
                        <a:gd name="connsiteY3" fmla="*/ 1009838 h 1102207"/>
                        <a:gd name="connsiteX4" fmla="*/ 0 w 1295404"/>
                        <a:gd name="connsiteY4" fmla="*/ 647702 h 1102207"/>
                        <a:gd name="connsiteX5" fmla="*/ 647702 w 1295404"/>
                        <a:gd name="connsiteY5" fmla="*/ 0 h 110220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1295404" h="1102207">
                          <a:moveTo>
                            <a:pt x="1295404" y="0"/>
                          </a:moveTo>
                          <a:lnTo>
                            <a:pt x="1295404" y="1268"/>
                          </a:lnTo>
                          <a:lnTo>
                            <a:pt x="186828" y="1102207"/>
                          </a:lnTo>
                          <a:lnTo>
                            <a:pt x="110617" y="1009838"/>
                          </a:lnTo>
                          <a:cubicBezTo>
                            <a:pt x="40779" y="906464"/>
                            <a:pt x="0" y="781846"/>
                            <a:pt x="0" y="647702"/>
                          </a:cubicBezTo>
                          <a:cubicBezTo>
                            <a:pt x="0" y="289986"/>
                            <a:pt x="289986" y="0"/>
                            <a:pt x="647702" y="0"/>
                          </a:cubicBezTo>
                          <a:close/>
                        </a:path>
                      </a:pathLst>
                    </a:custGeom>
                    <a:solidFill>
                      <a:srgbClr val="EAEF3A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grpSp>
              <p:nvGrpSpPr>
                <p:cNvPr id="26" name="Agrupar 237">
                  <a:extLst>
                    <a:ext uri="{FF2B5EF4-FFF2-40B4-BE49-F238E27FC236}">
                      <a16:creationId xmlns="" xmlns:a16="http://schemas.microsoft.com/office/drawing/2014/main" id="{F118C516-EB70-4FA7-B018-613CE0A2A76F}"/>
                    </a:ext>
                  </a:extLst>
                </p:cNvPr>
                <p:cNvGrpSpPr/>
                <p:nvPr/>
              </p:nvGrpSpPr>
              <p:grpSpPr>
                <a:xfrm>
                  <a:off x="11228675" y="4505315"/>
                  <a:ext cx="898990" cy="1338936"/>
                  <a:chOff x="3401038" y="1115997"/>
                  <a:chExt cx="1223624" cy="1822438"/>
                </a:xfrm>
              </p:grpSpPr>
              <p:grpSp>
                <p:nvGrpSpPr>
                  <p:cNvPr id="35" name="Agrupar 238">
                    <a:extLst>
                      <a:ext uri="{FF2B5EF4-FFF2-40B4-BE49-F238E27FC236}">
                        <a16:creationId xmlns="" xmlns:a16="http://schemas.microsoft.com/office/drawing/2014/main" id="{F88ABD12-B129-4A62-90FB-41EA43DA0205}"/>
                      </a:ext>
                    </a:extLst>
                  </p:cNvPr>
                  <p:cNvGrpSpPr/>
                  <p:nvPr/>
                </p:nvGrpSpPr>
                <p:grpSpPr>
                  <a:xfrm>
                    <a:off x="3895291" y="2239165"/>
                    <a:ext cx="242006" cy="699270"/>
                    <a:chOff x="5188440" y="3482085"/>
                    <a:chExt cx="242006" cy="699270"/>
                  </a:xfrm>
                </p:grpSpPr>
                <p:sp>
                  <p:nvSpPr>
                    <p:cNvPr id="39" name="Retângulo 38">
                      <a:extLst>
                        <a:ext uri="{FF2B5EF4-FFF2-40B4-BE49-F238E27FC236}">
                          <a16:creationId xmlns="" xmlns:a16="http://schemas.microsoft.com/office/drawing/2014/main" id="{2B6C15C9-FB6E-4B31-A9FD-8FA8688DDEE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88440" y="3482085"/>
                      <a:ext cx="127371" cy="699270"/>
                    </a:xfrm>
                    <a:prstGeom prst="rect">
                      <a:avLst/>
                    </a:prstGeom>
                    <a:solidFill>
                      <a:srgbClr val="965F1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0" name="Retângulo 39">
                      <a:extLst>
                        <a:ext uri="{FF2B5EF4-FFF2-40B4-BE49-F238E27FC236}">
                          <a16:creationId xmlns="" xmlns:a16="http://schemas.microsoft.com/office/drawing/2014/main" id="{F3A3D907-63D1-4463-96DE-DDA663E9F9F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03075" y="3482085"/>
                      <a:ext cx="127371" cy="699270"/>
                    </a:xfrm>
                    <a:prstGeom prst="rect">
                      <a:avLst/>
                    </a:prstGeom>
                    <a:solidFill>
                      <a:srgbClr val="AA641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grpSp>
                <p:nvGrpSpPr>
                  <p:cNvPr id="36" name="Agrupar 239">
                    <a:extLst>
                      <a:ext uri="{FF2B5EF4-FFF2-40B4-BE49-F238E27FC236}">
                        <a16:creationId xmlns="" xmlns:a16="http://schemas.microsoft.com/office/drawing/2014/main" id="{79E8A5F8-D3E1-48C2-887E-DC751F47738E}"/>
                      </a:ext>
                    </a:extLst>
                  </p:cNvPr>
                  <p:cNvGrpSpPr/>
                  <p:nvPr/>
                </p:nvGrpSpPr>
                <p:grpSpPr>
                  <a:xfrm>
                    <a:off x="3401038" y="1115997"/>
                    <a:ext cx="1223624" cy="1297910"/>
                    <a:chOff x="2760897" y="771826"/>
                    <a:chExt cx="1223624" cy="1297910"/>
                  </a:xfrm>
                </p:grpSpPr>
                <p:sp>
                  <p:nvSpPr>
                    <p:cNvPr id="37" name="Forma Livre: Forma 240">
                      <a:extLst>
                        <a:ext uri="{FF2B5EF4-FFF2-40B4-BE49-F238E27FC236}">
                          <a16:creationId xmlns="" xmlns:a16="http://schemas.microsoft.com/office/drawing/2014/main" id="{149ED1FE-1165-47B8-9E4F-6EED4BDEF13E}"/>
                        </a:ext>
                      </a:extLst>
                    </p:cNvPr>
                    <p:cNvSpPr/>
                    <p:nvPr/>
                  </p:nvSpPr>
                  <p:spPr>
                    <a:xfrm rot="18888119">
                      <a:off x="2664299" y="870930"/>
                      <a:ext cx="1295404" cy="1102207"/>
                    </a:xfrm>
                    <a:custGeom>
                      <a:avLst/>
                      <a:gdLst>
                        <a:gd name="connsiteX0" fmla="*/ 1295404 w 1295404"/>
                        <a:gd name="connsiteY0" fmla="*/ 0 h 1102207"/>
                        <a:gd name="connsiteX1" fmla="*/ 1295404 w 1295404"/>
                        <a:gd name="connsiteY1" fmla="*/ 1268 h 1102207"/>
                        <a:gd name="connsiteX2" fmla="*/ 186828 w 1295404"/>
                        <a:gd name="connsiteY2" fmla="*/ 1102207 h 1102207"/>
                        <a:gd name="connsiteX3" fmla="*/ 110617 w 1295404"/>
                        <a:gd name="connsiteY3" fmla="*/ 1009838 h 1102207"/>
                        <a:gd name="connsiteX4" fmla="*/ 0 w 1295404"/>
                        <a:gd name="connsiteY4" fmla="*/ 647702 h 1102207"/>
                        <a:gd name="connsiteX5" fmla="*/ 647702 w 1295404"/>
                        <a:gd name="connsiteY5" fmla="*/ 0 h 110220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1295404" h="1102207">
                          <a:moveTo>
                            <a:pt x="1295404" y="0"/>
                          </a:moveTo>
                          <a:lnTo>
                            <a:pt x="1295404" y="1268"/>
                          </a:lnTo>
                          <a:lnTo>
                            <a:pt x="186828" y="1102207"/>
                          </a:lnTo>
                          <a:lnTo>
                            <a:pt x="110617" y="1009838"/>
                          </a:lnTo>
                          <a:cubicBezTo>
                            <a:pt x="40779" y="906464"/>
                            <a:pt x="0" y="781846"/>
                            <a:pt x="0" y="647702"/>
                          </a:cubicBezTo>
                          <a:cubicBezTo>
                            <a:pt x="0" y="289986"/>
                            <a:pt x="289986" y="0"/>
                            <a:pt x="647702" y="0"/>
                          </a:cubicBezTo>
                          <a:close/>
                        </a:path>
                      </a:pathLst>
                    </a:custGeom>
                    <a:solidFill>
                      <a:srgbClr val="D1D026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8" name="Forma Livre: Forma 241">
                      <a:extLst>
                        <a:ext uri="{FF2B5EF4-FFF2-40B4-BE49-F238E27FC236}">
                          <a16:creationId xmlns="" xmlns:a16="http://schemas.microsoft.com/office/drawing/2014/main" id="{52818520-0A55-42A4-AB74-154A28B6DF62}"/>
                        </a:ext>
                      </a:extLst>
                    </p:cNvPr>
                    <p:cNvSpPr/>
                    <p:nvPr/>
                  </p:nvSpPr>
                  <p:spPr>
                    <a:xfrm rot="2711881" flipH="1">
                      <a:off x="2785716" y="868424"/>
                      <a:ext cx="1295404" cy="1102207"/>
                    </a:xfrm>
                    <a:custGeom>
                      <a:avLst/>
                      <a:gdLst>
                        <a:gd name="connsiteX0" fmla="*/ 1295404 w 1295404"/>
                        <a:gd name="connsiteY0" fmla="*/ 0 h 1102207"/>
                        <a:gd name="connsiteX1" fmla="*/ 1295404 w 1295404"/>
                        <a:gd name="connsiteY1" fmla="*/ 1268 h 1102207"/>
                        <a:gd name="connsiteX2" fmla="*/ 186828 w 1295404"/>
                        <a:gd name="connsiteY2" fmla="*/ 1102207 h 1102207"/>
                        <a:gd name="connsiteX3" fmla="*/ 110617 w 1295404"/>
                        <a:gd name="connsiteY3" fmla="*/ 1009838 h 1102207"/>
                        <a:gd name="connsiteX4" fmla="*/ 0 w 1295404"/>
                        <a:gd name="connsiteY4" fmla="*/ 647702 h 1102207"/>
                        <a:gd name="connsiteX5" fmla="*/ 647702 w 1295404"/>
                        <a:gd name="connsiteY5" fmla="*/ 0 h 110220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1295404" h="1102207">
                          <a:moveTo>
                            <a:pt x="1295404" y="0"/>
                          </a:moveTo>
                          <a:lnTo>
                            <a:pt x="1295404" y="1268"/>
                          </a:lnTo>
                          <a:lnTo>
                            <a:pt x="186828" y="1102207"/>
                          </a:lnTo>
                          <a:lnTo>
                            <a:pt x="110617" y="1009838"/>
                          </a:lnTo>
                          <a:cubicBezTo>
                            <a:pt x="40779" y="906464"/>
                            <a:pt x="0" y="781846"/>
                            <a:pt x="0" y="647702"/>
                          </a:cubicBezTo>
                          <a:cubicBezTo>
                            <a:pt x="0" y="289986"/>
                            <a:pt x="289986" y="0"/>
                            <a:pt x="647702" y="0"/>
                          </a:cubicBezTo>
                          <a:close/>
                        </a:path>
                      </a:pathLst>
                    </a:custGeom>
                    <a:solidFill>
                      <a:srgbClr val="EAEF3A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grpSp>
              <p:nvGrpSpPr>
                <p:cNvPr id="27" name="Agrupar 249">
                  <a:extLst>
                    <a:ext uri="{FF2B5EF4-FFF2-40B4-BE49-F238E27FC236}">
                      <a16:creationId xmlns="" xmlns:a16="http://schemas.microsoft.com/office/drawing/2014/main" id="{D602CA4C-2053-4CD1-8294-9512FE5FAC69}"/>
                    </a:ext>
                  </a:extLst>
                </p:cNvPr>
                <p:cNvGrpSpPr/>
                <p:nvPr/>
              </p:nvGrpSpPr>
              <p:grpSpPr>
                <a:xfrm>
                  <a:off x="4723437" y="2567515"/>
                  <a:ext cx="3538422" cy="2921739"/>
                  <a:chOff x="4723437" y="2567515"/>
                  <a:chExt cx="3498067" cy="2921739"/>
                </a:xfrm>
              </p:grpSpPr>
              <p:sp>
                <p:nvSpPr>
                  <p:cNvPr id="31" name="Triângulo isósceles 30">
                    <a:extLst>
                      <a:ext uri="{FF2B5EF4-FFF2-40B4-BE49-F238E27FC236}">
                        <a16:creationId xmlns="" xmlns:a16="http://schemas.microsoft.com/office/drawing/2014/main" id="{349A91D8-4035-4CEC-9097-15FC7A15A5A7}"/>
                      </a:ext>
                    </a:extLst>
                  </p:cNvPr>
                  <p:cNvSpPr/>
                  <p:nvPr/>
                </p:nvSpPr>
                <p:spPr>
                  <a:xfrm>
                    <a:off x="4723437" y="2567515"/>
                    <a:ext cx="3498067" cy="2921739"/>
                  </a:xfrm>
                  <a:prstGeom prst="triangle">
                    <a:avLst/>
                  </a:prstGeom>
                  <a:solidFill>
                    <a:srgbClr val="1696A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2" name="Triângulo isósceles 31">
                    <a:extLst>
                      <a:ext uri="{FF2B5EF4-FFF2-40B4-BE49-F238E27FC236}">
                        <a16:creationId xmlns="" xmlns:a16="http://schemas.microsoft.com/office/drawing/2014/main" id="{41012439-EA68-4A86-8080-2897B0756770}"/>
                      </a:ext>
                    </a:extLst>
                  </p:cNvPr>
                  <p:cNvSpPr/>
                  <p:nvPr/>
                </p:nvSpPr>
                <p:spPr>
                  <a:xfrm>
                    <a:off x="5705908" y="2571966"/>
                    <a:ext cx="1533123" cy="1280532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3" name="Triângulo isósceles 32">
                    <a:extLst>
                      <a:ext uri="{FF2B5EF4-FFF2-40B4-BE49-F238E27FC236}">
                        <a16:creationId xmlns="" xmlns:a16="http://schemas.microsoft.com/office/drawing/2014/main" id="{3B8ABB2D-3755-4190-AC57-04B5A9E7A1CF}"/>
                      </a:ext>
                    </a:extLst>
                  </p:cNvPr>
                  <p:cNvSpPr/>
                  <p:nvPr/>
                </p:nvSpPr>
                <p:spPr>
                  <a:xfrm flipV="1">
                    <a:off x="5704822" y="3846781"/>
                    <a:ext cx="963794" cy="805003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4" name="Triângulo isósceles 33">
                    <a:extLst>
                      <a:ext uri="{FF2B5EF4-FFF2-40B4-BE49-F238E27FC236}">
                        <a16:creationId xmlns="" xmlns:a16="http://schemas.microsoft.com/office/drawing/2014/main" id="{E8764286-B833-4088-B600-A1592DB5C2BA}"/>
                      </a:ext>
                    </a:extLst>
                  </p:cNvPr>
                  <p:cNvSpPr/>
                  <p:nvPr/>
                </p:nvSpPr>
                <p:spPr>
                  <a:xfrm flipV="1">
                    <a:off x="6670908" y="3852130"/>
                    <a:ext cx="567045" cy="439932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8" name="Agrupar 255">
                  <a:extLst>
                    <a:ext uri="{FF2B5EF4-FFF2-40B4-BE49-F238E27FC236}">
                      <a16:creationId xmlns="" xmlns:a16="http://schemas.microsoft.com/office/drawing/2014/main" id="{937879C4-E854-4E4E-8E55-ABD873FD4996}"/>
                    </a:ext>
                  </a:extLst>
                </p:cNvPr>
                <p:cNvGrpSpPr/>
                <p:nvPr/>
              </p:nvGrpSpPr>
              <p:grpSpPr>
                <a:xfrm>
                  <a:off x="2176537" y="3986337"/>
                  <a:ext cx="4346984" cy="1525717"/>
                  <a:chOff x="4118183" y="1636870"/>
                  <a:chExt cx="3142836" cy="1103082"/>
                </a:xfrm>
              </p:grpSpPr>
              <p:sp>
                <p:nvSpPr>
                  <p:cNvPr id="29" name="Forma Livre: Forma 256">
                    <a:extLst>
                      <a:ext uri="{FF2B5EF4-FFF2-40B4-BE49-F238E27FC236}">
                        <a16:creationId xmlns="" xmlns:a16="http://schemas.microsoft.com/office/drawing/2014/main" id="{BF703E33-9B85-4F31-8A18-CD36C02C60F0}"/>
                      </a:ext>
                    </a:extLst>
                  </p:cNvPr>
                  <p:cNvSpPr/>
                  <p:nvPr/>
                </p:nvSpPr>
                <p:spPr>
                  <a:xfrm>
                    <a:off x="4118183" y="1636870"/>
                    <a:ext cx="1571418" cy="1103082"/>
                  </a:xfrm>
                  <a:custGeom>
                    <a:avLst/>
                    <a:gdLst>
                      <a:gd name="connsiteX0" fmla="*/ 1571418 w 1571418"/>
                      <a:gd name="connsiteY0" fmla="*/ 0 h 1103082"/>
                      <a:gd name="connsiteX1" fmla="*/ 1571418 w 1571418"/>
                      <a:gd name="connsiteY1" fmla="*/ 1103082 h 1103082"/>
                      <a:gd name="connsiteX2" fmla="*/ 0 w 1571418"/>
                      <a:gd name="connsiteY2" fmla="*/ 1103082 h 1103082"/>
                      <a:gd name="connsiteX3" fmla="*/ 4749 w 1571418"/>
                      <a:gd name="connsiteY3" fmla="*/ 1034281 h 1103082"/>
                      <a:gd name="connsiteX4" fmla="*/ 1571418 w 1571418"/>
                      <a:gd name="connsiteY4" fmla="*/ 0 h 11030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571418" h="1103082">
                        <a:moveTo>
                          <a:pt x="1571418" y="0"/>
                        </a:moveTo>
                        <a:lnTo>
                          <a:pt x="1571418" y="1103082"/>
                        </a:lnTo>
                        <a:lnTo>
                          <a:pt x="0" y="1103082"/>
                        </a:lnTo>
                        <a:lnTo>
                          <a:pt x="4749" y="1034281"/>
                        </a:lnTo>
                        <a:cubicBezTo>
                          <a:pt x="85394" y="453341"/>
                          <a:pt x="756039" y="0"/>
                          <a:pt x="1571418" y="0"/>
                        </a:cubicBezTo>
                        <a:close/>
                      </a:path>
                    </a:pathLst>
                  </a:custGeom>
                  <a:solidFill>
                    <a:srgbClr val="3C751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" name="Forma Livre: Forma 257">
                    <a:extLst>
                      <a:ext uri="{FF2B5EF4-FFF2-40B4-BE49-F238E27FC236}">
                        <a16:creationId xmlns="" xmlns:a16="http://schemas.microsoft.com/office/drawing/2014/main" id="{BF57A365-036F-4144-B7E2-9A5A3CF425C6}"/>
                      </a:ext>
                    </a:extLst>
                  </p:cNvPr>
                  <p:cNvSpPr/>
                  <p:nvPr/>
                </p:nvSpPr>
                <p:spPr>
                  <a:xfrm flipH="1">
                    <a:off x="5689601" y="1636870"/>
                    <a:ext cx="1571418" cy="1103082"/>
                  </a:xfrm>
                  <a:custGeom>
                    <a:avLst/>
                    <a:gdLst>
                      <a:gd name="connsiteX0" fmla="*/ 1571418 w 1571418"/>
                      <a:gd name="connsiteY0" fmla="*/ 0 h 1103082"/>
                      <a:gd name="connsiteX1" fmla="*/ 1571418 w 1571418"/>
                      <a:gd name="connsiteY1" fmla="*/ 1103082 h 1103082"/>
                      <a:gd name="connsiteX2" fmla="*/ 0 w 1571418"/>
                      <a:gd name="connsiteY2" fmla="*/ 1103082 h 1103082"/>
                      <a:gd name="connsiteX3" fmla="*/ 4749 w 1571418"/>
                      <a:gd name="connsiteY3" fmla="*/ 1034281 h 1103082"/>
                      <a:gd name="connsiteX4" fmla="*/ 1571418 w 1571418"/>
                      <a:gd name="connsiteY4" fmla="*/ 0 h 11030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571418" h="1103082">
                        <a:moveTo>
                          <a:pt x="1571418" y="0"/>
                        </a:moveTo>
                        <a:lnTo>
                          <a:pt x="1571418" y="1103082"/>
                        </a:lnTo>
                        <a:lnTo>
                          <a:pt x="0" y="1103082"/>
                        </a:lnTo>
                        <a:lnTo>
                          <a:pt x="4749" y="1034281"/>
                        </a:lnTo>
                        <a:cubicBezTo>
                          <a:pt x="85394" y="453341"/>
                          <a:pt x="756039" y="0"/>
                          <a:pt x="1571418" y="0"/>
                        </a:cubicBezTo>
                        <a:close/>
                      </a:path>
                    </a:pathLst>
                  </a:custGeom>
                  <a:solidFill>
                    <a:srgbClr val="47931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sp>
          <p:nvSpPr>
            <p:cNvPr id="5" name="Retângulo 4">
              <a:extLst>
                <a:ext uri="{FF2B5EF4-FFF2-40B4-BE49-F238E27FC236}">
                  <a16:creationId xmlns="" xmlns:a16="http://schemas.microsoft.com/office/drawing/2014/main" id="{1CEF5F3E-332F-4119-AEFF-AA8BBA0BDD82}"/>
                </a:ext>
              </a:extLst>
            </p:cNvPr>
            <p:cNvSpPr/>
            <p:nvPr/>
          </p:nvSpPr>
          <p:spPr>
            <a:xfrm>
              <a:off x="1753672" y="1261397"/>
              <a:ext cx="8542978" cy="4779187"/>
            </a:xfrm>
            <a:prstGeom prst="rect">
              <a:avLst/>
            </a:prstGeom>
            <a:solidFill>
              <a:srgbClr val="0070C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73" name="Retângulo de cantos arredondados 2">
            <a:extLst>
              <a:ext uri="{FF2B5EF4-FFF2-40B4-BE49-F238E27FC236}">
                <a16:creationId xmlns="" xmlns:a16="http://schemas.microsoft.com/office/drawing/2014/main" id="{63BE5846-9D58-461D-8DD6-B3486B65E86C}"/>
              </a:ext>
            </a:extLst>
          </p:cNvPr>
          <p:cNvSpPr/>
          <p:nvPr/>
        </p:nvSpPr>
        <p:spPr>
          <a:xfrm>
            <a:off x="3595096" y="1958202"/>
            <a:ext cx="4990110" cy="3404802"/>
          </a:xfrm>
          <a:prstGeom prst="roundRect">
            <a:avLst>
              <a:gd name="adj" fmla="val 2397"/>
            </a:avLst>
          </a:prstGeom>
          <a:solidFill>
            <a:schemeClr val="bg1"/>
          </a:solidFill>
          <a:ln>
            <a:noFill/>
          </a:ln>
          <a:effectLst>
            <a:outerShdw blurRad="152400" dist="88900" dir="5400000" algn="t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4" name="Retângulo 73">
            <a:extLst>
              <a:ext uri="{FF2B5EF4-FFF2-40B4-BE49-F238E27FC236}">
                <a16:creationId xmlns="" xmlns:a16="http://schemas.microsoft.com/office/drawing/2014/main" id="{AB50771A-3EB0-4C9C-97E8-01571DC41AB5}"/>
              </a:ext>
            </a:extLst>
          </p:cNvPr>
          <p:cNvSpPr/>
          <p:nvPr/>
        </p:nvSpPr>
        <p:spPr>
          <a:xfrm>
            <a:off x="1763215" y="548640"/>
            <a:ext cx="8531630" cy="7174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5" name="Retângulo: Cantos Arredondados 74">
            <a:extLst>
              <a:ext uri="{FF2B5EF4-FFF2-40B4-BE49-F238E27FC236}">
                <a16:creationId xmlns="" xmlns:a16="http://schemas.microsoft.com/office/drawing/2014/main" id="{4CA40A91-E4C6-41D9-BE76-B9EDE584FC67}"/>
              </a:ext>
            </a:extLst>
          </p:cNvPr>
          <p:cNvSpPr/>
          <p:nvPr/>
        </p:nvSpPr>
        <p:spPr>
          <a:xfrm>
            <a:off x="2011680" y="759837"/>
            <a:ext cx="7988511" cy="309413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6" name="CaixaDeTexto 75">
            <a:extLst>
              <a:ext uri="{FF2B5EF4-FFF2-40B4-BE49-F238E27FC236}">
                <a16:creationId xmlns="" xmlns:a16="http://schemas.microsoft.com/office/drawing/2014/main" id="{5FB3990F-E046-4B16-A34A-F9DE4ADE37B3}"/>
              </a:ext>
            </a:extLst>
          </p:cNvPr>
          <p:cNvSpPr txBox="1"/>
          <p:nvPr/>
        </p:nvSpPr>
        <p:spPr>
          <a:xfrm>
            <a:off x="4305172" y="2317447"/>
            <a:ext cx="1285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kado Black" panose="02000000000000000000" pitchFamily="50" charset="0"/>
              </a:rPr>
              <a:t>CADASTRO</a:t>
            </a:r>
          </a:p>
        </p:txBody>
      </p:sp>
      <p:sp>
        <p:nvSpPr>
          <p:cNvPr id="77" name="Retângulo: Cantos Arredondados 76">
            <a:extLst>
              <a:ext uri="{FF2B5EF4-FFF2-40B4-BE49-F238E27FC236}">
                <a16:creationId xmlns="" xmlns:a16="http://schemas.microsoft.com/office/drawing/2014/main" id="{8C1BC482-D051-4632-B00C-D92138E89F37}"/>
              </a:ext>
            </a:extLst>
          </p:cNvPr>
          <p:cNvSpPr/>
          <p:nvPr/>
        </p:nvSpPr>
        <p:spPr>
          <a:xfrm>
            <a:off x="3910183" y="2909622"/>
            <a:ext cx="2032066" cy="393520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9" name="Retângulo: Cantos Arredondados 78">
            <a:extLst>
              <a:ext uri="{FF2B5EF4-FFF2-40B4-BE49-F238E27FC236}">
                <a16:creationId xmlns="" xmlns:a16="http://schemas.microsoft.com/office/drawing/2014/main" id="{8107DAB7-B7D5-443B-A496-48975E1CB354}"/>
              </a:ext>
            </a:extLst>
          </p:cNvPr>
          <p:cNvSpPr/>
          <p:nvPr/>
        </p:nvSpPr>
        <p:spPr>
          <a:xfrm>
            <a:off x="3921400" y="3390021"/>
            <a:ext cx="2032066" cy="393520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0" name="Retângulo: Cantos Arredondados 79">
            <a:extLst>
              <a:ext uri="{FF2B5EF4-FFF2-40B4-BE49-F238E27FC236}">
                <a16:creationId xmlns="" xmlns:a16="http://schemas.microsoft.com/office/drawing/2014/main" id="{E8416620-9DC7-4B2D-808D-7070FA20BE45}"/>
              </a:ext>
            </a:extLst>
          </p:cNvPr>
          <p:cNvSpPr/>
          <p:nvPr/>
        </p:nvSpPr>
        <p:spPr>
          <a:xfrm>
            <a:off x="3903712" y="3872876"/>
            <a:ext cx="2032066" cy="393520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1" name="Retângulo: Cantos Arredondados 80">
            <a:extLst>
              <a:ext uri="{FF2B5EF4-FFF2-40B4-BE49-F238E27FC236}">
                <a16:creationId xmlns="" xmlns:a16="http://schemas.microsoft.com/office/drawing/2014/main" id="{F74CD27C-9686-44C5-8BC0-7E86A2300B8D}"/>
              </a:ext>
            </a:extLst>
          </p:cNvPr>
          <p:cNvSpPr/>
          <p:nvPr/>
        </p:nvSpPr>
        <p:spPr>
          <a:xfrm>
            <a:off x="4302914" y="4501877"/>
            <a:ext cx="1268837" cy="335393"/>
          </a:xfrm>
          <a:prstGeom prst="roundRect">
            <a:avLst>
              <a:gd name="adj" fmla="val 50000"/>
            </a:avLst>
          </a:prstGeom>
          <a:solidFill>
            <a:srgbClr val="8AF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45" name="Agrupar 144">
            <a:extLst>
              <a:ext uri="{FF2B5EF4-FFF2-40B4-BE49-F238E27FC236}">
                <a16:creationId xmlns="" xmlns:a16="http://schemas.microsoft.com/office/drawing/2014/main" id="{A1C7128F-AD13-4646-A000-271701D82C14}"/>
              </a:ext>
            </a:extLst>
          </p:cNvPr>
          <p:cNvGrpSpPr/>
          <p:nvPr/>
        </p:nvGrpSpPr>
        <p:grpSpPr>
          <a:xfrm>
            <a:off x="6399600" y="2866180"/>
            <a:ext cx="1944609" cy="1817406"/>
            <a:chOff x="6399600" y="2866180"/>
            <a:chExt cx="1944609" cy="1817406"/>
          </a:xfrm>
        </p:grpSpPr>
        <p:grpSp>
          <p:nvGrpSpPr>
            <p:cNvPr id="86" name="Agrupar 85">
              <a:extLst>
                <a:ext uri="{FF2B5EF4-FFF2-40B4-BE49-F238E27FC236}">
                  <a16:creationId xmlns="" xmlns:a16="http://schemas.microsoft.com/office/drawing/2014/main" id="{BF892DDC-CB26-4442-BBBA-D4B3C3F39323}"/>
                </a:ext>
              </a:extLst>
            </p:cNvPr>
            <p:cNvGrpSpPr/>
            <p:nvPr/>
          </p:nvGrpSpPr>
          <p:grpSpPr>
            <a:xfrm>
              <a:off x="6784927" y="3671993"/>
              <a:ext cx="960846" cy="667065"/>
              <a:chOff x="8496139" y="2806618"/>
              <a:chExt cx="1997901" cy="1387039"/>
            </a:xfrm>
          </p:grpSpPr>
          <p:sp>
            <p:nvSpPr>
              <p:cNvPr id="128" name="Retângulo: Cantos Arredondados 127">
                <a:extLst>
                  <a:ext uri="{FF2B5EF4-FFF2-40B4-BE49-F238E27FC236}">
                    <a16:creationId xmlns="" xmlns:a16="http://schemas.microsoft.com/office/drawing/2014/main" id="{CAF92414-F481-4785-84CD-33EC46ED6720}"/>
                  </a:ext>
                </a:extLst>
              </p:cNvPr>
              <p:cNvSpPr/>
              <p:nvPr/>
            </p:nvSpPr>
            <p:spPr>
              <a:xfrm>
                <a:off x="8715671" y="3180147"/>
                <a:ext cx="1606277" cy="1013510"/>
              </a:xfrm>
              <a:prstGeom prst="roundRect">
                <a:avLst/>
              </a:prstGeom>
              <a:solidFill>
                <a:srgbClr val="70C5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9" name="Retângulo: Cantos Arredondados 128">
                <a:extLst>
                  <a:ext uri="{FF2B5EF4-FFF2-40B4-BE49-F238E27FC236}">
                    <a16:creationId xmlns="" xmlns:a16="http://schemas.microsoft.com/office/drawing/2014/main" id="{C453F2C2-A1D3-4C63-A584-F23803E7A6AD}"/>
                  </a:ext>
                </a:extLst>
              </p:cNvPr>
              <p:cNvSpPr/>
              <p:nvPr/>
            </p:nvSpPr>
            <p:spPr>
              <a:xfrm>
                <a:off x="8496139" y="2806618"/>
                <a:ext cx="1997901" cy="436783"/>
              </a:xfrm>
              <a:prstGeom prst="roundRect">
                <a:avLst>
                  <a:gd name="adj" fmla="val 50000"/>
                </a:avLst>
              </a:prstGeom>
              <a:solidFill>
                <a:srgbClr val="E4AF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43" name="Elipse 142">
              <a:extLst>
                <a:ext uri="{FF2B5EF4-FFF2-40B4-BE49-F238E27FC236}">
                  <a16:creationId xmlns="" xmlns:a16="http://schemas.microsoft.com/office/drawing/2014/main" id="{ABA787F6-A92F-4725-B7DC-F1BA0D264585}"/>
                </a:ext>
              </a:extLst>
            </p:cNvPr>
            <p:cNvSpPr/>
            <p:nvPr/>
          </p:nvSpPr>
          <p:spPr>
            <a:xfrm>
              <a:off x="6790061" y="4446639"/>
              <a:ext cx="989280" cy="236947"/>
            </a:xfrm>
            <a:prstGeom prst="ellipse">
              <a:avLst/>
            </a:prstGeom>
            <a:solidFill>
              <a:schemeClr val="accent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87" name="Agrupar 86">
              <a:extLst>
                <a:ext uri="{FF2B5EF4-FFF2-40B4-BE49-F238E27FC236}">
                  <a16:creationId xmlns="" xmlns:a16="http://schemas.microsoft.com/office/drawing/2014/main" id="{5134CEEA-435A-402C-A0BA-445C5B7728FE}"/>
                </a:ext>
              </a:extLst>
            </p:cNvPr>
            <p:cNvGrpSpPr/>
            <p:nvPr/>
          </p:nvGrpSpPr>
          <p:grpSpPr>
            <a:xfrm rot="20769997">
              <a:off x="7274349" y="3494533"/>
              <a:ext cx="1069860" cy="953560"/>
              <a:chOff x="10010203" y="2780896"/>
              <a:chExt cx="2224576" cy="1982752"/>
            </a:xfrm>
          </p:grpSpPr>
          <p:sp>
            <p:nvSpPr>
              <p:cNvPr id="125" name="Arco 124">
                <a:extLst>
                  <a:ext uri="{FF2B5EF4-FFF2-40B4-BE49-F238E27FC236}">
                    <a16:creationId xmlns="" xmlns:a16="http://schemas.microsoft.com/office/drawing/2014/main" id="{9A7AD0A8-D211-4280-88CA-2F7DB9DF61F9}"/>
                  </a:ext>
                </a:extLst>
              </p:cNvPr>
              <p:cNvSpPr/>
              <p:nvPr/>
            </p:nvSpPr>
            <p:spPr>
              <a:xfrm rot="7955567">
                <a:off x="9740911" y="3050188"/>
                <a:ext cx="1511603" cy="973020"/>
              </a:xfrm>
              <a:prstGeom prst="arc">
                <a:avLst>
                  <a:gd name="adj1" fmla="val 15931928"/>
                  <a:gd name="adj2" fmla="val 0"/>
                </a:avLst>
              </a:prstGeom>
              <a:noFill/>
              <a:ln w="127000">
                <a:solidFill>
                  <a:srgbClr val="BC2E1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6" name="Arco 125">
                <a:extLst>
                  <a:ext uri="{FF2B5EF4-FFF2-40B4-BE49-F238E27FC236}">
                    <a16:creationId xmlns="" xmlns:a16="http://schemas.microsoft.com/office/drawing/2014/main" id="{E6367523-01E4-425A-9B98-C5FE6D616F95}"/>
                  </a:ext>
                </a:extLst>
              </p:cNvPr>
              <p:cNvSpPr/>
              <p:nvPr/>
            </p:nvSpPr>
            <p:spPr>
              <a:xfrm rot="1931968" flipH="1">
                <a:off x="10723176" y="3817863"/>
                <a:ext cx="1511603" cy="945785"/>
              </a:xfrm>
              <a:prstGeom prst="arc">
                <a:avLst>
                  <a:gd name="adj1" fmla="val 15772118"/>
                  <a:gd name="adj2" fmla="val 21541184"/>
                </a:avLst>
              </a:prstGeom>
              <a:noFill/>
              <a:ln w="127000">
                <a:solidFill>
                  <a:srgbClr val="BC2E1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7" name="Elipse 126">
                <a:extLst>
                  <a:ext uri="{FF2B5EF4-FFF2-40B4-BE49-F238E27FC236}">
                    <a16:creationId xmlns="" xmlns:a16="http://schemas.microsoft.com/office/drawing/2014/main" id="{BC100A20-C4CE-4506-B1A8-C1EB24687559}"/>
                  </a:ext>
                </a:extLst>
              </p:cNvPr>
              <p:cNvSpPr/>
              <p:nvPr/>
            </p:nvSpPr>
            <p:spPr>
              <a:xfrm rot="2180057">
                <a:off x="11634631" y="3792968"/>
                <a:ext cx="287193" cy="256627"/>
              </a:xfrm>
              <a:prstGeom prst="ellipse">
                <a:avLst/>
              </a:prstGeom>
              <a:solidFill>
                <a:srgbClr val="BC2E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09" name="Retângulo: Cantos Arredondados 108">
              <a:extLst>
                <a:ext uri="{FF2B5EF4-FFF2-40B4-BE49-F238E27FC236}">
                  <a16:creationId xmlns="" xmlns:a16="http://schemas.microsoft.com/office/drawing/2014/main" id="{5F5D28A0-7B8F-4FF1-A94E-B97772E2E8E1}"/>
                </a:ext>
              </a:extLst>
            </p:cNvPr>
            <p:cNvSpPr/>
            <p:nvPr/>
          </p:nvSpPr>
          <p:spPr>
            <a:xfrm>
              <a:off x="6949901" y="4391298"/>
              <a:ext cx="308702" cy="192801"/>
            </a:xfrm>
            <a:prstGeom prst="roundRect">
              <a:avLst>
                <a:gd name="adj" fmla="val 50000"/>
              </a:avLst>
            </a:prstGeom>
            <a:solidFill>
              <a:srgbClr val="7460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0" name="Retângulo: Cantos Arredondados 109">
              <a:extLst>
                <a:ext uri="{FF2B5EF4-FFF2-40B4-BE49-F238E27FC236}">
                  <a16:creationId xmlns="" xmlns:a16="http://schemas.microsoft.com/office/drawing/2014/main" id="{CEBE3B81-EF9F-4A47-92BE-00D7A33892AE}"/>
                </a:ext>
              </a:extLst>
            </p:cNvPr>
            <p:cNvSpPr/>
            <p:nvPr/>
          </p:nvSpPr>
          <p:spPr>
            <a:xfrm>
              <a:off x="7300107" y="4391990"/>
              <a:ext cx="308702" cy="192801"/>
            </a:xfrm>
            <a:prstGeom prst="roundRect">
              <a:avLst>
                <a:gd name="adj" fmla="val 50000"/>
              </a:avLst>
            </a:prstGeom>
            <a:solidFill>
              <a:srgbClr val="7460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12" name="Agrupar 111">
              <a:extLst>
                <a:ext uri="{FF2B5EF4-FFF2-40B4-BE49-F238E27FC236}">
                  <a16:creationId xmlns="" xmlns:a16="http://schemas.microsoft.com/office/drawing/2014/main" id="{873A9C96-6C15-407A-A3B5-B30326E9B720}"/>
                </a:ext>
              </a:extLst>
            </p:cNvPr>
            <p:cNvGrpSpPr/>
            <p:nvPr/>
          </p:nvGrpSpPr>
          <p:grpSpPr>
            <a:xfrm rot="8100000">
              <a:off x="6785259" y="3726230"/>
              <a:ext cx="190527" cy="413604"/>
              <a:chOff x="7903266" y="3924381"/>
              <a:chExt cx="562164" cy="1220369"/>
            </a:xfrm>
          </p:grpSpPr>
          <p:sp>
            <p:nvSpPr>
              <p:cNvPr id="123" name="Retângulo: Cantos Arredondados 122">
                <a:extLst>
                  <a:ext uri="{FF2B5EF4-FFF2-40B4-BE49-F238E27FC236}">
                    <a16:creationId xmlns="" xmlns:a16="http://schemas.microsoft.com/office/drawing/2014/main" id="{42831E4A-24FF-4218-8316-C51E0C6BCE30}"/>
                  </a:ext>
                </a:extLst>
              </p:cNvPr>
              <p:cNvSpPr/>
              <p:nvPr/>
            </p:nvSpPr>
            <p:spPr>
              <a:xfrm>
                <a:off x="7957685" y="3957533"/>
                <a:ext cx="435637" cy="1187217"/>
              </a:xfrm>
              <a:prstGeom prst="roundRect">
                <a:avLst>
                  <a:gd name="adj" fmla="val 50000"/>
                </a:avLst>
              </a:prstGeom>
              <a:solidFill>
                <a:srgbClr val="E642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4" name="Forma Livre: Forma 123">
                <a:extLst>
                  <a:ext uri="{FF2B5EF4-FFF2-40B4-BE49-F238E27FC236}">
                    <a16:creationId xmlns="" xmlns:a16="http://schemas.microsoft.com/office/drawing/2014/main" id="{1EB7BB95-C38A-469E-A1F3-9BBE3948E069}"/>
                  </a:ext>
                </a:extLst>
              </p:cNvPr>
              <p:cNvSpPr/>
              <p:nvPr/>
            </p:nvSpPr>
            <p:spPr>
              <a:xfrm>
                <a:off x="7903266" y="3924381"/>
                <a:ext cx="562164" cy="436458"/>
              </a:xfrm>
              <a:custGeom>
                <a:avLst/>
                <a:gdLst>
                  <a:gd name="connsiteX0" fmla="*/ 217819 w 435638"/>
                  <a:gd name="connsiteY0" fmla="*/ 0 h 338225"/>
                  <a:gd name="connsiteX1" fmla="*/ 435638 w 435638"/>
                  <a:gd name="connsiteY1" fmla="*/ 217819 h 338225"/>
                  <a:gd name="connsiteX2" fmla="*/ 435638 w 435638"/>
                  <a:gd name="connsiteY2" fmla="*/ 338225 h 338225"/>
                  <a:gd name="connsiteX3" fmla="*/ 0 w 435638"/>
                  <a:gd name="connsiteY3" fmla="*/ 338225 h 338225"/>
                  <a:gd name="connsiteX4" fmla="*/ 0 w 435638"/>
                  <a:gd name="connsiteY4" fmla="*/ 217819 h 338225"/>
                  <a:gd name="connsiteX5" fmla="*/ 217819 w 435638"/>
                  <a:gd name="connsiteY5" fmla="*/ 0 h 338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5638" h="338225">
                    <a:moveTo>
                      <a:pt x="217819" y="0"/>
                    </a:moveTo>
                    <a:cubicBezTo>
                      <a:pt x="338117" y="0"/>
                      <a:pt x="435638" y="97521"/>
                      <a:pt x="435638" y="217819"/>
                    </a:cubicBezTo>
                    <a:lnTo>
                      <a:pt x="435638" y="338225"/>
                    </a:lnTo>
                    <a:lnTo>
                      <a:pt x="0" y="338225"/>
                    </a:lnTo>
                    <a:lnTo>
                      <a:pt x="0" y="217819"/>
                    </a:lnTo>
                    <a:cubicBezTo>
                      <a:pt x="0" y="97521"/>
                      <a:pt x="97521" y="0"/>
                      <a:pt x="217819" y="0"/>
                    </a:cubicBezTo>
                    <a:close/>
                  </a:path>
                </a:pathLst>
              </a:custGeom>
              <a:solidFill>
                <a:srgbClr val="92FF0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13" name="Agrupar 112">
              <a:extLst>
                <a:ext uri="{FF2B5EF4-FFF2-40B4-BE49-F238E27FC236}">
                  <a16:creationId xmlns="" xmlns:a16="http://schemas.microsoft.com/office/drawing/2014/main" id="{D1132134-43CC-4932-A47A-5AFECB673625}"/>
                </a:ext>
              </a:extLst>
            </p:cNvPr>
            <p:cNvGrpSpPr/>
            <p:nvPr/>
          </p:nvGrpSpPr>
          <p:grpSpPr>
            <a:xfrm rot="13500000" flipH="1">
              <a:off x="7607883" y="3708036"/>
              <a:ext cx="190527" cy="413605"/>
              <a:chOff x="7903266" y="3924381"/>
              <a:chExt cx="562164" cy="1220369"/>
            </a:xfrm>
          </p:grpSpPr>
          <p:sp>
            <p:nvSpPr>
              <p:cNvPr id="121" name="Retângulo: Cantos Arredondados 120">
                <a:extLst>
                  <a:ext uri="{FF2B5EF4-FFF2-40B4-BE49-F238E27FC236}">
                    <a16:creationId xmlns="" xmlns:a16="http://schemas.microsoft.com/office/drawing/2014/main" id="{5DC45F1D-CADC-4D6D-81F1-F914DF8F2991}"/>
                  </a:ext>
                </a:extLst>
              </p:cNvPr>
              <p:cNvSpPr/>
              <p:nvPr/>
            </p:nvSpPr>
            <p:spPr>
              <a:xfrm>
                <a:off x="7957679" y="3957535"/>
                <a:ext cx="435638" cy="1187215"/>
              </a:xfrm>
              <a:prstGeom prst="roundRect">
                <a:avLst>
                  <a:gd name="adj" fmla="val 50000"/>
                </a:avLst>
              </a:prstGeom>
              <a:solidFill>
                <a:srgbClr val="E642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2" name="Forma Livre: Forma 121">
                <a:extLst>
                  <a:ext uri="{FF2B5EF4-FFF2-40B4-BE49-F238E27FC236}">
                    <a16:creationId xmlns="" xmlns:a16="http://schemas.microsoft.com/office/drawing/2014/main" id="{CAD72D26-7BCD-45C4-86CB-A0E8B56CEE04}"/>
                  </a:ext>
                </a:extLst>
              </p:cNvPr>
              <p:cNvSpPr/>
              <p:nvPr/>
            </p:nvSpPr>
            <p:spPr>
              <a:xfrm>
                <a:off x="7903266" y="3924381"/>
                <a:ext cx="562164" cy="436458"/>
              </a:xfrm>
              <a:custGeom>
                <a:avLst/>
                <a:gdLst>
                  <a:gd name="connsiteX0" fmla="*/ 217819 w 435638"/>
                  <a:gd name="connsiteY0" fmla="*/ 0 h 338225"/>
                  <a:gd name="connsiteX1" fmla="*/ 435638 w 435638"/>
                  <a:gd name="connsiteY1" fmla="*/ 217819 h 338225"/>
                  <a:gd name="connsiteX2" fmla="*/ 435638 w 435638"/>
                  <a:gd name="connsiteY2" fmla="*/ 338225 h 338225"/>
                  <a:gd name="connsiteX3" fmla="*/ 0 w 435638"/>
                  <a:gd name="connsiteY3" fmla="*/ 338225 h 338225"/>
                  <a:gd name="connsiteX4" fmla="*/ 0 w 435638"/>
                  <a:gd name="connsiteY4" fmla="*/ 217819 h 338225"/>
                  <a:gd name="connsiteX5" fmla="*/ 217819 w 435638"/>
                  <a:gd name="connsiteY5" fmla="*/ 0 h 338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5638" h="338225">
                    <a:moveTo>
                      <a:pt x="217819" y="0"/>
                    </a:moveTo>
                    <a:cubicBezTo>
                      <a:pt x="338117" y="0"/>
                      <a:pt x="435638" y="97521"/>
                      <a:pt x="435638" y="217819"/>
                    </a:cubicBezTo>
                    <a:lnTo>
                      <a:pt x="435638" y="338225"/>
                    </a:lnTo>
                    <a:lnTo>
                      <a:pt x="0" y="338225"/>
                    </a:lnTo>
                    <a:lnTo>
                      <a:pt x="0" y="217819"/>
                    </a:lnTo>
                    <a:cubicBezTo>
                      <a:pt x="0" y="97521"/>
                      <a:pt x="97521" y="0"/>
                      <a:pt x="217819" y="0"/>
                    </a:cubicBezTo>
                    <a:close/>
                  </a:path>
                </a:pathLst>
              </a:custGeom>
              <a:solidFill>
                <a:srgbClr val="92FF0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14" name="Agrupar 113">
              <a:extLst>
                <a:ext uri="{FF2B5EF4-FFF2-40B4-BE49-F238E27FC236}">
                  <a16:creationId xmlns="" xmlns:a16="http://schemas.microsoft.com/office/drawing/2014/main" id="{2550EA38-F927-4C96-BFC0-4218CBF54626}"/>
                </a:ext>
              </a:extLst>
            </p:cNvPr>
            <p:cNvGrpSpPr/>
            <p:nvPr/>
          </p:nvGrpSpPr>
          <p:grpSpPr>
            <a:xfrm>
              <a:off x="6988755" y="3571446"/>
              <a:ext cx="587407" cy="957103"/>
              <a:chOff x="8597048" y="1895779"/>
              <a:chExt cx="1850872" cy="2655364"/>
            </a:xfrm>
          </p:grpSpPr>
          <p:sp>
            <p:nvSpPr>
              <p:cNvPr id="119" name="Forma Livre: Forma 118">
                <a:extLst>
                  <a:ext uri="{FF2B5EF4-FFF2-40B4-BE49-F238E27FC236}">
                    <a16:creationId xmlns="" xmlns:a16="http://schemas.microsoft.com/office/drawing/2014/main" id="{63CDEC96-143C-48DA-9B2F-86318DA02E84}"/>
                  </a:ext>
                </a:extLst>
              </p:cNvPr>
              <p:cNvSpPr/>
              <p:nvPr/>
            </p:nvSpPr>
            <p:spPr>
              <a:xfrm>
                <a:off x="8597048" y="3833285"/>
                <a:ext cx="1850872" cy="717858"/>
              </a:xfrm>
              <a:custGeom>
                <a:avLst/>
                <a:gdLst>
                  <a:gd name="connsiteX0" fmla="*/ 0 w 1800188"/>
                  <a:gd name="connsiteY0" fmla="*/ 0 h 717859"/>
                  <a:gd name="connsiteX1" fmla="*/ 1800188 w 1800188"/>
                  <a:gd name="connsiteY1" fmla="*/ 0 h 717859"/>
                  <a:gd name="connsiteX2" fmla="*/ 1752805 w 1800188"/>
                  <a:gd name="connsiteY2" fmla="*/ 152645 h 717859"/>
                  <a:gd name="connsiteX3" fmla="*/ 900094 w 1800188"/>
                  <a:gd name="connsiteY3" fmla="*/ 717859 h 717859"/>
                  <a:gd name="connsiteX4" fmla="*/ 47383 w 1800188"/>
                  <a:gd name="connsiteY4" fmla="*/ 152645 h 7178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00188" h="717859">
                    <a:moveTo>
                      <a:pt x="0" y="0"/>
                    </a:moveTo>
                    <a:lnTo>
                      <a:pt x="1800188" y="0"/>
                    </a:lnTo>
                    <a:lnTo>
                      <a:pt x="1752805" y="152645"/>
                    </a:lnTo>
                    <a:cubicBezTo>
                      <a:pt x="1612316" y="484797"/>
                      <a:pt x="1283422" y="717859"/>
                      <a:pt x="900094" y="717859"/>
                    </a:cubicBezTo>
                    <a:cubicBezTo>
                      <a:pt x="516766" y="717859"/>
                      <a:pt x="187872" y="484797"/>
                      <a:pt x="47383" y="152645"/>
                    </a:cubicBezTo>
                    <a:close/>
                  </a:path>
                </a:pathLst>
              </a:custGeom>
              <a:solidFill>
                <a:srgbClr val="BCA66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0" name="Forma Livre: Forma 119">
                <a:extLst>
                  <a:ext uri="{FF2B5EF4-FFF2-40B4-BE49-F238E27FC236}">
                    <a16:creationId xmlns="" xmlns:a16="http://schemas.microsoft.com/office/drawing/2014/main" id="{8F4BF30F-CA37-401F-9B0F-BDF3E42330FC}"/>
                  </a:ext>
                </a:extLst>
              </p:cNvPr>
              <p:cNvSpPr/>
              <p:nvPr/>
            </p:nvSpPr>
            <p:spPr>
              <a:xfrm>
                <a:off x="8597048" y="1895779"/>
                <a:ext cx="1850872" cy="1937505"/>
              </a:xfrm>
              <a:custGeom>
                <a:avLst/>
                <a:gdLst>
                  <a:gd name="connsiteX0" fmla="*/ 925436 w 1850872"/>
                  <a:gd name="connsiteY0" fmla="*/ 0 h 1937505"/>
                  <a:gd name="connsiteX1" fmla="*/ 1850872 w 1850872"/>
                  <a:gd name="connsiteY1" fmla="*/ 925436 h 1937505"/>
                  <a:gd name="connsiteX2" fmla="*/ 1850872 w 1850872"/>
                  <a:gd name="connsiteY2" fmla="*/ 1452055 h 1937505"/>
                  <a:gd name="connsiteX3" fmla="*/ 1850872 w 1850872"/>
                  <a:gd name="connsiteY3" fmla="*/ 1509447 h 1937505"/>
                  <a:gd name="connsiteX4" fmla="*/ 1850872 w 1850872"/>
                  <a:gd name="connsiteY4" fmla="*/ 1937505 h 1937505"/>
                  <a:gd name="connsiteX5" fmla="*/ 0 w 1850872"/>
                  <a:gd name="connsiteY5" fmla="*/ 1937505 h 1937505"/>
                  <a:gd name="connsiteX6" fmla="*/ 0 w 1850872"/>
                  <a:gd name="connsiteY6" fmla="*/ 1509447 h 1937505"/>
                  <a:gd name="connsiteX7" fmla="*/ 0 w 1850872"/>
                  <a:gd name="connsiteY7" fmla="*/ 1452055 h 1937505"/>
                  <a:gd name="connsiteX8" fmla="*/ 0 w 1850872"/>
                  <a:gd name="connsiteY8" fmla="*/ 925436 h 1937505"/>
                  <a:gd name="connsiteX9" fmla="*/ 925436 w 1850872"/>
                  <a:gd name="connsiteY9" fmla="*/ 0 h 19375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50872" h="1937505">
                    <a:moveTo>
                      <a:pt x="925436" y="0"/>
                    </a:moveTo>
                    <a:cubicBezTo>
                      <a:pt x="1436540" y="0"/>
                      <a:pt x="1850872" y="414332"/>
                      <a:pt x="1850872" y="925436"/>
                    </a:cubicBezTo>
                    <a:lnTo>
                      <a:pt x="1850872" y="1452055"/>
                    </a:lnTo>
                    <a:lnTo>
                      <a:pt x="1850872" y="1509447"/>
                    </a:lnTo>
                    <a:lnTo>
                      <a:pt x="1850872" y="1937505"/>
                    </a:lnTo>
                    <a:lnTo>
                      <a:pt x="0" y="1937505"/>
                    </a:lnTo>
                    <a:lnTo>
                      <a:pt x="0" y="1509447"/>
                    </a:lnTo>
                    <a:lnTo>
                      <a:pt x="0" y="1452055"/>
                    </a:lnTo>
                    <a:lnTo>
                      <a:pt x="0" y="925436"/>
                    </a:lnTo>
                    <a:cubicBezTo>
                      <a:pt x="0" y="414332"/>
                      <a:pt x="414332" y="0"/>
                      <a:pt x="925436" y="0"/>
                    </a:cubicBezTo>
                    <a:close/>
                  </a:path>
                </a:pathLst>
              </a:custGeom>
              <a:solidFill>
                <a:srgbClr val="92FF0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15" name="Agrupar 114">
              <a:extLst>
                <a:ext uri="{FF2B5EF4-FFF2-40B4-BE49-F238E27FC236}">
                  <a16:creationId xmlns="" xmlns:a16="http://schemas.microsoft.com/office/drawing/2014/main" id="{FD16FA6A-7C7E-4ACA-8ECF-A883DFEAF783}"/>
                </a:ext>
              </a:extLst>
            </p:cNvPr>
            <p:cNvGrpSpPr/>
            <p:nvPr/>
          </p:nvGrpSpPr>
          <p:grpSpPr>
            <a:xfrm>
              <a:off x="6983364" y="3801161"/>
              <a:ext cx="598190" cy="296005"/>
              <a:chOff x="8908752" y="3075198"/>
              <a:chExt cx="1243826" cy="615488"/>
            </a:xfrm>
          </p:grpSpPr>
          <p:sp>
            <p:nvSpPr>
              <p:cNvPr id="116" name="Retângulo 115">
                <a:extLst>
                  <a:ext uri="{FF2B5EF4-FFF2-40B4-BE49-F238E27FC236}">
                    <a16:creationId xmlns="" xmlns:a16="http://schemas.microsoft.com/office/drawing/2014/main" id="{8D8CCDA1-A495-4E36-919B-0786E26EAE29}"/>
                  </a:ext>
                </a:extLst>
              </p:cNvPr>
              <p:cNvSpPr/>
              <p:nvPr/>
            </p:nvSpPr>
            <p:spPr>
              <a:xfrm>
                <a:off x="9755248" y="3113298"/>
                <a:ext cx="207850" cy="551053"/>
              </a:xfrm>
              <a:prstGeom prst="rect">
                <a:avLst/>
              </a:prstGeom>
              <a:solidFill>
                <a:srgbClr val="8C6E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7" name="Retângulo 116">
                <a:extLst>
                  <a:ext uri="{FF2B5EF4-FFF2-40B4-BE49-F238E27FC236}">
                    <a16:creationId xmlns="" xmlns:a16="http://schemas.microsoft.com/office/drawing/2014/main" id="{AE4D8914-E2D4-4E4B-9639-1D7B0309D1FA}"/>
                  </a:ext>
                </a:extLst>
              </p:cNvPr>
              <p:cNvSpPr/>
              <p:nvPr/>
            </p:nvSpPr>
            <p:spPr>
              <a:xfrm>
                <a:off x="9067280" y="3075198"/>
                <a:ext cx="207850" cy="580445"/>
              </a:xfrm>
              <a:prstGeom prst="rect">
                <a:avLst/>
              </a:prstGeom>
              <a:solidFill>
                <a:srgbClr val="8C6E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8" name="Retângulo 117">
                <a:extLst>
                  <a:ext uri="{FF2B5EF4-FFF2-40B4-BE49-F238E27FC236}">
                    <a16:creationId xmlns="" xmlns:a16="http://schemas.microsoft.com/office/drawing/2014/main" id="{45B653C2-9BF3-45D9-82BA-12B63119A79B}"/>
                  </a:ext>
                </a:extLst>
              </p:cNvPr>
              <p:cNvSpPr/>
              <p:nvPr/>
            </p:nvSpPr>
            <p:spPr>
              <a:xfrm>
                <a:off x="8908752" y="3590048"/>
                <a:ext cx="1243826" cy="100638"/>
              </a:xfrm>
              <a:prstGeom prst="rect">
                <a:avLst/>
              </a:prstGeom>
              <a:solidFill>
                <a:srgbClr val="8C6E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90" name="Retângulo: Cantos Arredondados 89">
              <a:extLst>
                <a:ext uri="{FF2B5EF4-FFF2-40B4-BE49-F238E27FC236}">
                  <a16:creationId xmlns="" xmlns:a16="http://schemas.microsoft.com/office/drawing/2014/main" id="{E2084F58-B6F9-45DE-B925-D2B71120526F}"/>
                </a:ext>
              </a:extLst>
            </p:cNvPr>
            <p:cNvSpPr/>
            <p:nvPr/>
          </p:nvSpPr>
          <p:spPr>
            <a:xfrm>
              <a:off x="6837391" y="3049460"/>
              <a:ext cx="890135" cy="890135"/>
            </a:xfrm>
            <a:prstGeom prst="roundRect">
              <a:avLst>
                <a:gd name="adj" fmla="val 36055"/>
              </a:avLst>
            </a:prstGeom>
            <a:solidFill>
              <a:srgbClr val="E642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91" name="Agrupar 90">
              <a:extLst>
                <a:ext uri="{FF2B5EF4-FFF2-40B4-BE49-F238E27FC236}">
                  <a16:creationId xmlns="" xmlns:a16="http://schemas.microsoft.com/office/drawing/2014/main" id="{7F41EF19-3A78-4F5D-8D05-8CEF600CF3D0}"/>
                </a:ext>
              </a:extLst>
            </p:cNvPr>
            <p:cNvGrpSpPr/>
            <p:nvPr/>
          </p:nvGrpSpPr>
          <p:grpSpPr>
            <a:xfrm>
              <a:off x="6939722" y="3220883"/>
              <a:ext cx="685474" cy="597265"/>
              <a:chOff x="8194640" y="1189136"/>
              <a:chExt cx="2773895" cy="2416940"/>
            </a:xfrm>
          </p:grpSpPr>
          <p:sp>
            <p:nvSpPr>
              <p:cNvPr id="106" name="Retângulo: Cantos Arredondados 105">
                <a:extLst>
                  <a:ext uri="{FF2B5EF4-FFF2-40B4-BE49-F238E27FC236}">
                    <a16:creationId xmlns="" xmlns:a16="http://schemas.microsoft.com/office/drawing/2014/main" id="{32E8B1EC-F5AF-41B0-BDDA-9B07F2216421}"/>
                  </a:ext>
                </a:extLst>
              </p:cNvPr>
              <p:cNvSpPr/>
              <p:nvPr/>
            </p:nvSpPr>
            <p:spPr>
              <a:xfrm>
                <a:off x="8194640" y="1189136"/>
                <a:ext cx="1524677" cy="1569981"/>
              </a:xfrm>
              <a:prstGeom prst="roundRect">
                <a:avLst>
                  <a:gd name="adj" fmla="val 50000"/>
                </a:avLst>
              </a:prstGeom>
              <a:solidFill>
                <a:srgbClr val="F6B2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7" name="Retângulo: Cantos Arredondados 106">
                <a:extLst>
                  <a:ext uri="{FF2B5EF4-FFF2-40B4-BE49-F238E27FC236}">
                    <a16:creationId xmlns="" xmlns:a16="http://schemas.microsoft.com/office/drawing/2014/main" id="{60C2B67E-00A4-4101-B88F-6A5FD9CAC2F5}"/>
                  </a:ext>
                </a:extLst>
              </p:cNvPr>
              <p:cNvSpPr/>
              <p:nvPr/>
            </p:nvSpPr>
            <p:spPr>
              <a:xfrm>
                <a:off x="9443858" y="1189136"/>
                <a:ext cx="1524677" cy="1569981"/>
              </a:xfrm>
              <a:prstGeom prst="roundRect">
                <a:avLst>
                  <a:gd name="adj" fmla="val 50000"/>
                </a:avLst>
              </a:prstGeom>
              <a:solidFill>
                <a:srgbClr val="F6B2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8" name="Retângulo: Cantos Arredondados 107">
                <a:extLst>
                  <a:ext uri="{FF2B5EF4-FFF2-40B4-BE49-F238E27FC236}">
                    <a16:creationId xmlns="" xmlns:a16="http://schemas.microsoft.com/office/drawing/2014/main" id="{F8771C75-E005-441A-9F55-1932FAD61F2A}"/>
                  </a:ext>
                </a:extLst>
              </p:cNvPr>
              <p:cNvSpPr/>
              <p:nvPr/>
            </p:nvSpPr>
            <p:spPr>
              <a:xfrm>
                <a:off x="8743145" y="1912158"/>
                <a:ext cx="1645038" cy="1693918"/>
              </a:xfrm>
              <a:prstGeom prst="roundRect">
                <a:avLst>
                  <a:gd name="adj" fmla="val 50000"/>
                </a:avLst>
              </a:prstGeom>
              <a:solidFill>
                <a:srgbClr val="F6B2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93" name="Agrupar 92">
              <a:extLst>
                <a:ext uri="{FF2B5EF4-FFF2-40B4-BE49-F238E27FC236}">
                  <a16:creationId xmlns="" xmlns:a16="http://schemas.microsoft.com/office/drawing/2014/main" id="{8F425210-6CC6-41AE-BA0C-408C8917C179}"/>
                </a:ext>
              </a:extLst>
            </p:cNvPr>
            <p:cNvGrpSpPr/>
            <p:nvPr/>
          </p:nvGrpSpPr>
          <p:grpSpPr>
            <a:xfrm>
              <a:off x="7227879" y="3575971"/>
              <a:ext cx="86347" cy="21988"/>
              <a:chOff x="9410036" y="2492658"/>
              <a:chExt cx="179542" cy="45719"/>
            </a:xfrm>
          </p:grpSpPr>
          <p:sp>
            <p:nvSpPr>
              <p:cNvPr id="104" name="Elipse 103">
                <a:extLst>
                  <a:ext uri="{FF2B5EF4-FFF2-40B4-BE49-F238E27FC236}">
                    <a16:creationId xmlns="" xmlns:a16="http://schemas.microsoft.com/office/drawing/2014/main" id="{28D072A2-6B3C-446A-9826-590230C65774}"/>
                  </a:ext>
                </a:extLst>
              </p:cNvPr>
              <p:cNvSpPr/>
              <p:nvPr/>
            </p:nvSpPr>
            <p:spPr>
              <a:xfrm rot="2913196">
                <a:off x="9423059" y="2479635"/>
                <a:ext cx="45719" cy="71765"/>
              </a:xfrm>
              <a:prstGeom prst="ellipse">
                <a:avLst/>
              </a:prstGeom>
              <a:solidFill>
                <a:srgbClr val="E68E7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5" name="Elipse 104">
                <a:extLst>
                  <a:ext uri="{FF2B5EF4-FFF2-40B4-BE49-F238E27FC236}">
                    <a16:creationId xmlns="" xmlns:a16="http://schemas.microsoft.com/office/drawing/2014/main" id="{1C53B105-0022-4E95-8588-10A5BF3009A0}"/>
                  </a:ext>
                </a:extLst>
              </p:cNvPr>
              <p:cNvSpPr/>
              <p:nvPr/>
            </p:nvSpPr>
            <p:spPr>
              <a:xfrm rot="18686804" flipH="1">
                <a:off x="9530836" y="2479635"/>
                <a:ext cx="45719" cy="71765"/>
              </a:xfrm>
              <a:prstGeom prst="ellipse">
                <a:avLst/>
              </a:prstGeom>
              <a:solidFill>
                <a:srgbClr val="E68E7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94" name="Agrupar 93">
              <a:extLst>
                <a:ext uri="{FF2B5EF4-FFF2-40B4-BE49-F238E27FC236}">
                  <a16:creationId xmlns="" xmlns:a16="http://schemas.microsoft.com/office/drawing/2014/main" id="{A2EC06C0-26D1-46A0-8585-0A06B94CDD24}"/>
                </a:ext>
              </a:extLst>
            </p:cNvPr>
            <p:cNvGrpSpPr/>
            <p:nvPr/>
          </p:nvGrpSpPr>
          <p:grpSpPr>
            <a:xfrm>
              <a:off x="7208107" y="3653546"/>
              <a:ext cx="137883" cy="69507"/>
              <a:chOff x="9376066" y="2653960"/>
              <a:chExt cx="286703" cy="144528"/>
            </a:xfrm>
          </p:grpSpPr>
          <p:sp>
            <p:nvSpPr>
              <p:cNvPr id="102" name="Forma Livre: Forma 101">
                <a:extLst>
                  <a:ext uri="{FF2B5EF4-FFF2-40B4-BE49-F238E27FC236}">
                    <a16:creationId xmlns="" xmlns:a16="http://schemas.microsoft.com/office/drawing/2014/main" id="{E95E98E0-71E9-4DE7-B665-DBFF73D24F45}"/>
                  </a:ext>
                </a:extLst>
              </p:cNvPr>
              <p:cNvSpPr/>
              <p:nvPr/>
            </p:nvSpPr>
            <p:spPr>
              <a:xfrm>
                <a:off x="9376066" y="2653960"/>
                <a:ext cx="286703" cy="144528"/>
              </a:xfrm>
              <a:custGeom>
                <a:avLst/>
                <a:gdLst>
                  <a:gd name="connsiteX0" fmla="*/ 678 w 1637116"/>
                  <a:gd name="connsiteY0" fmla="*/ 0 h 825276"/>
                  <a:gd name="connsiteX1" fmla="*/ 1636439 w 1637116"/>
                  <a:gd name="connsiteY1" fmla="*/ 0 h 825276"/>
                  <a:gd name="connsiteX2" fmla="*/ 1637116 w 1637116"/>
                  <a:gd name="connsiteY2" fmla="*/ 6718 h 825276"/>
                  <a:gd name="connsiteX3" fmla="*/ 818558 w 1637116"/>
                  <a:gd name="connsiteY3" fmla="*/ 825276 h 825276"/>
                  <a:gd name="connsiteX4" fmla="*/ 0 w 1637116"/>
                  <a:gd name="connsiteY4" fmla="*/ 6718 h 8252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37116" h="825276">
                    <a:moveTo>
                      <a:pt x="678" y="0"/>
                    </a:moveTo>
                    <a:lnTo>
                      <a:pt x="1636439" y="0"/>
                    </a:lnTo>
                    <a:lnTo>
                      <a:pt x="1637116" y="6718"/>
                    </a:lnTo>
                    <a:cubicBezTo>
                      <a:pt x="1637116" y="458795"/>
                      <a:pt x="1270635" y="825276"/>
                      <a:pt x="818558" y="825276"/>
                    </a:cubicBezTo>
                    <a:cubicBezTo>
                      <a:pt x="366481" y="825276"/>
                      <a:pt x="0" y="458795"/>
                      <a:pt x="0" y="6718"/>
                    </a:cubicBezTo>
                    <a:close/>
                  </a:path>
                </a:pathLst>
              </a:custGeom>
              <a:solidFill>
                <a:srgbClr val="C7564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3" name="Elipse 102">
                <a:extLst>
                  <a:ext uri="{FF2B5EF4-FFF2-40B4-BE49-F238E27FC236}">
                    <a16:creationId xmlns="" xmlns:a16="http://schemas.microsoft.com/office/drawing/2014/main" id="{A261914D-10C7-48FA-BB59-7790C76C3A75}"/>
                  </a:ext>
                </a:extLst>
              </p:cNvPr>
              <p:cNvSpPr/>
              <p:nvPr/>
            </p:nvSpPr>
            <p:spPr>
              <a:xfrm rot="20829726">
                <a:off x="9478428" y="2711401"/>
                <a:ext cx="138158" cy="82086"/>
              </a:xfrm>
              <a:prstGeom prst="ellipse">
                <a:avLst/>
              </a:prstGeom>
              <a:solidFill>
                <a:srgbClr val="FF5B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35" name="Agrupar 134">
              <a:extLst>
                <a:ext uri="{FF2B5EF4-FFF2-40B4-BE49-F238E27FC236}">
                  <a16:creationId xmlns="" xmlns:a16="http://schemas.microsoft.com/office/drawing/2014/main" id="{1DC9A5C2-B1A0-4A66-BC2D-A793273E1FD5}"/>
                </a:ext>
              </a:extLst>
            </p:cNvPr>
            <p:cNvGrpSpPr/>
            <p:nvPr/>
          </p:nvGrpSpPr>
          <p:grpSpPr>
            <a:xfrm>
              <a:off x="7061629" y="3425331"/>
              <a:ext cx="433019" cy="173544"/>
              <a:chOff x="7061629" y="3425331"/>
              <a:chExt cx="433019" cy="173544"/>
            </a:xfrm>
          </p:grpSpPr>
          <p:sp>
            <p:nvSpPr>
              <p:cNvPr id="132" name="Semicírculo 131">
                <a:extLst>
                  <a:ext uri="{FF2B5EF4-FFF2-40B4-BE49-F238E27FC236}">
                    <a16:creationId xmlns="" xmlns:a16="http://schemas.microsoft.com/office/drawing/2014/main" id="{D08ADF38-3EBE-4C98-9C7A-68BFB3ED5762}"/>
                  </a:ext>
                </a:extLst>
              </p:cNvPr>
              <p:cNvSpPr/>
              <p:nvPr/>
            </p:nvSpPr>
            <p:spPr>
              <a:xfrm>
                <a:off x="7061629" y="3425331"/>
                <a:ext cx="173544" cy="173544"/>
              </a:xfrm>
              <a:prstGeom prst="blockArc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133" name="Semicírculo 132">
                <a:extLst>
                  <a:ext uri="{FF2B5EF4-FFF2-40B4-BE49-F238E27FC236}">
                    <a16:creationId xmlns="" xmlns:a16="http://schemas.microsoft.com/office/drawing/2014/main" id="{333973E7-1D9C-482E-B7CB-2B81D4A8596D}"/>
                  </a:ext>
                </a:extLst>
              </p:cNvPr>
              <p:cNvSpPr/>
              <p:nvPr/>
            </p:nvSpPr>
            <p:spPr>
              <a:xfrm>
                <a:off x="7321104" y="3425331"/>
                <a:ext cx="173544" cy="173544"/>
              </a:xfrm>
              <a:prstGeom prst="blockArc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44" name="Agrupar 143">
              <a:extLst>
                <a:ext uri="{FF2B5EF4-FFF2-40B4-BE49-F238E27FC236}">
                  <a16:creationId xmlns="" xmlns:a16="http://schemas.microsoft.com/office/drawing/2014/main" id="{A76E86D9-59C6-43E9-9853-CC306E30E7B3}"/>
                </a:ext>
              </a:extLst>
            </p:cNvPr>
            <p:cNvGrpSpPr/>
            <p:nvPr/>
          </p:nvGrpSpPr>
          <p:grpSpPr>
            <a:xfrm>
              <a:off x="6399600" y="2866180"/>
              <a:ext cx="1700543" cy="1524911"/>
              <a:chOff x="6399600" y="2866180"/>
              <a:chExt cx="1700543" cy="1524911"/>
            </a:xfrm>
          </p:grpSpPr>
          <p:sp>
            <p:nvSpPr>
              <p:cNvPr id="136" name="Círculo: Vazio 135">
                <a:extLst>
                  <a:ext uri="{FF2B5EF4-FFF2-40B4-BE49-F238E27FC236}">
                    <a16:creationId xmlns="" xmlns:a16="http://schemas.microsoft.com/office/drawing/2014/main" id="{1B9D947A-EA6C-4DE8-9441-E07A4DB8FB5C}"/>
                  </a:ext>
                </a:extLst>
              </p:cNvPr>
              <p:cNvSpPr/>
              <p:nvPr/>
            </p:nvSpPr>
            <p:spPr>
              <a:xfrm>
                <a:off x="6399600" y="3100037"/>
                <a:ext cx="169763" cy="169763"/>
              </a:xfrm>
              <a:prstGeom prst="donut">
                <a:avLst/>
              </a:prstGeom>
              <a:solidFill>
                <a:srgbClr val="8AF2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137" name="Círculo: Vazio 136">
                <a:extLst>
                  <a:ext uri="{FF2B5EF4-FFF2-40B4-BE49-F238E27FC236}">
                    <a16:creationId xmlns="" xmlns:a16="http://schemas.microsoft.com/office/drawing/2014/main" id="{BF49D241-88EB-43B9-9363-A8B1F48E3069}"/>
                  </a:ext>
                </a:extLst>
              </p:cNvPr>
              <p:cNvSpPr/>
              <p:nvPr/>
            </p:nvSpPr>
            <p:spPr>
              <a:xfrm>
                <a:off x="7989446" y="4285446"/>
                <a:ext cx="105645" cy="105645"/>
              </a:xfrm>
              <a:prstGeom prst="donut">
                <a:avLst/>
              </a:prstGeom>
              <a:solidFill>
                <a:srgbClr val="C7E2E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140" name="Forma Livre: Forma 139">
                <a:extLst>
                  <a:ext uri="{FF2B5EF4-FFF2-40B4-BE49-F238E27FC236}">
                    <a16:creationId xmlns="" xmlns:a16="http://schemas.microsoft.com/office/drawing/2014/main" id="{7DC16311-3DE8-4FD3-BED7-831ABCA94261}"/>
                  </a:ext>
                </a:extLst>
              </p:cNvPr>
              <p:cNvSpPr/>
              <p:nvPr/>
            </p:nvSpPr>
            <p:spPr>
              <a:xfrm>
                <a:off x="6503589" y="4132958"/>
                <a:ext cx="123052" cy="106079"/>
              </a:xfrm>
              <a:custGeom>
                <a:avLst/>
                <a:gdLst>
                  <a:gd name="connsiteX0" fmla="*/ 577141 w 1152122"/>
                  <a:gd name="connsiteY0" fmla="*/ 283813 h 993209"/>
                  <a:gd name="connsiteX1" fmla="*/ 254040 w 1152122"/>
                  <a:gd name="connsiteY1" fmla="*/ 840883 h 993209"/>
                  <a:gd name="connsiteX2" fmla="*/ 900241 w 1152122"/>
                  <a:gd name="connsiteY2" fmla="*/ 840883 h 993209"/>
                  <a:gd name="connsiteX3" fmla="*/ 576061 w 1152122"/>
                  <a:gd name="connsiteY3" fmla="*/ 0 h 993209"/>
                  <a:gd name="connsiteX4" fmla="*/ 1152122 w 1152122"/>
                  <a:gd name="connsiteY4" fmla="*/ 993209 h 993209"/>
                  <a:gd name="connsiteX5" fmla="*/ 0 w 1152122"/>
                  <a:gd name="connsiteY5" fmla="*/ 993209 h 9932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52122" h="993209">
                    <a:moveTo>
                      <a:pt x="577141" y="283813"/>
                    </a:moveTo>
                    <a:lnTo>
                      <a:pt x="254040" y="840883"/>
                    </a:lnTo>
                    <a:lnTo>
                      <a:pt x="900241" y="840883"/>
                    </a:lnTo>
                    <a:close/>
                    <a:moveTo>
                      <a:pt x="576061" y="0"/>
                    </a:moveTo>
                    <a:lnTo>
                      <a:pt x="1152122" y="993209"/>
                    </a:lnTo>
                    <a:lnTo>
                      <a:pt x="0" y="993209"/>
                    </a:lnTo>
                    <a:close/>
                  </a:path>
                </a:pathLst>
              </a:custGeom>
              <a:solidFill>
                <a:srgbClr val="1696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1" name="Forma Livre: Forma 140">
                <a:extLst>
                  <a:ext uri="{FF2B5EF4-FFF2-40B4-BE49-F238E27FC236}">
                    <a16:creationId xmlns="" xmlns:a16="http://schemas.microsoft.com/office/drawing/2014/main" id="{47FB2BD5-8683-472B-A1B8-F4907D643081}"/>
                  </a:ext>
                </a:extLst>
              </p:cNvPr>
              <p:cNvSpPr/>
              <p:nvPr/>
            </p:nvSpPr>
            <p:spPr>
              <a:xfrm rot="20602230">
                <a:off x="7883288" y="3149154"/>
                <a:ext cx="216855" cy="186944"/>
              </a:xfrm>
              <a:custGeom>
                <a:avLst/>
                <a:gdLst>
                  <a:gd name="connsiteX0" fmla="*/ 577141 w 1152122"/>
                  <a:gd name="connsiteY0" fmla="*/ 283813 h 993209"/>
                  <a:gd name="connsiteX1" fmla="*/ 254040 w 1152122"/>
                  <a:gd name="connsiteY1" fmla="*/ 840883 h 993209"/>
                  <a:gd name="connsiteX2" fmla="*/ 900241 w 1152122"/>
                  <a:gd name="connsiteY2" fmla="*/ 840883 h 993209"/>
                  <a:gd name="connsiteX3" fmla="*/ 576061 w 1152122"/>
                  <a:gd name="connsiteY3" fmla="*/ 0 h 993209"/>
                  <a:gd name="connsiteX4" fmla="*/ 1152122 w 1152122"/>
                  <a:gd name="connsiteY4" fmla="*/ 993209 h 993209"/>
                  <a:gd name="connsiteX5" fmla="*/ 0 w 1152122"/>
                  <a:gd name="connsiteY5" fmla="*/ 993209 h 9932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52122" h="993209">
                    <a:moveTo>
                      <a:pt x="577141" y="283813"/>
                    </a:moveTo>
                    <a:lnTo>
                      <a:pt x="254040" y="840883"/>
                    </a:lnTo>
                    <a:lnTo>
                      <a:pt x="900241" y="840883"/>
                    </a:lnTo>
                    <a:close/>
                    <a:moveTo>
                      <a:pt x="576061" y="0"/>
                    </a:moveTo>
                    <a:lnTo>
                      <a:pt x="1152122" y="993209"/>
                    </a:lnTo>
                    <a:lnTo>
                      <a:pt x="0" y="993209"/>
                    </a:lnTo>
                    <a:close/>
                  </a:path>
                </a:pathLst>
              </a:custGeom>
              <a:solidFill>
                <a:srgbClr val="E642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2" name="Círculo: Vazio 141">
                <a:extLst>
                  <a:ext uri="{FF2B5EF4-FFF2-40B4-BE49-F238E27FC236}">
                    <a16:creationId xmlns="" xmlns:a16="http://schemas.microsoft.com/office/drawing/2014/main" id="{0011EE51-AA73-482C-A18D-0139C5DB849C}"/>
                  </a:ext>
                </a:extLst>
              </p:cNvPr>
              <p:cNvSpPr/>
              <p:nvPr/>
            </p:nvSpPr>
            <p:spPr>
              <a:xfrm>
                <a:off x="7481781" y="2866180"/>
                <a:ext cx="79301" cy="79301"/>
              </a:xfrm>
              <a:prstGeom prst="donu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01055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="" xmlns:a16="http://schemas.microsoft.com/office/drawing/2014/main" id="{51DBDF42-8D74-4821-8C1E-FBF0BFACC7CE}"/>
              </a:ext>
            </a:extLst>
          </p:cNvPr>
          <p:cNvSpPr/>
          <p:nvPr/>
        </p:nvSpPr>
        <p:spPr>
          <a:xfrm>
            <a:off x="1765020" y="1261397"/>
            <a:ext cx="8531630" cy="4779187"/>
          </a:xfrm>
          <a:prstGeom prst="rect">
            <a:avLst/>
          </a:prstGeom>
          <a:solidFill>
            <a:srgbClr val="EBF5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65" name="Imagem 264">
            <a:extLst>
              <a:ext uri="{FF2B5EF4-FFF2-40B4-BE49-F238E27FC236}">
                <a16:creationId xmlns="" xmlns:a16="http://schemas.microsoft.com/office/drawing/2014/main" id="{745A3887-5100-482F-918F-FEE0C0633E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04" b="65081"/>
          <a:stretch/>
        </p:blipFill>
        <p:spPr>
          <a:xfrm>
            <a:off x="1753609" y="1265080"/>
            <a:ext cx="8541236" cy="1866098"/>
          </a:xfrm>
          <a:prstGeom prst="rect">
            <a:avLst/>
          </a:prstGeom>
          <a:effectLst>
            <a:outerShdw blurRad="152400" dist="63500" dir="5400000" algn="t" rotWithShape="0">
              <a:prstClr val="black">
                <a:alpha val="34000"/>
              </a:prstClr>
            </a:outerShdw>
          </a:effectLst>
        </p:spPr>
      </p:pic>
      <p:sp>
        <p:nvSpPr>
          <p:cNvPr id="74" name="Retângulo 73">
            <a:extLst>
              <a:ext uri="{FF2B5EF4-FFF2-40B4-BE49-F238E27FC236}">
                <a16:creationId xmlns="" xmlns:a16="http://schemas.microsoft.com/office/drawing/2014/main" id="{C280CCB6-A7AF-4D7A-88EF-A08A2590D122}"/>
              </a:ext>
            </a:extLst>
          </p:cNvPr>
          <p:cNvSpPr/>
          <p:nvPr/>
        </p:nvSpPr>
        <p:spPr>
          <a:xfrm>
            <a:off x="1763215" y="548640"/>
            <a:ext cx="8531630" cy="7174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5" name="Retângulo: Cantos Arredondados 74">
            <a:extLst>
              <a:ext uri="{FF2B5EF4-FFF2-40B4-BE49-F238E27FC236}">
                <a16:creationId xmlns="" xmlns:a16="http://schemas.microsoft.com/office/drawing/2014/main" id="{5E58C6A6-F4F3-4E7F-B4CF-3F72F4EDF4C8}"/>
              </a:ext>
            </a:extLst>
          </p:cNvPr>
          <p:cNvSpPr/>
          <p:nvPr/>
        </p:nvSpPr>
        <p:spPr>
          <a:xfrm>
            <a:off x="2011680" y="759837"/>
            <a:ext cx="7988511" cy="309413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8" name="Retângulo 127">
            <a:extLst>
              <a:ext uri="{FF2B5EF4-FFF2-40B4-BE49-F238E27FC236}">
                <a16:creationId xmlns="" xmlns:a16="http://schemas.microsoft.com/office/drawing/2014/main" id="{B62AB4DE-F138-4DE9-85D1-45206C7D878E}"/>
              </a:ext>
            </a:extLst>
          </p:cNvPr>
          <p:cNvSpPr/>
          <p:nvPr/>
        </p:nvSpPr>
        <p:spPr>
          <a:xfrm>
            <a:off x="4502066" y="3389176"/>
            <a:ext cx="5269321" cy="186609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52400" dist="38100" dir="5400000" algn="ctr" rotWithShape="0">
              <a:srgbClr val="000000">
                <a:alpha val="3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67" name="Agrupar 266">
            <a:extLst>
              <a:ext uri="{FF2B5EF4-FFF2-40B4-BE49-F238E27FC236}">
                <a16:creationId xmlns="" xmlns:a16="http://schemas.microsoft.com/office/drawing/2014/main" id="{F9ADF236-7574-4DD4-9573-10F4C6386F5F}"/>
              </a:ext>
            </a:extLst>
          </p:cNvPr>
          <p:cNvGrpSpPr/>
          <p:nvPr/>
        </p:nvGrpSpPr>
        <p:grpSpPr>
          <a:xfrm>
            <a:off x="2222695" y="2126031"/>
            <a:ext cx="1821696" cy="3134049"/>
            <a:chOff x="2222695" y="2126031"/>
            <a:chExt cx="1821696" cy="3134049"/>
          </a:xfrm>
          <a:effectLst>
            <a:outerShdw blurRad="152400" dist="38100" dir="5400000" algn="ctr" rotWithShape="0">
              <a:srgbClr val="000000">
                <a:alpha val="34000"/>
              </a:srgbClr>
            </a:outerShdw>
          </a:effectLst>
        </p:grpSpPr>
        <p:grpSp>
          <p:nvGrpSpPr>
            <p:cNvPr id="266" name="Agrupar 265">
              <a:extLst>
                <a:ext uri="{FF2B5EF4-FFF2-40B4-BE49-F238E27FC236}">
                  <a16:creationId xmlns="" xmlns:a16="http://schemas.microsoft.com/office/drawing/2014/main" id="{AC615FE1-1B80-4453-B3AC-F3375148A29A}"/>
                </a:ext>
              </a:extLst>
            </p:cNvPr>
            <p:cNvGrpSpPr/>
            <p:nvPr/>
          </p:nvGrpSpPr>
          <p:grpSpPr>
            <a:xfrm>
              <a:off x="2222695" y="2126031"/>
              <a:ext cx="1821696" cy="3134049"/>
              <a:chOff x="2222695" y="2126031"/>
              <a:chExt cx="1821696" cy="3134049"/>
            </a:xfrm>
            <a:effectLst>
              <a:outerShdw blurRad="152400" dist="88900" dir="5400000" algn="t" rotWithShape="0">
                <a:prstClr val="black">
                  <a:alpha val="34000"/>
                </a:prstClr>
              </a:outerShdw>
            </a:effectLst>
          </p:grpSpPr>
          <p:sp>
            <p:nvSpPr>
              <p:cNvPr id="129" name="Retângulo: Cantos Arredondados 128">
                <a:extLst>
                  <a:ext uri="{FF2B5EF4-FFF2-40B4-BE49-F238E27FC236}">
                    <a16:creationId xmlns="" xmlns:a16="http://schemas.microsoft.com/office/drawing/2014/main" id="{4E29B8C4-568E-4715-AF0A-1D8F36CFB791}"/>
                  </a:ext>
                </a:extLst>
              </p:cNvPr>
              <p:cNvSpPr/>
              <p:nvPr/>
            </p:nvSpPr>
            <p:spPr>
              <a:xfrm>
                <a:off x="2222695" y="2126031"/>
                <a:ext cx="1821696" cy="1600792"/>
              </a:xfrm>
              <a:prstGeom prst="roundRect">
                <a:avLst>
                  <a:gd name="adj" fmla="val 630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30" name="Retângulo: Cantos Arredondados 129">
                <a:extLst>
                  <a:ext uri="{FF2B5EF4-FFF2-40B4-BE49-F238E27FC236}">
                    <a16:creationId xmlns="" xmlns:a16="http://schemas.microsoft.com/office/drawing/2014/main" id="{0ED5B4F7-9836-4FD1-8F83-7A26530555A5}"/>
                  </a:ext>
                </a:extLst>
              </p:cNvPr>
              <p:cNvSpPr/>
              <p:nvPr/>
            </p:nvSpPr>
            <p:spPr>
              <a:xfrm>
                <a:off x="2222695" y="4130079"/>
                <a:ext cx="1821696" cy="1130001"/>
              </a:xfrm>
              <a:prstGeom prst="roundRect">
                <a:avLst>
                  <a:gd name="adj" fmla="val 10276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31" name="Retângulo 130">
              <a:extLst>
                <a:ext uri="{FF2B5EF4-FFF2-40B4-BE49-F238E27FC236}">
                  <a16:creationId xmlns="" xmlns:a16="http://schemas.microsoft.com/office/drawing/2014/main" id="{79800947-C54C-4CC2-9BF4-C0ABCBAAA629}"/>
                </a:ext>
              </a:extLst>
            </p:cNvPr>
            <p:cNvSpPr/>
            <p:nvPr/>
          </p:nvSpPr>
          <p:spPr>
            <a:xfrm>
              <a:off x="2222695" y="3601969"/>
              <a:ext cx="1821696" cy="94535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69" name="CaixaDeTexto 268">
            <a:extLst>
              <a:ext uri="{FF2B5EF4-FFF2-40B4-BE49-F238E27FC236}">
                <a16:creationId xmlns="" xmlns:a16="http://schemas.microsoft.com/office/drawing/2014/main" id="{30140A5A-A9B7-4195-BF15-064B6E67D2FE}"/>
              </a:ext>
            </a:extLst>
          </p:cNvPr>
          <p:cNvSpPr txBox="1"/>
          <p:nvPr/>
        </p:nvSpPr>
        <p:spPr>
          <a:xfrm>
            <a:off x="4238285" y="2607008"/>
            <a:ext cx="12538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Mikado Black" panose="02000000000000000000" pitchFamily="50" charset="0"/>
              </a:rPr>
              <a:t>VRRMS</a:t>
            </a:r>
          </a:p>
        </p:txBody>
      </p:sp>
      <p:sp>
        <p:nvSpPr>
          <p:cNvPr id="270" name="Retângulo: Cantos Arredondados 269">
            <a:extLst>
              <a:ext uri="{FF2B5EF4-FFF2-40B4-BE49-F238E27FC236}">
                <a16:creationId xmlns="" xmlns:a16="http://schemas.microsoft.com/office/drawing/2014/main" id="{FE151FF2-9162-455F-B183-DEA3E7F67882}"/>
              </a:ext>
            </a:extLst>
          </p:cNvPr>
          <p:cNvSpPr/>
          <p:nvPr/>
        </p:nvSpPr>
        <p:spPr>
          <a:xfrm>
            <a:off x="9046378" y="1477804"/>
            <a:ext cx="1110191" cy="218233"/>
          </a:xfrm>
          <a:prstGeom prst="roundRect">
            <a:avLst>
              <a:gd name="adj" fmla="val 50000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700" b="1" dirty="0">
                <a:latin typeface="Century Gothic" panose="020B0502020202020204" pitchFamily="34" charset="0"/>
              </a:rPr>
              <a:t>ALTERAR PERFIL</a:t>
            </a:r>
          </a:p>
        </p:txBody>
      </p:sp>
      <p:pic>
        <p:nvPicPr>
          <p:cNvPr id="14" name="Imagem 13" descr="Uma imagem contendo brinquedo, gráficos vetoriais&#10;&#10;Descrição gerada automaticamente">
            <a:extLst>
              <a:ext uri="{FF2B5EF4-FFF2-40B4-BE49-F238E27FC236}">
                <a16:creationId xmlns="" xmlns:a16="http://schemas.microsoft.com/office/drawing/2014/main" id="{D62FA05A-5510-46A9-B25F-40C0074A1B0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610"/>
          <a:stretch/>
        </p:blipFill>
        <p:spPr>
          <a:xfrm>
            <a:off x="2101750" y="2141437"/>
            <a:ext cx="2063585" cy="1469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57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B99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Imagem 117">
            <a:extLst>
              <a:ext uri="{FF2B5EF4-FFF2-40B4-BE49-F238E27FC236}">
                <a16:creationId xmlns="" xmlns:a16="http://schemas.microsoft.com/office/drawing/2014/main" id="{503C0915-B85F-488F-B37B-78536CC0C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369647" y="296679"/>
            <a:ext cx="5962650" cy="5962650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11405" y="-52733"/>
            <a:ext cx="12222908" cy="686001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8" name="Grupo 7"/>
          <p:cNvGrpSpPr/>
          <p:nvPr/>
        </p:nvGrpSpPr>
        <p:grpSpPr>
          <a:xfrm>
            <a:off x="1598659" y="2041761"/>
            <a:ext cx="4092274" cy="1142130"/>
            <a:chOff x="1598659" y="2041761"/>
            <a:chExt cx="4092274" cy="1142130"/>
          </a:xfrm>
        </p:grpSpPr>
        <p:sp>
          <p:nvSpPr>
            <p:cNvPr id="128" name="Forma Livre: Forma 127">
              <a:extLst>
                <a:ext uri="{FF2B5EF4-FFF2-40B4-BE49-F238E27FC236}">
                  <a16:creationId xmlns="" xmlns:a16="http://schemas.microsoft.com/office/drawing/2014/main" id="{81057A5D-5139-4BEE-846D-4F40EB2ED096}"/>
                </a:ext>
              </a:extLst>
            </p:cNvPr>
            <p:cNvSpPr/>
            <p:nvPr/>
          </p:nvSpPr>
          <p:spPr>
            <a:xfrm>
              <a:off x="2068445" y="2041761"/>
              <a:ext cx="3177857" cy="546278"/>
            </a:xfrm>
            <a:custGeom>
              <a:avLst/>
              <a:gdLst>
                <a:gd name="connsiteX0" fmla="*/ 0 w 3176926"/>
                <a:gd name="connsiteY0" fmla="*/ 545029 h 546118"/>
                <a:gd name="connsiteX1" fmla="*/ 10805 w 3176926"/>
                <a:gd name="connsiteY1" fmla="*/ 546118 h 546118"/>
                <a:gd name="connsiteX2" fmla="*/ 0 w 3176926"/>
                <a:gd name="connsiteY2" fmla="*/ 546118 h 546118"/>
                <a:gd name="connsiteX3" fmla="*/ 3176926 w 3176926"/>
                <a:gd name="connsiteY3" fmla="*/ 537301 h 546118"/>
                <a:gd name="connsiteX4" fmla="*/ 3176926 w 3176926"/>
                <a:gd name="connsiteY4" fmla="*/ 546118 h 546118"/>
                <a:gd name="connsiteX5" fmla="*/ 3111363 w 3176926"/>
                <a:gd name="connsiteY5" fmla="*/ 546118 h 546118"/>
                <a:gd name="connsiteX6" fmla="*/ 3166394 w 3176926"/>
                <a:gd name="connsiteY6" fmla="*/ 540571 h 546118"/>
                <a:gd name="connsiteX7" fmla="*/ 3111363 w 3176926"/>
                <a:gd name="connsiteY7" fmla="*/ 0 h 546118"/>
                <a:gd name="connsiteX8" fmla="*/ 3176926 w 3176926"/>
                <a:gd name="connsiteY8" fmla="*/ 0 h 546118"/>
                <a:gd name="connsiteX9" fmla="*/ 3176926 w 3176926"/>
                <a:gd name="connsiteY9" fmla="*/ 8817 h 546118"/>
                <a:gd name="connsiteX10" fmla="*/ 3166394 w 3176926"/>
                <a:gd name="connsiteY10" fmla="*/ 5548 h 546118"/>
                <a:gd name="connsiteX11" fmla="*/ 3111363 w 3176926"/>
                <a:gd name="connsiteY11" fmla="*/ 0 h 546118"/>
                <a:gd name="connsiteX12" fmla="*/ 10805 w 3176926"/>
                <a:gd name="connsiteY12" fmla="*/ 0 h 546118"/>
                <a:gd name="connsiteX13" fmla="*/ 3111363 w 3176926"/>
                <a:gd name="connsiteY13" fmla="*/ 0 h 546118"/>
                <a:gd name="connsiteX14" fmla="*/ 2838304 w 3176926"/>
                <a:gd name="connsiteY14" fmla="*/ 273059 h 546118"/>
                <a:gd name="connsiteX15" fmla="*/ 3111363 w 3176926"/>
                <a:gd name="connsiteY15" fmla="*/ 546118 h 546118"/>
                <a:gd name="connsiteX16" fmla="*/ 10805 w 3176926"/>
                <a:gd name="connsiteY16" fmla="*/ 546118 h 546118"/>
                <a:gd name="connsiteX17" fmla="*/ 283864 w 3176926"/>
                <a:gd name="connsiteY17" fmla="*/ 273059 h 546118"/>
                <a:gd name="connsiteX18" fmla="*/ 10805 w 3176926"/>
                <a:gd name="connsiteY18" fmla="*/ 0 h 546118"/>
                <a:gd name="connsiteX19" fmla="*/ 0 w 3176926"/>
                <a:gd name="connsiteY19" fmla="*/ 0 h 546118"/>
                <a:gd name="connsiteX20" fmla="*/ 10805 w 3176926"/>
                <a:gd name="connsiteY20" fmla="*/ 0 h 546118"/>
                <a:gd name="connsiteX21" fmla="*/ 0 w 3176926"/>
                <a:gd name="connsiteY21" fmla="*/ 1089 h 546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176926" h="546118">
                  <a:moveTo>
                    <a:pt x="0" y="545029"/>
                  </a:moveTo>
                  <a:lnTo>
                    <a:pt x="10805" y="546118"/>
                  </a:lnTo>
                  <a:lnTo>
                    <a:pt x="0" y="546118"/>
                  </a:lnTo>
                  <a:close/>
                  <a:moveTo>
                    <a:pt x="3176926" y="537301"/>
                  </a:moveTo>
                  <a:lnTo>
                    <a:pt x="3176926" y="546118"/>
                  </a:lnTo>
                  <a:lnTo>
                    <a:pt x="3111363" y="546118"/>
                  </a:lnTo>
                  <a:cubicBezTo>
                    <a:pt x="3130214" y="546118"/>
                    <a:pt x="3148619" y="544208"/>
                    <a:pt x="3166394" y="540571"/>
                  </a:cubicBezTo>
                  <a:close/>
                  <a:moveTo>
                    <a:pt x="3111363" y="0"/>
                  </a:moveTo>
                  <a:lnTo>
                    <a:pt x="3176926" y="0"/>
                  </a:lnTo>
                  <a:lnTo>
                    <a:pt x="3176926" y="8817"/>
                  </a:lnTo>
                  <a:lnTo>
                    <a:pt x="3166394" y="5548"/>
                  </a:lnTo>
                  <a:cubicBezTo>
                    <a:pt x="3148619" y="1910"/>
                    <a:pt x="3130214" y="0"/>
                    <a:pt x="3111363" y="0"/>
                  </a:cubicBezTo>
                  <a:close/>
                  <a:moveTo>
                    <a:pt x="10805" y="0"/>
                  </a:moveTo>
                  <a:lnTo>
                    <a:pt x="3111363" y="0"/>
                  </a:lnTo>
                  <a:cubicBezTo>
                    <a:pt x="2960557" y="0"/>
                    <a:pt x="2838304" y="122253"/>
                    <a:pt x="2838304" y="273059"/>
                  </a:cubicBezTo>
                  <a:cubicBezTo>
                    <a:pt x="2838304" y="423865"/>
                    <a:pt x="2960557" y="546118"/>
                    <a:pt x="3111363" y="546118"/>
                  </a:cubicBezTo>
                  <a:lnTo>
                    <a:pt x="10805" y="546118"/>
                  </a:lnTo>
                  <a:cubicBezTo>
                    <a:pt x="161611" y="546118"/>
                    <a:pt x="283864" y="423865"/>
                    <a:pt x="283864" y="273059"/>
                  </a:cubicBezTo>
                  <a:cubicBezTo>
                    <a:pt x="283864" y="122253"/>
                    <a:pt x="161611" y="0"/>
                    <a:pt x="10805" y="0"/>
                  </a:cubicBezTo>
                  <a:close/>
                  <a:moveTo>
                    <a:pt x="0" y="0"/>
                  </a:moveTo>
                  <a:lnTo>
                    <a:pt x="10805" y="0"/>
                  </a:lnTo>
                  <a:lnTo>
                    <a:pt x="0" y="1089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2" name="Retângulo: Cantos Arredondados 121">
              <a:extLst>
                <a:ext uri="{FF2B5EF4-FFF2-40B4-BE49-F238E27FC236}">
                  <a16:creationId xmlns="" xmlns:a16="http://schemas.microsoft.com/office/drawing/2014/main" id="{E97B694C-A3A2-4E45-A630-EE12E774E02C}"/>
                </a:ext>
              </a:extLst>
            </p:cNvPr>
            <p:cNvSpPr/>
            <p:nvPr/>
          </p:nvSpPr>
          <p:spPr>
            <a:xfrm>
              <a:off x="1598659" y="2576089"/>
              <a:ext cx="4092274" cy="607802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17" name="Grupo 16"/>
          <p:cNvGrpSpPr/>
          <p:nvPr/>
        </p:nvGrpSpPr>
        <p:grpSpPr>
          <a:xfrm>
            <a:off x="8995534" y="-1931956"/>
            <a:ext cx="2149584" cy="3529846"/>
            <a:chOff x="9116180" y="650814"/>
            <a:chExt cx="2149584" cy="3529846"/>
          </a:xfrm>
        </p:grpSpPr>
        <p:grpSp>
          <p:nvGrpSpPr>
            <p:cNvPr id="16" name="Grupo 15"/>
            <p:cNvGrpSpPr/>
            <p:nvPr/>
          </p:nvGrpSpPr>
          <p:grpSpPr>
            <a:xfrm>
              <a:off x="9214444" y="650814"/>
              <a:ext cx="1855552" cy="1415838"/>
              <a:chOff x="9214444" y="650814"/>
              <a:chExt cx="1855552" cy="1415838"/>
            </a:xfrm>
          </p:grpSpPr>
          <p:sp>
            <p:nvSpPr>
              <p:cNvPr id="15" name="Retângulo de cantos arredondados 14"/>
              <p:cNvSpPr/>
              <p:nvPr/>
            </p:nvSpPr>
            <p:spPr>
              <a:xfrm>
                <a:off x="9214444" y="777166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3" name="Retângulo de cantos arredondados 182"/>
              <p:cNvSpPr/>
              <p:nvPr/>
            </p:nvSpPr>
            <p:spPr>
              <a:xfrm>
                <a:off x="9656831" y="976173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4" name="Retângulo de cantos arredondados 183"/>
              <p:cNvSpPr/>
              <p:nvPr/>
            </p:nvSpPr>
            <p:spPr>
              <a:xfrm>
                <a:off x="10020667" y="650814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5" name="Retângulo de cantos arredondados 184"/>
              <p:cNvSpPr/>
              <p:nvPr/>
            </p:nvSpPr>
            <p:spPr>
              <a:xfrm>
                <a:off x="9494302" y="1668638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9" name="Retângulo de cantos arredondados 188"/>
              <p:cNvSpPr/>
              <p:nvPr/>
            </p:nvSpPr>
            <p:spPr>
              <a:xfrm>
                <a:off x="10656718" y="650814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6" name="Retângulo de cantos arredondados 185"/>
              <p:cNvSpPr/>
              <p:nvPr/>
            </p:nvSpPr>
            <p:spPr>
              <a:xfrm>
                <a:off x="10224180" y="1400316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8" name="Retângulo de cantos arredondados 187"/>
              <p:cNvSpPr/>
              <p:nvPr/>
            </p:nvSpPr>
            <p:spPr>
              <a:xfrm>
                <a:off x="10965369" y="1332269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97" name="Grupo 196"/>
            <p:cNvGrpSpPr/>
            <p:nvPr/>
          </p:nvGrpSpPr>
          <p:grpSpPr>
            <a:xfrm>
              <a:off x="9116180" y="1749735"/>
              <a:ext cx="1890123" cy="1313136"/>
              <a:chOff x="9214444" y="644029"/>
              <a:chExt cx="1890123" cy="1313136"/>
            </a:xfrm>
          </p:grpSpPr>
          <p:sp>
            <p:nvSpPr>
              <p:cNvPr id="198" name="Retângulo de cantos arredondados 197"/>
              <p:cNvSpPr/>
              <p:nvPr/>
            </p:nvSpPr>
            <p:spPr>
              <a:xfrm>
                <a:off x="9214444" y="777166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9" name="Retângulo de cantos arredondados 198"/>
              <p:cNvSpPr/>
              <p:nvPr/>
            </p:nvSpPr>
            <p:spPr>
              <a:xfrm>
                <a:off x="9702782" y="1192907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0" name="Retângulo de cantos arredondados 199"/>
              <p:cNvSpPr/>
              <p:nvPr/>
            </p:nvSpPr>
            <p:spPr>
              <a:xfrm>
                <a:off x="9990667" y="644029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1" name="Retângulo de cantos arredondados 200"/>
              <p:cNvSpPr/>
              <p:nvPr/>
            </p:nvSpPr>
            <p:spPr>
              <a:xfrm>
                <a:off x="9441989" y="1526188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2" name="Retângulo de cantos arredondados 201"/>
              <p:cNvSpPr/>
              <p:nvPr/>
            </p:nvSpPr>
            <p:spPr>
              <a:xfrm>
                <a:off x="10999940" y="1063826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3" name="Retângulo de cantos arredondados 202"/>
              <p:cNvSpPr/>
              <p:nvPr/>
            </p:nvSpPr>
            <p:spPr>
              <a:xfrm>
                <a:off x="10401971" y="1002302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4" name="Retângulo de cantos arredondados 203"/>
              <p:cNvSpPr/>
              <p:nvPr/>
            </p:nvSpPr>
            <p:spPr>
              <a:xfrm>
                <a:off x="10440620" y="1559151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05" name="Grupo 204"/>
            <p:cNvGrpSpPr/>
            <p:nvPr/>
          </p:nvGrpSpPr>
          <p:grpSpPr>
            <a:xfrm>
              <a:off x="9116180" y="3022251"/>
              <a:ext cx="2149584" cy="1158409"/>
              <a:chOff x="9214444" y="762675"/>
              <a:chExt cx="2149584" cy="1158409"/>
            </a:xfrm>
          </p:grpSpPr>
          <p:sp>
            <p:nvSpPr>
              <p:cNvPr id="206" name="Retângulo de cantos arredondados 205"/>
              <p:cNvSpPr/>
              <p:nvPr/>
            </p:nvSpPr>
            <p:spPr>
              <a:xfrm>
                <a:off x="9214444" y="777166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7" name="Retângulo de cantos arredondados 206"/>
              <p:cNvSpPr/>
              <p:nvPr/>
            </p:nvSpPr>
            <p:spPr>
              <a:xfrm>
                <a:off x="9755095" y="1269564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8" name="Retângulo de cantos arredondados 207"/>
              <p:cNvSpPr/>
              <p:nvPr/>
            </p:nvSpPr>
            <p:spPr>
              <a:xfrm>
                <a:off x="10217817" y="993900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9" name="Retângulo de cantos arredondados 208"/>
              <p:cNvSpPr/>
              <p:nvPr/>
            </p:nvSpPr>
            <p:spPr>
              <a:xfrm>
                <a:off x="9337362" y="1523070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0" name="Retângulo de cantos arredondados 209"/>
              <p:cNvSpPr/>
              <p:nvPr/>
            </p:nvSpPr>
            <p:spPr>
              <a:xfrm>
                <a:off x="11259401" y="762675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1" name="Retângulo de cantos arredondados 210"/>
              <p:cNvSpPr/>
              <p:nvPr/>
            </p:nvSpPr>
            <p:spPr>
              <a:xfrm>
                <a:off x="10512974" y="1443878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2" name="Retângulo de cantos arredondados 211"/>
              <p:cNvSpPr/>
              <p:nvPr/>
            </p:nvSpPr>
            <p:spPr>
              <a:xfrm>
                <a:off x="10896714" y="1160689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121" name="Retângulo 120">
            <a:extLst>
              <a:ext uri="{FF2B5EF4-FFF2-40B4-BE49-F238E27FC236}">
                <a16:creationId xmlns="" xmlns:a16="http://schemas.microsoft.com/office/drawing/2014/main" id="{2E3E3965-8D52-4BDB-B31F-B46D940988F2}"/>
              </a:ext>
            </a:extLst>
          </p:cNvPr>
          <p:cNvSpPr/>
          <p:nvPr/>
        </p:nvSpPr>
        <p:spPr>
          <a:xfrm>
            <a:off x="25072" y="0"/>
            <a:ext cx="12195575" cy="204176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9" name="Retângulo: Cantos Arredondados 128">
            <a:extLst>
              <a:ext uri="{FF2B5EF4-FFF2-40B4-BE49-F238E27FC236}">
                <a16:creationId xmlns="" xmlns:a16="http://schemas.microsoft.com/office/drawing/2014/main" id="{ED72B461-D594-49DB-BD62-C3F147F1AE8F}"/>
              </a:ext>
            </a:extLst>
          </p:cNvPr>
          <p:cNvSpPr/>
          <p:nvPr/>
        </p:nvSpPr>
        <p:spPr>
          <a:xfrm>
            <a:off x="3742838" y="3377272"/>
            <a:ext cx="1948095" cy="607802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0" name="Retângulo 129">
            <a:extLst>
              <a:ext uri="{FF2B5EF4-FFF2-40B4-BE49-F238E27FC236}">
                <a16:creationId xmlns="" xmlns:a16="http://schemas.microsoft.com/office/drawing/2014/main" id="{40EB827B-B66B-4F0F-93B1-E16B9FA0C74D}"/>
              </a:ext>
            </a:extLst>
          </p:cNvPr>
          <p:cNvSpPr/>
          <p:nvPr/>
        </p:nvSpPr>
        <p:spPr>
          <a:xfrm>
            <a:off x="25072" y="1"/>
            <a:ext cx="12195575" cy="6755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9" name="Grupo 8"/>
          <p:cNvGrpSpPr/>
          <p:nvPr/>
        </p:nvGrpSpPr>
        <p:grpSpPr>
          <a:xfrm>
            <a:off x="7306089" y="665324"/>
            <a:ext cx="3065812" cy="844409"/>
            <a:chOff x="7306089" y="678024"/>
            <a:chExt cx="3065812" cy="844409"/>
          </a:xfrm>
        </p:grpSpPr>
        <p:sp>
          <p:nvSpPr>
            <p:cNvPr id="131" name="Forma Livre: Forma 130">
              <a:extLst>
                <a:ext uri="{FF2B5EF4-FFF2-40B4-BE49-F238E27FC236}">
                  <a16:creationId xmlns="" xmlns:a16="http://schemas.microsoft.com/office/drawing/2014/main" id="{F05CF5AD-3B5D-4610-875B-D11F3FD3C459}"/>
                </a:ext>
              </a:extLst>
            </p:cNvPr>
            <p:cNvSpPr/>
            <p:nvPr/>
          </p:nvSpPr>
          <p:spPr>
            <a:xfrm>
              <a:off x="7578636" y="678024"/>
              <a:ext cx="2491690" cy="428324"/>
            </a:xfrm>
            <a:custGeom>
              <a:avLst/>
              <a:gdLst>
                <a:gd name="connsiteX0" fmla="*/ 0 w 3176926"/>
                <a:gd name="connsiteY0" fmla="*/ 545029 h 546118"/>
                <a:gd name="connsiteX1" fmla="*/ 10805 w 3176926"/>
                <a:gd name="connsiteY1" fmla="*/ 546118 h 546118"/>
                <a:gd name="connsiteX2" fmla="*/ 0 w 3176926"/>
                <a:gd name="connsiteY2" fmla="*/ 546118 h 546118"/>
                <a:gd name="connsiteX3" fmla="*/ 3176926 w 3176926"/>
                <a:gd name="connsiteY3" fmla="*/ 537301 h 546118"/>
                <a:gd name="connsiteX4" fmla="*/ 3176926 w 3176926"/>
                <a:gd name="connsiteY4" fmla="*/ 546118 h 546118"/>
                <a:gd name="connsiteX5" fmla="*/ 3111363 w 3176926"/>
                <a:gd name="connsiteY5" fmla="*/ 546118 h 546118"/>
                <a:gd name="connsiteX6" fmla="*/ 3166394 w 3176926"/>
                <a:gd name="connsiteY6" fmla="*/ 540571 h 546118"/>
                <a:gd name="connsiteX7" fmla="*/ 3111363 w 3176926"/>
                <a:gd name="connsiteY7" fmla="*/ 0 h 546118"/>
                <a:gd name="connsiteX8" fmla="*/ 3176926 w 3176926"/>
                <a:gd name="connsiteY8" fmla="*/ 0 h 546118"/>
                <a:gd name="connsiteX9" fmla="*/ 3176926 w 3176926"/>
                <a:gd name="connsiteY9" fmla="*/ 8817 h 546118"/>
                <a:gd name="connsiteX10" fmla="*/ 3166394 w 3176926"/>
                <a:gd name="connsiteY10" fmla="*/ 5548 h 546118"/>
                <a:gd name="connsiteX11" fmla="*/ 3111363 w 3176926"/>
                <a:gd name="connsiteY11" fmla="*/ 0 h 546118"/>
                <a:gd name="connsiteX12" fmla="*/ 10805 w 3176926"/>
                <a:gd name="connsiteY12" fmla="*/ 0 h 546118"/>
                <a:gd name="connsiteX13" fmla="*/ 3111363 w 3176926"/>
                <a:gd name="connsiteY13" fmla="*/ 0 h 546118"/>
                <a:gd name="connsiteX14" fmla="*/ 2838304 w 3176926"/>
                <a:gd name="connsiteY14" fmla="*/ 273059 h 546118"/>
                <a:gd name="connsiteX15" fmla="*/ 3111363 w 3176926"/>
                <a:gd name="connsiteY15" fmla="*/ 546118 h 546118"/>
                <a:gd name="connsiteX16" fmla="*/ 10805 w 3176926"/>
                <a:gd name="connsiteY16" fmla="*/ 546118 h 546118"/>
                <a:gd name="connsiteX17" fmla="*/ 283864 w 3176926"/>
                <a:gd name="connsiteY17" fmla="*/ 273059 h 546118"/>
                <a:gd name="connsiteX18" fmla="*/ 10805 w 3176926"/>
                <a:gd name="connsiteY18" fmla="*/ 0 h 546118"/>
                <a:gd name="connsiteX19" fmla="*/ 0 w 3176926"/>
                <a:gd name="connsiteY19" fmla="*/ 0 h 546118"/>
                <a:gd name="connsiteX20" fmla="*/ 10805 w 3176926"/>
                <a:gd name="connsiteY20" fmla="*/ 0 h 546118"/>
                <a:gd name="connsiteX21" fmla="*/ 0 w 3176926"/>
                <a:gd name="connsiteY21" fmla="*/ 1089 h 546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176926" h="546118">
                  <a:moveTo>
                    <a:pt x="0" y="545029"/>
                  </a:moveTo>
                  <a:lnTo>
                    <a:pt x="10805" y="546118"/>
                  </a:lnTo>
                  <a:lnTo>
                    <a:pt x="0" y="546118"/>
                  </a:lnTo>
                  <a:close/>
                  <a:moveTo>
                    <a:pt x="3176926" y="537301"/>
                  </a:moveTo>
                  <a:lnTo>
                    <a:pt x="3176926" y="546118"/>
                  </a:lnTo>
                  <a:lnTo>
                    <a:pt x="3111363" y="546118"/>
                  </a:lnTo>
                  <a:cubicBezTo>
                    <a:pt x="3130214" y="546118"/>
                    <a:pt x="3148619" y="544208"/>
                    <a:pt x="3166394" y="540571"/>
                  </a:cubicBezTo>
                  <a:close/>
                  <a:moveTo>
                    <a:pt x="3111363" y="0"/>
                  </a:moveTo>
                  <a:lnTo>
                    <a:pt x="3176926" y="0"/>
                  </a:lnTo>
                  <a:lnTo>
                    <a:pt x="3176926" y="8817"/>
                  </a:lnTo>
                  <a:lnTo>
                    <a:pt x="3166394" y="5548"/>
                  </a:lnTo>
                  <a:cubicBezTo>
                    <a:pt x="3148619" y="1910"/>
                    <a:pt x="3130214" y="0"/>
                    <a:pt x="3111363" y="0"/>
                  </a:cubicBezTo>
                  <a:close/>
                  <a:moveTo>
                    <a:pt x="10805" y="0"/>
                  </a:moveTo>
                  <a:lnTo>
                    <a:pt x="3111363" y="0"/>
                  </a:lnTo>
                  <a:cubicBezTo>
                    <a:pt x="2960557" y="0"/>
                    <a:pt x="2838304" y="122253"/>
                    <a:pt x="2838304" y="273059"/>
                  </a:cubicBezTo>
                  <a:cubicBezTo>
                    <a:pt x="2838304" y="423865"/>
                    <a:pt x="2960557" y="546118"/>
                    <a:pt x="3111363" y="546118"/>
                  </a:cubicBezTo>
                  <a:lnTo>
                    <a:pt x="10805" y="546118"/>
                  </a:lnTo>
                  <a:cubicBezTo>
                    <a:pt x="161611" y="546118"/>
                    <a:pt x="283864" y="423865"/>
                    <a:pt x="283864" y="273059"/>
                  </a:cubicBezTo>
                  <a:cubicBezTo>
                    <a:pt x="283864" y="122253"/>
                    <a:pt x="161611" y="0"/>
                    <a:pt x="10805" y="0"/>
                  </a:cubicBezTo>
                  <a:close/>
                  <a:moveTo>
                    <a:pt x="0" y="0"/>
                  </a:moveTo>
                  <a:lnTo>
                    <a:pt x="10805" y="0"/>
                  </a:lnTo>
                  <a:lnTo>
                    <a:pt x="0" y="1089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2" name="Retângulo: Cantos Arredondados 131">
              <a:extLst>
                <a:ext uri="{FF2B5EF4-FFF2-40B4-BE49-F238E27FC236}">
                  <a16:creationId xmlns="" xmlns:a16="http://schemas.microsoft.com/office/drawing/2014/main" id="{CB985EC1-59D1-4D08-8BD1-AD965203D661}"/>
                </a:ext>
              </a:extLst>
            </p:cNvPr>
            <p:cNvSpPr/>
            <p:nvPr/>
          </p:nvSpPr>
          <p:spPr>
            <a:xfrm>
              <a:off x="7306089" y="1103572"/>
              <a:ext cx="3065812" cy="418861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11" name="Grupo 10"/>
          <p:cNvGrpSpPr/>
          <p:nvPr/>
        </p:nvGrpSpPr>
        <p:grpSpPr>
          <a:xfrm>
            <a:off x="2463460" y="956479"/>
            <a:ext cx="1672265" cy="616631"/>
            <a:chOff x="2463460" y="956479"/>
            <a:chExt cx="1672265" cy="616631"/>
          </a:xfrm>
        </p:grpSpPr>
        <p:sp>
          <p:nvSpPr>
            <p:cNvPr id="141" name="Retângulo: Cantos Arredondados 140">
              <a:extLst>
                <a:ext uri="{FF2B5EF4-FFF2-40B4-BE49-F238E27FC236}">
                  <a16:creationId xmlns="" xmlns:a16="http://schemas.microsoft.com/office/drawing/2014/main" id="{D81AF46D-B496-4709-90D5-1C0B09E303C7}"/>
                </a:ext>
              </a:extLst>
            </p:cNvPr>
            <p:cNvSpPr/>
            <p:nvPr/>
          </p:nvSpPr>
          <p:spPr>
            <a:xfrm>
              <a:off x="2463460" y="1217609"/>
              <a:ext cx="1672265" cy="355501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2" name="Retângulo: Cantos Arredondados 141">
              <a:extLst>
                <a:ext uri="{FF2B5EF4-FFF2-40B4-BE49-F238E27FC236}">
                  <a16:creationId xmlns="" xmlns:a16="http://schemas.microsoft.com/office/drawing/2014/main" id="{918388EA-5968-488E-9EF4-CAE47482886B}"/>
                </a:ext>
              </a:extLst>
            </p:cNvPr>
            <p:cNvSpPr/>
            <p:nvPr/>
          </p:nvSpPr>
          <p:spPr>
            <a:xfrm>
              <a:off x="2699596" y="956479"/>
              <a:ext cx="1199993" cy="355501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0" name="Grupo 9"/>
          <p:cNvGrpSpPr/>
          <p:nvPr/>
        </p:nvGrpSpPr>
        <p:grpSpPr>
          <a:xfrm>
            <a:off x="842122" y="507388"/>
            <a:ext cx="2063392" cy="760855"/>
            <a:chOff x="842122" y="507388"/>
            <a:chExt cx="2063392" cy="760855"/>
          </a:xfrm>
        </p:grpSpPr>
        <p:sp>
          <p:nvSpPr>
            <p:cNvPr id="136" name="Retângulo: Cantos Arredondados 135">
              <a:extLst>
                <a:ext uri="{FF2B5EF4-FFF2-40B4-BE49-F238E27FC236}">
                  <a16:creationId xmlns="" xmlns:a16="http://schemas.microsoft.com/office/drawing/2014/main" id="{EAF424EB-C69F-44A1-BDE1-EB9EE6663EA4}"/>
                </a:ext>
              </a:extLst>
            </p:cNvPr>
            <p:cNvSpPr/>
            <p:nvPr/>
          </p:nvSpPr>
          <p:spPr>
            <a:xfrm>
              <a:off x="842122" y="829593"/>
              <a:ext cx="2063392" cy="43865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8" name="Retângulo: Cantos Arredondados 137">
              <a:extLst>
                <a:ext uri="{FF2B5EF4-FFF2-40B4-BE49-F238E27FC236}">
                  <a16:creationId xmlns="" xmlns:a16="http://schemas.microsoft.com/office/drawing/2014/main" id="{484643BF-5F6A-41E8-9420-DAEFD7AD55C4}"/>
                </a:ext>
              </a:extLst>
            </p:cNvPr>
            <p:cNvSpPr/>
            <p:nvPr/>
          </p:nvSpPr>
          <p:spPr>
            <a:xfrm>
              <a:off x="1133488" y="507388"/>
              <a:ext cx="1480660" cy="43865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2" name="Grupo 11"/>
          <p:cNvGrpSpPr/>
          <p:nvPr/>
        </p:nvGrpSpPr>
        <p:grpSpPr>
          <a:xfrm>
            <a:off x="9386423" y="608803"/>
            <a:ext cx="1696693" cy="625638"/>
            <a:chOff x="9386423" y="608803"/>
            <a:chExt cx="1696693" cy="625638"/>
          </a:xfrm>
        </p:grpSpPr>
        <p:sp>
          <p:nvSpPr>
            <p:cNvPr id="144" name="Retângulo: Cantos Arredondados 143">
              <a:extLst>
                <a:ext uri="{FF2B5EF4-FFF2-40B4-BE49-F238E27FC236}">
                  <a16:creationId xmlns="" xmlns:a16="http://schemas.microsoft.com/office/drawing/2014/main" id="{29707F52-8F16-454F-BA98-FF2066C6069F}"/>
                </a:ext>
              </a:extLst>
            </p:cNvPr>
            <p:cNvSpPr/>
            <p:nvPr/>
          </p:nvSpPr>
          <p:spPr>
            <a:xfrm>
              <a:off x="9386423" y="873747"/>
              <a:ext cx="1696693" cy="360694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5" name="Retângulo: Cantos Arredondados 144">
              <a:extLst>
                <a:ext uri="{FF2B5EF4-FFF2-40B4-BE49-F238E27FC236}">
                  <a16:creationId xmlns="" xmlns:a16="http://schemas.microsoft.com/office/drawing/2014/main" id="{4B3B1353-1447-421F-8B8B-59A8F54D64FC}"/>
                </a:ext>
              </a:extLst>
            </p:cNvPr>
            <p:cNvSpPr/>
            <p:nvPr/>
          </p:nvSpPr>
          <p:spPr>
            <a:xfrm>
              <a:off x="9626008" y="608803"/>
              <a:ext cx="1217522" cy="360694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13" name="Agrupar 112">
            <a:extLst>
              <a:ext uri="{FF2B5EF4-FFF2-40B4-BE49-F238E27FC236}">
                <a16:creationId xmlns="" xmlns:a16="http://schemas.microsoft.com/office/drawing/2014/main" id="{251072AA-A231-4CA8-B341-90CDBAE36C3E}"/>
              </a:ext>
            </a:extLst>
          </p:cNvPr>
          <p:cNvGrpSpPr/>
          <p:nvPr/>
        </p:nvGrpSpPr>
        <p:grpSpPr>
          <a:xfrm>
            <a:off x="13167250" y="3642471"/>
            <a:ext cx="2257302" cy="2222629"/>
            <a:chOff x="8496139" y="1397875"/>
            <a:chExt cx="3242239" cy="3192437"/>
          </a:xfrm>
        </p:grpSpPr>
        <p:grpSp>
          <p:nvGrpSpPr>
            <p:cNvPr id="114" name="Agrupar 113">
              <a:extLst>
                <a:ext uri="{FF2B5EF4-FFF2-40B4-BE49-F238E27FC236}">
                  <a16:creationId xmlns="" xmlns:a16="http://schemas.microsoft.com/office/drawing/2014/main" id="{8021C968-7EDC-4AEF-97C3-EF63C7BFBF94}"/>
                </a:ext>
              </a:extLst>
            </p:cNvPr>
            <p:cNvGrpSpPr/>
            <p:nvPr/>
          </p:nvGrpSpPr>
          <p:grpSpPr>
            <a:xfrm>
              <a:off x="8496139" y="2692318"/>
              <a:ext cx="1997901" cy="1387039"/>
              <a:chOff x="8496139" y="2806618"/>
              <a:chExt cx="1997901" cy="1387039"/>
            </a:xfrm>
          </p:grpSpPr>
          <p:sp>
            <p:nvSpPr>
              <p:cNvPr id="176" name="Retângulo: Cantos Arredondados 175">
                <a:extLst>
                  <a:ext uri="{FF2B5EF4-FFF2-40B4-BE49-F238E27FC236}">
                    <a16:creationId xmlns="" xmlns:a16="http://schemas.microsoft.com/office/drawing/2014/main" id="{3C95A5D4-A634-4A46-8B01-D99A2BE3D91E}"/>
                  </a:ext>
                </a:extLst>
              </p:cNvPr>
              <p:cNvSpPr/>
              <p:nvPr/>
            </p:nvSpPr>
            <p:spPr>
              <a:xfrm>
                <a:off x="8715671" y="3180147"/>
                <a:ext cx="1606277" cy="1013510"/>
              </a:xfrm>
              <a:prstGeom prst="roundRect">
                <a:avLst/>
              </a:prstGeom>
              <a:solidFill>
                <a:srgbClr val="70C5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7" name="Retângulo: Cantos Arredondados 176">
                <a:extLst>
                  <a:ext uri="{FF2B5EF4-FFF2-40B4-BE49-F238E27FC236}">
                    <a16:creationId xmlns="" xmlns:a16="http://schemas.microsoft.com/office/drawing/2014/main" id="{E2154532-0305-4B77-AE22-D833C210A680}"/>
                  </a:ext>
                </a:extLst>
              </p:cNvPr>
              <p:cNvSpPr/>
              <p:nvPr/>
            </p:nvSpPr>
            <p:spPr>
              <a:xfrm>
                <a:off x="8496139" y="2806618"/>
                <a:ext cx="1997901" cy="436783"/>
              </a:xfrm>
              <a:prstGeom prst="roundRect">
                <a:avLst>
                  <a:gd name="adj" fmla="val 50000"/>
                </a:avLst>
              </a:prstGeom>
              <a:solidFill>
                <a:srgbClr val="E4AF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15" name="Agrupar 114">
              <a:extLst>
                <a:ext uri="{FF2B5EF4-FFF2-40B4-BE49-F238E27FC236}">
                  <a16:creationId xmlns="" xmlns:a16="http://schemas.microsoft.com/office/drawing/2014/main" id="{C85C81FD-6033-44DF-9293-F0D40ADD2BF3}"/>
                </a:ext>
              </a:extLst>
            </p:cNvPr>
            <p:cNvGrpSpPr/>
            <p:nvPr/>
          </p:nvGrpSpPr>
          <p:grpSpPr>
            <a:xfrm rot="20769997">
              <a:off x="9513802" y="2323323"/>
              <a:ext cx="2224576" cy="1982752"/>
              <a:chOff x="10010203" y="2780896"/>
              <a:chExt cx="2224576" cy="1982752"/>
            </a:xfrm>
          </p:grpSpPr>
          <p:sp>
            <p:nvSpPr>
              <p:cNvPr id="173" name="Arco 172">
                <a:extLst>
                  <a:ext uri="{FF2B5EF4-FFF2-40B4-BE49-F238E27FC236}">
                    <a16:creationId xmlns="" xmlns:a16="http://schemas.microsoft.com/office/drawing/2014/main" id="{9520DDE0-0EE7-4C3C-8311-EA8DEDD80339}"/>
                  </a:ext>
                </a:extLst>
              </p:cNvPr>
              <p:cNvSpPr/>
              <p:nvPr/>
            </p:nvSpPr>
            <p:spPr>
              <a:xfrm rot="7955567">
                <a:off x="9740911" y="3050188"/>
                <a:ext cx="1511603" cy="973020"/>
              </a:xfrm>
              <a:prstGeom prst="arc">
                <a:avLst>
                  <a:gd name="adj1" fmla="val 15931928"/>
                  <a:gd name="adj2" fmla="val 0"/>
                </a:avLst>
              </a:prstGeom>
              <a:noFill/>
              <a:ln w="127000">
                <a:solidFill>
                  <a:srgbClr val="BC2E1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4" name="Arco 173">
                <a:extLst>
                  <a:ext uri="{FF2B5EF4-FFF2-40B4-BE49-F238E27FC236}">
                    <a16:creationId xmlns="" xmlns:a16="http://schemas.microsoft.com/office/drawing/2014/main" id="{AD2C4B18-CE76-4396-BB31-B3A9BDDD9D70}"/>
                  </a:ext>
                </a:extLst>
              </p:cNvPr>
              <p:cNvSpPr/>
              <p:nvPr/>
            </p:nvSpPr>
            <p:spPr>
              <a:xfrm rot="1931968" flipH="1">
                <a:off x="10723176" y="3817863"/>
                <a:ext cx="1511603" cy="945785"/>
              </a:xfrm>
              <a:prstGeom prst="arc">
                <a:avLst>
                  <a:gd name="adj1" fmla="val 15772118"/>
                  <a:gd name="adj2" fmla="val 21541184"/>
                </a:avLst>
              </a:prstGeom>
              <a:noFill/>
              <a:ln w="127000">
                <a:solidFill>
                  <a:srgbClr val="BC2E1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5" name="Elipse 174">
                <a:extLst>
                  <a:ext uri="{FF2B5EF4-FFF2-40B4-BE49-F238E27FC236}">
                    <a16:creationId xmlns="" xmlns:a16="http://schemas.microsoft.com/office/drawing/2014/main" id="{3273F07F-D92F-4D18-87BD-8EBB8DEE47C0}"/>
                  </a:ext>
                </a:extLst>
              </p:cNvPr>
              <p:cNvSpPr/>
              <p:nvPr/>
            </p:nvSpPr>
            <p:spPr>
              <a:xfrm rot="2180057">
                <a:off x="11715574" y="3865916"/>
                <a:ext cx="139904" cy="125015"/>
              </a:xfrm>
              <a:prstGeom prst="ellipse">
                <a:avLst/>
              </a:prstGeom>
              <a:solidFill>
                <a:srgbClr val="BC2E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16" name="Agrupar 115">
              <a:extLst>
                <a:ext uri="{FF2B5EF4-FFF2-40B4-BE49-F238E27FC236}">
                  <a16:creationId xmlns="" xmlns:a16="http://schemas.microsoft.com/office/drawing/2014/main" id="{3EDEB283-73A6-4544-943F-C9350ADE7008}"/>
                </a:ext>
              </a:extLst>
            </p:cNvPr>
            <p:cNvGrpSpPr/>
            <p:nvPr/>
          </p:nvGrpSpPr>
          <p:grpSpPr>
            <a:xfrm>
              <a:off x="8544359" y="2483249"/>
              <a:ext cx="1985813" cy="2107063"/>
              <a:chOff x="8544359" y="2597549"/>
              <a:chExt cx="1985813" cy="2107063"/>
            </a:xfrm>
          </p:grpSpPr>
          <p:sp>
            <p:nvSpPr>
              <p:cNvPr id="156" name="Retângulo: Cantos Arredondados 155">
                <a:extLst>
                  <a:ext uri="{FF2B5EF4-FFF2-40B4-BE49-F238E27FC236}">
                    <a16:creationId xmlns="" xmlns:a16="http://schemas.microsoft.com/office/drawing/2014/main" id="{953A347E-4F38-445C-A554-0B7A3BFE9028}"/>
                  </a:ext>
                </a:extLst>
              </p:cNvPr>
              <p:cNvSpPr/>
              <p:nvPr/>
            </p:nvSpPr>
            <p:spPr>
              <a:xfrm>
                <a:off x="8839173" y="4302280"/>
                <a:ext cx="641889" cy="400894"/>
              </a:xfrm>
              <a:prstGeom prst="roundRect">
                <a:avLst>
                  <a:gd name="adj" fmla="val 50000"/>
                </a:avLst>
              </a:prstGeom>
              <a:solidFill>
                <a:srgbClr val="7460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8" name="Retângulo: Cantos Arredondados 157">
                <a:extLst>
                  <a:ext uri="{FF2B5EF4-FFF2-40B4-BE49-F238E27FC236}">
                    <a16:creationId xmlns="" xmlns:a16="http://schemas.microsoft.com/office/drawing/2014/main" id="{29D366AF-A083-441C-AFDC-E631FAB50AC6}"/>
                  </a:ext>
                </a:extLst>
              </p:cNvPr>
              <p:cNvSpPr/>
              <p:nvPr/>
            </p:nvSpPr>
            <p:spPr>
              <a:xfrm>
                <a:off x="9567362" y="4303718"/>
                <a:ext cx="641889" cy="400894"/>
              </a:xfrm>
              <a:prstGeom prst="roundRect">
                <a:avLst>
                  <a:gd name="adj" fmla="val 50000"/>
                </a:avLst>
              </a:prstGeom>
              <a:solidFill>
                <a:srgbClr val="7460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59" name="Agrupar 158">
                <a:extLst>
                  <a:ext uri="{FF2B5EF4-FFF2-40B4-BE49-F238E27FC236}">
                    <a16:creationId xmlns="" xmlns:a16="http://schemas.microsoft.com/office/drawing/2014/main" id="{E06CDD8B-66C3-406E-A159-DA2ED8E6ACD4}"/>
                  </a:ext>
                </a:extLst>
              </p:cNvPr>
              <p:cNvGrpSpPr/>
              <p:nvPr/>
            </p:nvGrpSpPr>
            <p:grpSpPr>
              <a:xfrm>
                <a:off x="8544359" y="2597549"/>
                <a:ext cx="1985813" cy="1990118"/>
                <a:chOff x="8544359" y="2597549"/>
                <a:chExt cx="1985813" cy="1990118"/>
              </a:xfrm>
            </p:grpSpPr>
            <p:grpSp>
              <p:nvGrpSpPr>
                <p:cNvPr id="160" name="Agrupar 159">
                  <a:extLst>
                    <a:ext uri="{FF2B5EF4-FFF2-40B4-BE49-F238E27FC236}">
                      <a16:creationId xmlns="" xmlns:a16="http://schemas.microsoft.com/office/drawing/2014/main" id="{D1DC4CD8-21DA-4D26-90C4-02D43D23BF81}"/>
                    </a:ext>
                  </a:extLst>
                </p:cNvPr>
                <p:cNvGrpSpPr/>
                <p:nvPr/>
              </p:nvGrpSpPr>
              <p:grpSpPr>
                <a:xfrm rot="2049617">
                  <a:off x="8544359" y="3071369"/>
                  <a:ext cx="396166" cy="860013"/>
                  <a:chOff x="7903266" y="3924381"/>
                  <a:chExt cx="562164" cy="1220369"/>
                </a:xfrm>
              </p:grpSpPr>
              <p:sp>
                <p:nvSpPr>
                  <p:cNvPr id="171" name="Retângulo: Cantos Arredondados 170">
                    <a:extLst>
                      <a:ext uri="{FF2B5EF4-FFF2-40B4-BE49-F238E27FC236}">
                        <a16:creationId xmlns="" xmlns:a16="http://schemas.microsoft.com/office/drawing/2014/main" id="{F2EE53EE-0C83-4C37-9CDF-57BA0882F6D4}"/>
                      </a:ext>
                    </a:extLst>
                  </p:cNvPr>
                  <p:cNvSpPr/>
                  <p:nvPr/>
                </p:nvSpPr>
                <p:spPr>
                  <a:xfrm>
                    <a:off x="7957685" y="3957533"/>
                    <a:ext cx="435637" cy="1187217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E6422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72" name="Forma Livre: Forma 171">
                    <a:extLst>
                      <a:ext uri="{FF2B5EF4-FFF2-40B4-BE49-F238E27FC236}">
                        <a16:creationId xmlns="" xmlns:a16="http://schemas.microsoft.com/office/drawing/2014/main" id="{568D5A37-C8E0-4015-AC5F-0F961863E187}"/>
                      </a:ext>
                    </a:extLst>
                  </p:cNvPr>
                  <p:cNvSpPr/>
                  <p:nvPr/>
                </p:nvSpPr>
                <p:spPr>
                  <a:xfrm>
                    <a:off x="7903266" y="3924381"/>
                    <a:ext cx="562164" cy="436458"/>
                  </a:xfrm>
                  <a:custGeom>
                    <a:avLst/>
                    <a:gdLst>
                      <a:gd name="connsiteX0" fmla="*/ 217819 w 435638"/>
                      <a:gd name="connsiteY0" fmla="*/ 0 h 338225"/>
                      <a:gd name="connsiteX1" fmla="*/ 435638 w 435638"/>
                      <a:gd name="connsiteY1" fmla="*/ 217819 h 338225"/>
                      <a:gd name="connsiteX2" fmla="*/ 435638 w 435638"/>
                      <a:gd name="connsiteY2" fmla="*/ 338225 h 338225"/>
                      <a:gd name="connsiteX3" fmla="*/ 0 w 435638"/>
                      <a:gd name="connsiteY3" fmla="*/ 338225 h 338225"/>
                      <a:gd name="connsiteX4" fmla="*/ 0 w 435638"/>
                      <a:gd name="connsiteY4" fmla="*/ 217819 h 338225"/>
                      <a:gd name="connsiteX5" fmla="*/ 217819 w 435638"/>
                      <a:gd name="connsiteY5" fmla="*/ 0 h 3382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435638" h="338225">
                        <a:moveTo>
                          <a:pt x="217819" y="0"/>
                        </a:moveTo>
                        <a:cubicBezTo>
                          <a:pt x="338117" y="0"/>
                          <a:pt x="435638" y="97521"/>
                          <a:pt x="435638" y="217819"/>
                        </a:cubicBezTo>
                        <a:lnTo>
                          <a:pt x="435638" y="338225"/>
                        </a:lnTo>
                        <a:lnTo>
                          <a:pt x="0" y="338225"/>
                        </a:lnTo>
                        <a:lnTo>
                          <a:pt x="0" y="217819"/>
                        </a:lnTo>
                        <a:cubicBezTo>
                          <a:pt x="0" y="97521"/>
                          <a:pt x="97521" y="0"/>
                          <a:pt x="217819" y="0"/>
                        </a:cubicBezTo>
                        <a:close/>
                      </a:path>
                    </a:pathLst>
                  </a:custGeom>
                  <a:solidFill>
                    <a:srgbClr val="92FF0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61" name="Agrupar 160">
                  <a:extLst>
                    <a:ext uri="{FF2B5EF4-FFF2-40B4-BE49-F238E27FC236}">
                      <a16:creationId xmlns="" xmlns:a16="http://schemas.microsoft.com/office/drawing/2014/main" id="{A815A243-D55E-42B7-9AE7-1AB4DC52520B}"/>
                    </a:ext>
                  </a:extLst>
                </p:cNvPr>
                <p:cNvGrpSpPr/>
                <p:nvPr/>
              </p:nvGrpSpPr>
              <p:grpSpPr>
                <a:xfrm rot="19550383" flipH="1">
                  <a:off x="10134006" y="3072806"/>
                  <a:ext cx="396166" cy="860013"/>
                  <a:chOff x="7903266" y="3924381"/>
                  <a:chExt cx="562164" cy="1220369"/>
                </a:xfrm>
              </p:grpSpPr>
              <p:sp>
                <p:nvSpPr>
                  <p:cNvPr id="169" name="Retângulo: Cantos Arredondados 168">
                    <a:extLst>
                      <a:ext uri="{FF2B5EF4-FFF2-40B4-BE49-F238E27FC236}">
                        <a16:creationId xmlns="" xmlns:a16="http://schemas.microsoft.com/office/drawing/2014/main" id="{BFF40FCC-E2AB-4A26-BE4C-2116649FA368}"/>
                      </a:ext>
                    </a:extLst>
                  </p:cNvPr>
                  <p:cNvSpPr/>
                  <p:nvPr/>
                </p:nvSpPr>
                <p:spPr>
                  <a:xfrm>
                    <a:off x="7957681" y="3957533"/>
                    <a:ext cx="435637" cy="1187217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E6422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70" name="Forma Livre: Forma 169">
                    <a:extLst>
                      <a:ext uri="{FF2B5EF4-FFF2-40B4-BE49-F238E27FC236}">
                        <a16:creationId xmlns="" xmlns:a16="http://schemas.microsoft.com/office/drawing/2014/main" id="{4B38829D-E54D-4A29-853C-F94448D20B7B}"/>
                      </a:ext>
                    </a:extLst>
                  </p:cNvPr>
                  <p:cNvSpPr/>
                  <p:nvPr/>
                </p:nvSpPr>
                <p:spPr>
                  <a:xfrm>
                    <a:off x="7903266" y="3924381"/>
                    <a:ext cx="562164" cy="436458"/>
                  </a:xfrm>
                  <a:custGeom>
                    <a:avLst/>
                    <a:gdLst>
                      <a:gd name="connsiteX0" fmla="*/ 217819 w 435638"/>
                      <a:gd name="connsiteY0" fmla="*/ 0 h 338225"/>
                      <a:gd name="connsiteX1" fmla="*/ 435638 w 435638"/>
                      <a:gd name="connsiteY1" fmla="*/ 217819 h 338225"/>
                      <a:gd name="connsiteX2" fmla="*/ 435638 w 435638"/>
                      <a:gd name="connsiteY2" fmla="*/ 338225 h 338225"/>
                      <a:gd name="connsiteX3" fmla="*/ 0 w 435638"/>
                      <a:gd name="connsiteY3" fmla="*/ 338225 h 338225"/>
                      <a:gd name="connsiteX4" fmla="*/ 0 w 435638"/>
                      <a:gd name="connsiteY4" fmla="*/ 217819 h 338225"/>
                      <a:gd name="connsiteX5" fmla="*/ 217819 w 435638"/>
                      <a:gd name="connsiteY5" fmla="*/ 0 h 3382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435638" h="338225">
                        <a:moveTo>
                          <a:pt x="217819" y="0"/>
                        </a:moveTo>
                        <a:cubicBezTo>
                          <a:pt x="338117" y="0"/>
                          <a:pt x="435638" y="97521"/>
                          <a:pt x="435638" y="217819"/>
                        </a:cubicBezTo>
                        <a:lnTo>
                          <a:pt x="435638" y="338225"/>
                        </a:lnTo>
                        <a:lnTo>
                          <a:pt x="0" y="338225"/>
                        </a:lnTo>
                        <a:lnTo>
                          <a:pt x="0" y="217819"/>
                        </a:lnTo>
                        <a:cubicBezTo>
                          <a:pt x="0" y="97521"/>
                          <a:pt x="97521" y="0"/>
                          <a:pt x="217819" y="0"/>
                        </a:cubicBezTo>
                        <a:close/>
                      </a:path>
                    </a:pathLst>
                  </a:custGeom>
                  <a:solidFill>
                    <a:srgbClr val="92FF0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62" name="Agrupar 161">
                  <a:extLst>
                    <a:ext uri="{FF2B5EF4-FFF2-40B4-BE49-F238E27FC236}">
                      <a16:creationId xmlns="" xmlns:a16="http://schemas.microsoft.com/office/drawing/2014/main" id="{9D010C84-4F65-412F-B1D7-CB65485AB56E}"/>
                    </a:ext>
                  </a:extLst>
                </p:cNvPr>
                <p:cNvGrpSpPr/>
                <p:nvPr/>
              </p:nvGrpSpPr>
              <p:grpSpPr>
                <a:xfrm>
                  <a:off x="8919963" y="2597549"/>
                  <a:ext cx="1221404" cy="1990118"/>
                  <a:chOff x="8597048" y="1895779"/>
                  <a:chExt cx="1850872" cy="2655364"/>
                </a:xfrm>
              </p:grpSpPr>
              <p:sp>
                <p:nvSpPr>
                  <p:cNvPr id="167" name="Forma Livre: Forma 166">
                    <a:extLst>
                      <a:ext uri="{FF2B5EF4-FFF2-40B4-BE49-F238E27FC236}">
                        <a16:creationId xmlns="" xmlns:a16="http://schemas.microsoft.com/office/drawing/2014/main" id="{F61DB593-F49B-4250-BD97-73D838EDC358}"/>
                      </a:ext>
                    </a:extLst>
                  </p:cNvPr>
                  <p:cNvSpPr/>
                  <p:nvPr/>
                </p:nvSpPr>
                <p:spPr>
                  <a:xfrm>
                    <a:off x="8597048" y="3833285"/>
                    <a:ext cx="1850872" cy="717858"/>
                  </a:xfrm>
                  <a:custGeom>
                    <a:avLst/>
                    <a:gdLst>
                      <a:gd name="connsiteX0" fmla="*/ 0 w 1800188"/>
                      <a:gd name="connsiteY0" fmla="*/ 0 h 717859"/>
                      <a:gd name="connsiteX1" fmla="*/ 1800188 w 1800188"/>
                      <a:gd name="connsiteY1" fmla="*/ 0 h 717859"/>
                      <a:gd name="connsiteX2" fmla="*/ 1752805 w 1800188"/>
                      <a:gd name="connsiteY2" fmla="*/ 152645 h 717859"/>
                      <a:gd name="connsiteX3" fmla="*/ 900094 w 1800188"/>
                      <a:gd name="connsiteY3" fmla="*/ 717859 h 717859"/>
                      <a:gd name="connsiteX4" fmla="*/ 47383 w 1800188"/>
                      <a:gd name="connsiteY4" fmla="*/ 152645 h 7178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00188" h="717859">
                        <a:moveTo>
                          <a:pt x="0" y="0"/>
                        </a:moveTo>
                        <a:lnTo>
                          <a:pt x="1800188" y="0"/>
                        </a:lnTo>
                        <a:lnTo>
                          <a:pt x="1752805" y="152645"/>
                        </a:lnTo>
                        <a:cubicBezTo>
                          <a:pt x="1612316" y="484797"/>
                          <a:pt x="1283422" y="717859"/>
                          <a:pt x="900094" y="717859"/>
                        </a:cubicBezTo>
                        <a:cubicBezTo>
                          <a:pt x="516766" y="717859"/>
                          <a:pt x="187872" y="484797"/>
                          <a:pt x="47383" y="152645"/>
                        </a:cubicBezTo>
                        <a:close/>
                      </a:path>
                    </a:pathLst>
                  </a:custGeom>
                  <a:solidFill>
                    <a:srgbClr val="BCA66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8" name="Forma Livre: Forma 167">
                    <a:extLst>
                      <a:ext uri="{FF2B5EF4-FFF2-40B4-BE49-F238E27FC236}">
                        <a16:creationId xmlns="" xmlns:a16="http://schemas.microsoft.com/office/drawing/2014/main" id="{A467AAA2-1426-4C39-93D7-356AEBBD7B7D}"/>
                      </a:ext>
                    </a:extLst>
                  </p:cNvPr>
                  <p:cNvSpPr/>
                  <p:nvPr/>
                </p:nvSpPr>
                <p:spPr>
                  <a:xfrm>
                    <a:off x="8597048" y="1895779"/>
                    <a:ext cx="1850872" cy="1937505"/>
                  </a:xfrm>
                  <a:custGeom>
                    <a:avLst/>
                    <a:gdLst>
                      <a:gd name="connsiteX0" fmla="*/ 925436 w 1850872"/>
                      <a:gd name="connsiteY0" fmla="*/ 0 h 1937505"/>
                      <a:gd name="connsiteX1" fmla="*/ 1850872 w 1850872"/>
                      <a:gd name="connsiteY1" fmla="*/ 925436 h 1937505"/>
                      <a:gd name="connsiteX2" fmla="*/ 1850872 w 1850872"/>
                      <a:gd name="connsiteY2" fmla="*/ 1452055 h 1937505"/>
                      <a:gd name="connsiteX3" fmla="*/ 1850872 w 1850872"/>
                      <a:gd name="connsiteY3" fmla="*/ 1509447 h 1937505"/>
                      <a:gd name="connsiteX4" fmla="*/ 1850872 w 1850872"/>
                      <a:gd name="connsiteY4" fmla="*/ 1937505 h 1937505"/>
                      <a:gd name="connsiteX5" fmla="*/ 0 w 1850872"/>
                      <a:gd name="connsiteY5" fmla="*/ 1937505 h 1937505"/>
                      <a:gd name="connsiteX6" fmla="*/ 0 w 1850872"/>
                      <a:gd name="connsiteY6" fmla="*/ 1509447 h 1937505"/>
                      <a:gd name="connsiteX7" fmla="*/ 0 w 1850872"/>
                      <a:gd name="connsiteY7" fmla="*/ 1452055 h 1937505"/>
                      <a:gd name="connsiteX8" fmla="*/ 0 w 1850872"/>
                      <a:gd name="connsiteY8" fmla="*/ 925436 h 1937505"/>
                      <a:gd name="connsiteX9" fmla="*/ 925436 w 1850872"/>
                      <a:gd name="connsiteY9" fmla="*/ 0 h 193750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850872" h="1937505">
                        <a:moveTo>
                          <a:pt x="925436" y="0"/>
                        </a:moveTo>
                        <a:cubicBezTo>
                          <a:pt x="1436540" y="0"/>
                          <a:pt x="1850872" y="414332"/>
                          <a:pt x="1850872" y="925436"/>
                        </a:cubicBezTo>
                        <a:lnTo>
                          <a:pt x="1850872" y="1452055"/>
                        </a:lnTo>
                        <a:lnTo>
                          <a:pt x="1850872" y="1509447"/>
                        </a:lnTo>
                        <a:lnTo>
                          <a:pt x="1850872" y="1937505"/>
                        </a:lnTo>
                        <a:lnTo>
                          <a:pt x="0" y="1937505"/>
                        </a:lnTo>
                        <a:lnTo>
                          <a:pt x="0" y="1509447"/>
                        </a:lnTo>
                        <a:lnTo>
                          <a:pt x="0" y="1452055"/>
                        </a:lnTo>
                        <a:lnTo>
                          <a:pt x="0" y="925436"/>
                        </a:lnTo>
                        <a:cubicBezTo>
                          <a:pt x="0" y="414332"/>
                          <a:pt x="414332" y="0"/>
                          <a:pt x="925436" y="0"/>
                        </a:cubicBezTo>
                        <a:close/>
                      </a:path>
                    </a:pathLst>
                  </a:custGeom>
                  <a:solidFill>
                    <a:srgbClr val="92FF0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63" name="Agrupar 162">
                  <a:extLst>
                    <a:ext uri="{FF2B5EF4-FFF2-40B4-BE49-F238E27FC236}">
                      <a16:creationId xmlns="" xmlns:a16="http://schemas.microsoft.com/office/drawing/2014/main" id="{9FF38C1F-9DA9-4802-81E2-5A4911727256}"/>
                    </a:ext>
                  </a:extLst>
                </p:cNvPr>
                <p:cNvGrpSpPr/>
                <p:nvPr/>
              </p:nvGrpSpPr>
              <p:grpSpPr>
                <a:xfrm>
                  <a:off x="8908752" y="3075198"/>
                  <a:ext cx="1243826" cy="615488"/>
                  <a:chOff x="8908752" y="3075198"/>
                  <a:chExt cx="1243826" cy="615488"/>
                </a:xfrm>
              </p:grpSpPr>
              <p:sp>
                <p:nvSpPr>
                  <p:cNvPr id="164" name="Retângulo 163">
                    <a:extLst>
                      <a:ext uri="{FF2B5EF4-FFF2-40B4-BE49-F238E27FC236}">
                        <a16:creationId xmlns="" xmlns:a16="http://schemas.microsoft.com/office/drawing/2014/main" id="{7313B180-2EAD-4F09-A74D-91B0A5DFEFAB}"/>
                      </a:ext>
                    </a:extLst>
                  </p:cNvPr>
                  <p:cNvSpPr/>
                  <p:nvPr/>
                </p:nvSpPr>
                <p:spPr>
                  <a:xfrm>
                    <a:off x="9755248" y="3113298"/>
                    <a:ext cx="207850" cy="551053"/>
                  </a:xfrm>
                  <a:prstGeom prst="rect">
                    <a:avLst/>
                  </a:prstGeom>
                  <a:solidFill>
                    <a:srgbClr val="8C6E1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5" name="Retângulo 164">
                    <a:extLst>
                      <a:ext uri="{FF2B5EF4-FFF2-40B4-BE49-F238E27FC236}">
                        <a16:creationId xmlns="" xmlns:a16="http://schemas.microsoft.com/office/drawing/2014/main" id="{723FF2BF-2083-4350-9EAF-EEFCA9EE17EC}"/>
                      </a:ext>
                    </a:extLst>
                  </p:cNvPr>
                  <p:cNvSpPr/>
                  <p:nvPr/>
                </p:nvSpPr>
                <p:spPr>
                  <a:xfrm>
                    <a:off x="9067280" y="3075198"/>
                    <a:ext cx="207850" cy="580445"/>
                  </a:xfrm>
                  <a:prstGeom prst="rect">
                    <a:avLst/>
                  </a:prstGeom>
                  <a:solidFill>
                    <a:srgbClr val="8C6E1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6" name="Retângulo 165">
                    <a:extLst>
                      <a:ext uri="{FF2B5EF4-FFF2-40B4-BE49-F238E27FC236}">
                        <a16:creationId xmlns="" xmlns:a16="http://schemas.microsoft.com/office/drawing/2014/main" id="{F9943D1F-1899-43DA-BC1C-D975805492B6}"/>
                      </a:ext>
                    </a:extLst>
                  </p:cNvPr>
                  <p:cNvSpPr/>
                  <p:nvPr/>
                </p:nvSpPr>
                <p:spPr>
                  <a:xfrm>
                    <a:off x="8908752" y="3590048"/>
                    <a:ext cx="1243826" cy="100638"/>
                  </a:xfrm>
                  <a:prstGeom prst="rect">
                    <a:avLst/>
                  </a:prstGeom>
                  <a:solidFill>
                    <a:srgbClr val="8C6E1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17" name="Agrupar 116">
              <a:extLst>
                <a:ext uri="{FF2B5EF4-FFF2-40B4-BE49-F238E27FC236}">
                  <a16:creationId xmlns="" xmlns:a16="http://schemas.microsoft.com/office/drawing/2014/main" id="{994F10A1-BE27-4E6E-AB85-AFE80C8668BB}"/>
                </a:ext>
              </a:extLst>
            </p:cNvPr>
            <p:cNvGrpSpPr/>
            <p:nvPr/>
          </p:nvGrpSpPr>
          <p:grpSpPr>
            <a:xfrm>
              <a:off x="8605229" y="1397875"/>
              <a:ext cx="1850872" cy="1850872"/>
              <a:chOff x="8605229" y="1397875"/>
              <a:chExt cx="1850872" cy="1850872"/>
            </a:xfrm>
          </p:grpSpPr>
          <p:sp>
            <p:nvSpPr>
              <p:cNvPr id="120" name="Retângulo: Cantos Arredondados 119">
                <a:extLst>
                  <a:ext uri="{FF2B5EF4-FFF2-40B4-BE49-F238E27FC236}">
                    <a16:creationId xmlns="" xmlns:a16="http://schemas.microsoft.com/office/drawing/2014/main" id="{AB512489-FB34-4FD7-8102-8AAB73658BBE}"/>
                  </a:ext>
                </a:extLst>
              </p:cNvPr>
              <p:cNvSpPr/>
              <p:nvPr/>
            </p:nvSpPr>
            <p:spPr>
              <a:xfrm>
                <a:off x="8605229" y="1397875"/>
                <a:ext cx="1850872" cy="1850872"/>
              </a:xfrm>
              <a:prstGeom prst="roundRect">
                <a:avLst>
                  <a:gd name="adj" fmla="val 36055"/>
                </a:avLst>
              </a:prstGeom>
              <a:solidFill>
                <a:srgbClr val="E642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23" name="Agrupar 122">
                <a:extLst>
                  <a:ext uri="{FF2B5EF4-FFF2-40B4-BE49-F238E27FC236}">
                    <a16:creationId xmlns="" xmlns:a16="http://schemas.microsoft.com/office/drawing/2014/main" id="{D8AA73A7-5340-4273-87E2-B16153102DCC}"/>
                  </a:ext>
                </a:extLst>
              </p:cNvPr>
              <p:cNvGrpSpPr/>
              <p:nvPr/>
            </p:nvGrpSpPr>
            <p:grpSpPr>
              <a:xfrm>
                <a:off x="8818007" y="1754318"/>
                <a:ext cx="1425317" cy="1241902"/>
                <a:chOff x="8194640" y="1189136"/>
                <a:chExt cx="2773895" cy="2416940"/>
              </a:xfrm>
            </p:grpSpPr>
            <p:sp>
              <p:nvSpPr>
                <p:cNvPr id="153" name="Retângulo: Cantos Arredondados 152">
                  <a:extLst>
                    <a:ext uri="{FF2B5EF4-FFF2-40B4-BE49-F238E27FC236}">
                      <a16:creationId xmlns="" xmlns:a16="http://schemas.microsoft.com/office/drawing/2014/main" id="{F6E9F046-FF08-4F35-93EE-ED908DDDDDE2}"/>
                    </a:ext>
                  </a:extLst>
                </p:cNvPr>
                <p:cNvSpPr/>
                <p:nvPr/>
              </p:nvSpPr>
              <p:spPr>
                <a:xfrm>
                  <a:off x="8194640" y="1189136"/>
                  <a:ext cx="1524677" cy="156998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6B2A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4" name="Retângulo: Cantos Arredondados 153">
                  <a:extLst>
                    <a:ext uri="{FF2B5EF4-FFF2-40B4-BE49-F238E27FC236}">
                      <a16:creationId xmlns="" xmlns:a16="http://schemas.microsoft.com/office/drawing/2014/main" id="{F7CB0063-1829-46C4-BB91-BD774ADA943D}"/>
                    </a:ext>
                  </a:extLst>
                </p:cNvPr>
                <p:cNvSpPr/>
                <p:nvPr/>
              </p:nvSpPr>
              <p:spPr>
                <a:xfrm>
                  <a:off x="9443858" y="1189136"/>
                  <a:ext cx="1524677" cy="156998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6B2A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5" name="Retângulo: Cantos Arredondados 154">
                  <a:extLst>
                    <a:ext uri="{FF2B5EF4-FFF2-40B4-BE49-F238E27FC236}">
                      <a16:creationId xmlns="" xmlns:a16="http://schemas.microsoft.com/office/drawing/2014/main" id="{6B38D667-4D02-4AE7-8B3B-0C0E9301E4EF}"/>
                    </a:ext>
                  </a:extLst>
                </p:cNvPr>
                <p:cNvSpPr/>
                <p:nvPr/>
              </p:nvSpPr>
              <p:spPr>
                <a:xfrm>
                  <a:off x="8743145" y="1912158"/>
                  <a:ext cx="1645038" cy="16939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6B2A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4" name="Agrupar 123">
                <a:extLst>
                  <a:ext uri="{FF2B5EF4-FFF2-40B4-BE49-F238E27FC236}">
                    <a16:creationId xmlns="" xmlns:a16="http://schemas.microsoft.com/office/drawing/2014/main" id="{ED6D18E2-6315-468A-BADC-7BAAA1B0D831}"/>
                  </a:ext>
                </a:extLst>
              </p:cNvPr>
              <p:cNvGrpSpPr/>
              <p:nvPr/>
            </p:nvGrpSpPr>
            <p:grpSpPr>
              <a:xfrm>
                <a:off x="9133742" y="2023011"/>
                <a:ext cx="787860" cy="775477"/>
                <a:chOff x="9133742" y="2023011"/>
                <a:chExt cx="787860" cy="775477"/>
              </a:xfrm>
            </p:grpSpPr>
            <p:grpSp>
              <p:nvGrpSpPr>
                <p:cNvPr id="125" name="Agrupar 124">
                  <a:extLst>
                    <a:ext uri="{FF2B5EF4-FFF2-40B4-BE49-F238E27FC236}">
                      <a16:creationId xmlns="" xmlns:a16="http://schemas.microsoft.com/office/drawing/2014/main" id="{782A57EC-791F-41A5-BF66-50A8E7DC091A}"/>
                    </a:ext>
                  </a:extLst>
                </p:cNvPr>
                <p:cNvGrpSpPr/>
                <p:nvPr/>
              </p:nvGrpSpPr>
              <p:grpSpPr>
                <a:xfrm>
                  <a:off x="9417179" y="2492658"/>
                  <a:ext cx="179542" cy="45719"/>
                  <a:chOff x="9410036" y="2492658"/>
                  <a:chExt cx="179542" cy="45719"/>
                </a:xfrm>
              </p:grpSpPr>
              <p:sp>
                <p:nvSpPr>
                  <p:cNvPr id="150" name="Elipse 149">
                    <a:extLst>
                      <a:ext uri="{FF2B5EF4-FFF2-40B4-BE49-F238E27FC236}">
                        <a16:creationId xmlns="" xmlns:a16="http://schemas.microsoft.com/office/drawing/2014/main" id="{2B56B403-5760-475F-9285-BDCFFEA681D2}"/>
                      </a:ext>
                    </a:extLst>
                  </p:cNvPr>
                  <p:cNvSpPr/>
                  <p:nvPr/>
                </p:nvSpPr>
                <p:spPr>
                  <a:xfrm rot="2913196">
                    <a:off x="9423059" y="2479635"/>
                    <a:ext cx="45719" cy="71765"/>
                  </a:xfrm>
                  <a:prstGeom prst="ellipse">
                    <a:avLst/>
                  </a:prstGeom>
                  <a:solidFill>
                    <a:srgbClr val="E68E7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2" name="Elipse 151">
                    <a:extLst>
                      <a:ext uri="{FF2B5EF4-FFF2-40B4-BE49-F238E27FC236}">
                        <a16:creationId xmlns="" xmlns:a16="http://schemas.microsoft.com/office/drawing/2014/main" id="{CE8A8B16-CB3F-405A-8713-49ACC00F21FD}"/>
                      </a:ext>
                    </a:extLst>
                  </p:cNvPr>
                  <p:cNvSpPr/>
                  <p:nvPr/>
                </p:nvSpPr>
                <p:spPr>
                  <a:xfrm rot="18686804" flipH="1">
                    <a:off x="9530836" y="2479635"/>
                    <a:ext cx="45719" cy="71765"/>
                  </a:xfrm>
                  <a:prstGeom prst="ellipse">
                    <a:avLst/>
                  </a:prstGeom>
                  <a:solidFill>
                    <a:srgbClr val="E68E7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26" name="Agrupar 125">
                  <a:extLst>
                    <a:ext uri="{FF2B5EF4-FFF2-40B4-BE49-F238E27FC236}">
                      <a16:creationId xmlns="" xmlns:a16="http://schemas.microsoft.com/office/drawing/2014/main" id="{27296E02-D757-409E-8341-364FFEB4F990}"/>
                    </a:ext>
                  </a:extLst>
                </p:cNvPr>
                <p:cNvGrpSpPr/>
                <p:nvPr/>
              </p:nvGrpSpPr>
              <p:grpSpPr>
                <a:xfrm>
                  <a:off x="9376066" y="2653960"/>
                  <a:ext cx="286703" cy="144528"/>
                  <a:chOff x="9376066" y="2653960"/>
                  <a:chExt cx="286703" cy="144528"/>
                </a:xfrm>
              </p:grpSpPr>
              <p:sp>
                <p:nvSpPr>
                  <p:cNvPr id="148" name="Forma Livre: Forma 147">
                    <a:extLst>
                      <a:ext uri="{FF2B5EF4-FFF2-40B4-BE49-F238E27FC236}">
                        <a16:creationId xmlns="" xmlns:a16="http://schemas.microsoft.com/office/drawing/2014/main" id="{C751B72D-57C9-491B-BCF6-387CFE1A32E8}"/>
                      </a:ext>
                    </a:extLst>
                  </p:cNvPr>
                  <p:cNvSpPr/>
                  <p:nvPr/>
                </p:nvSpPr>
                <p:spPr>
                  <a:xfrm>
                    <a:off x="9376066" y="2653960"/>
                    <a:ext cx="286703" cy="144528"/>
                  </a:xfrm>
                  <a:custGeom>
                    <a:avLst/>
                    <a:gdLst>
                      <a:gd name="connsiteX0" fmla="*/ 678 w 1637116"/>
                      <a:gd name="connsiteY0" fmla="*/ 0 h 825276"/>
                      <a:gd name="connsiteX1" fmla="*/ 1636439 w 1637116"/>
                      <a:gd name="connsiteY1" fmla="*/ 0 h 825276"/>
                      <a:gd name="connsiteX2" fmla="*/ 1637116 w 1637116"/>
                      <a:gd name="connsiteY2" fmla="*/ 6718 h 825276"/>
                      <a:gd name="connsiteX3" fmla="*/ 818558 w 1637116"/>
                      <a:gd name="connsiteY3" fmla="*/ 825276 h 825276"/>
                      <a:gd name="connsiteX4" fmla="*/ 0 w 1637116"/>
                      <a:gd name="connsiteY4" fmla="*/ 6718 h 8252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637116" h="825276">
                        <a:moveTo>
                          <a:pt x="678" y="0"/>
                        </a:moveTo>
                        <a:lnTo>
                          <a:pt x="1636439" y="0"/>
                        </a:lnTo>
                        <a:lnTo>
                          <a:pt x="1637116" y="6718"/>
                        </a:lnTo>
                        <a:cubicBezTo>
                          <a:pt x="1637116" y="458795"/>
                          <a:pt x="1270635" y="825276"/>
                          <a:pt x="818558" y="825276"/>
                        </a:cubicBezTo>
                        <a:cubicBezTo>
                          <a:pt x="366481" y="825276"/>
                          <a:pt x="0" y="458795"/>
                          <a:pt x="0" y="6718"/>
                        </a:cubicBezTo>
                        <a:close/>
                      </a:path>
                    </a:pathLst>
                  </a:custGeom>
                  <a:solidFill>
                    <a:srgbClr val="C7564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49" name="Elipse 148">
                    <a:extLst>
                      <a:ext uri="{FF2B5EF4-FFF2-40B4-BE49-F238E27FC236}">
                        <a16:creationId xmlns="" xmlns:a16="http://schemas.microsoft.com/office/drawing/2014/main" id="{AA33589F-B3BC-4920-886B-D76F68628F78}"/>
                      </a:ext>
                    </a:extLst>
                  </p:cNvPr>
                  <p:cNvSpPr/>
                  <p:nvPr/>
                </p:nvSpPr>
                <p:spPr>
                  <a:xfrm rot="20829726">
                    <a:off x="9478428" y="2711401"/>
                    <a:ext cx="138158" cy="82086"/>
                  </a:xfrm>
                  <a:prstGeom prst="ellipse">
                    <a:avLst/>
                  </a:prstGeom>
                  <a:solidFill>
                    <a:srgbClr val="FF5B3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27" name="Agrupar 126">
                  <a:extLst>
                    <a:ext uri="{FF2B5EF4-FFF2-40B4-BE49-F238E27FC236}">
                      <a16:creationId xmlns="" xmlns:a16="http://schemas.microsoft.com/office/drawing/2014/main" id="{AFC8BDF6-545F-4EF8-B7C5-5B91737DF8D3}"/>
                    </a:ext>
                  </a:extLst>
                </p:cNvPr>
                <p:cNvGrpSpPr/>
                <p:nvPr/>
              </p:nvGrpSpPr>
              <p:grpSpPr>
                <a:xfrm>
                  <a:off x="9133742" y="2023011"/>
                  <a:ext cx="787860" cy="414488"/>
                  <a:chOff x="9133742" y="2023011"/>
                  <a:chExt cx="787860" cy="414488"/>
                </a:xfrm>
              </p:grpSpPr>
              <p:grpSp>
                <p:nvGrpSpPr>
                  <p:cNvPr id="133" name="Agrupar 132">
                    <a:extLst>
                      <a:ext uri="{FF2B5EF4-FFF2-40B4-BE49-F238E27FC236}">
                        <a16:creationId xmlns="" xmlns:a16="http://schemas.microsoft.com/office/drawing/2014/main" id="{174934C1-AEED-4D98-A028-3DEDBBB736CB}"/>
                      </a:ext>
                    </a:extLst>
                  </p:cNvPr>
                  <p:cNvGrpSpPr/>
                  <p:nvPr/>
                </p:nvGrpSpPr>
                <p:grpSpPr>
                  <a:xfrm>
                    <a:off x="9661786" y="2023011"/>
                    <a:ext cx="259816" cy="408146"/>
                    <a:chOff x="9661786" y="2023011"/>
                    <a:chExt cx="259816" cy="408146"/>
                  </a:xfrm>
                </p:grpSpPr>
                <p:sp>
                  <p:nvSpPr>
                    <p:cNvPr id="146" name="Retângulo: Cantos Arredondados 145">
                      <a:extLst>
                        <a:ext uri="{FF2B5EF4-FFF2-40B4-BE49-F238E27FC236}">
                          <a16:creationId xmlns="" xmlns:a16="http://schemas.microsoft.com/office/drawing/2014/main" id="{0C194C72-7A33-4FF7-AA7E-00291CA29DB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61786" y="2023011"/>
                      <a:ext cx="259816" cy="408146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r"/>
                      <a:endParaRPr lang="pt-BR"/>
                    </a:p>
                  </p:txBody>
                </p:sp>
                <p:sp>
                  <p:nvSpPr>
                    <p:cNvPr id="147" name="Retângulo: Cantos Arredondados 146">
                      <a:extLst>
                        <a:ext uri="{FF2B5EF4-FFF2-40B4-BE49-F238E27FC236}">
                          <a16:creationId xmlns="" xmlns:a16="http://schemas.microsoft.com/office/drawing/2014/main" id="{53517565-FC5A-4029-ACDA-DE56F4837CE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813319" y="2086281"/>
                      <a:ext cx="76581" cy="169327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r"/>
                      <a:endParaRPr lang="pt-BR"/>
                    </a:p>
                  </p:txBody>
                </p:sp>
              </p:grpSp>
              <p:grpSp>
                <p:nvGrpSpPr>
                  <p:cNvPr id="134" name="Agrupar 133">
                    <a:extLst>
                      <a:ext uri="{FF2B5EF4-FFF2-40B4-BE49-F238E27FC236}">
                        <a16:creationId xmlns="" xmlns:a16="http://schemas.microsoft.com/office/drawing/2014/main" id="{164BE543-0587-4D6B-BD37-B9F4F6C70151}"/>
                      </a:ext>
                    </a:extLst>
                  </p:cNvPr>
                  <p:cNvGrpSpPr/>
                  <p:nvPr/>
                </p:nvGrpSpPr>
                <p:grpSpPr>
                  <a:xfrm>
                    <a:off x="9133742" y="2029353"/>
                    <a:ext cx="259816" cy="408146"/>
                    <a:chOff x="9138174" y="2029353"/>
                    <a:chExt cx="259816" cy="408146"/>
                  </a:xfrm>
                </p:grpSpPr>
                <p:sp>
                  <p:nvSpPr>
                    <p:cNvPr id="135" name="Retângulo: Cantos Arredondados 134">
                      <a:extLst>
                        <a:ext uri="{FF2B5EF4-FFF2-40B4-BE49-F238E27FC236}">
                          <a16:creationId xmlns="" xmlns:a16="http://schemas.microsoft.com/office/drawing/2014/main" id="{AAE0AF3C-BF82-477F-BC74-1280C205399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138174" y="2029353"/>
                      <a:ext cx="259816" cy="408146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37" name="Retângulo: Cantos Arredondados 136">
                      <a:extLst>
                        <a:ext uri="{FF2B5EF4-FFF2-40B4-BE49-F238E27FC236}">
                          <a16:creationId xmlns="" xmlns:a16="http://schemas.microsoft.com/office/drawing/2014/main" id="{8F889E02-BE6F-40DC-A979-3C74AEB7178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289707" y="2092623"/>
                      <a:ext cx="76581" cy="169327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</p:grpSp>
        </p:grpSp>
      </p:grpSp>
      <p:grpSp>
        <p:nvGrpSpPr>
          <p:cNvPr id="180" name="Grupo 179"/>
          <p:cNvGrpSpPr/>
          <p:nvPr/>
        </p:nvGrpSpPr>
        <p:grpSpPr>
          <a:xfrm>
            <a:off x="2321155" y="1635990"/>
            <a:ext cx="2647282" cy="976158"/>
            <a:chOff x="9386423" y="608803"/>
            <a:chExt cx="1696693" cy="625638"/>
          </a:xfrm>
        </p:grpSpPr>
        <p:sp>
          <p:nvSpPr>
            <p:cNvPr id="181" name="Retângulo: Cantos Arredondados 143">
              <a:extLst>
                <a:ext uri="{FF2B5EF4-FFF2-40B4-BE49-F238E27FC236}">
                  <a16:creationId xmlns="" xmlns:a16="http://schemas.microsoft.com/office/drawing/2014/main" id="{29707F52-8F16-454F-BA98-FF2066C6069F}"/>
                </a:ext>
              </a:extLst>
            </p:cNvPr>
            <p:cNvSpPr/>
            <p:nvPr/>
          </p:nvSpPr>
          <p:spPr>
            <a:xfrm>
              <a:off x="9386423" y="873747"/>
              <a:ext cx="1696693" cy="360694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2" name="Retângulo: Cantos Arredondados 144">
              <a:extLst>
                <a:ext uri="{FF2B5EF4-FFF2-40B4-BE49-F238E27FC236}">
                  <a16:creationId xmlns="" xmlns:a16="http://schemas.microsoft.com/office/drawing/2014/main" id="{4B3B1353-1447-421F-8B8B-59A8F54D64FC}"/>
                </a:ext>
              </a:extLst>
            </p:cNvPr>
            <p:cNvSpPr/>
            <p:nvPr/>
          </p:nvSpPr>
          <p:spPr>
            <a:xfrm>
              <a:off x="9626008" y="608803"/>
              <a:ext cx="1217522" cy="360694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19" name="Retângulo 118">
            <a:extLst>
              <a:ext uri="{FF2B5EF4-FFF2-40B4-BE49-F238E27FC236}">
                <a16:creationId xmlns="" xmlns:a16="http://schemas.microsoft.com/office/drawing/2014/main" id="{82680299-D945-413A-9902-801C8596340B}"/>
              </a:ext>
            </a:extLst>
          </p:cNvPr>
          <p:cNvSpPr/>
          <p:nvPr/>
        </p:nvSpPr>
        <p:spPr>
          <a:xfrm>
            <a:off x="0" y="5333685"/>
            <a:ext cx="12220647" cy="15408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0" y="5313575"/>
            <a:ext cx="12222908" cy="17170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7299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6" dur="1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8" dur="1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1.48148E-6 L 0.40521 1.48148E-6 " pathEditMode="relative" rAng="0" ptsTypes="AA">
                                      <p:cBhvr>
                                        <p:cTn id="10" dur="2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260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4.81481E-6 L -0.51563 -4.81481E-6 " pathEditMode="relative" rAng="0" ptsTypes="AA">
                                      <p:cBhvr>
                                        <p:cTn id="12" dur="2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781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3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4.79167E-6 7.40741E-7 L 0.05938 7.40741E-7 " pathEditMode="relative" rAng="0" ptsTypes="AA">
                                      <p:cBhvr>
                                        <p:cTn id="14" dur="8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69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3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66667E-6 -3.33333E-6 L 0.52031 -3.33333E-6 " pathEditMode="relative" rAng="0" ptsTypes="AA">
                                      <p:cBhvr>
                                        <p:cTn id="16" dur="50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016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100000" fill="hold" nodeType="withEffect">
                                  <p:stCondLst>
                                    <p:cond delay="10500"/>
                                  </p:stCondLst>
                                  <p:childTnLst>
                                    <p:animMotion origin="layout" path="M -0.00078 -0.02083 L -0.00078 1.06899 " pathEditMode="relative" rAng="0" ptsTypes="AA">
                                      <p:cBhvr>
                                        <p:cTn id="18" dur="8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44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o 13"/>
          <p:cNvGrpSpPr/>
          <p:nvPr/>
        </p:nvGrpSpPr>
        <p:grpSpPr>
          <a:xfrm>
            <a:off x="1678367" y="1455229"/>
            <a:ext cx="8710665" cy="3619161"/>
            <a:chOff x="2704783" y="1645923"/>
            <a:chExt cx="8710665" cy="3619161"/>
          </a:xfrm>
        </p:grpSpPr>
        <p:grpSp>
          <p:nvGrpSpPr>
            <p:cNvPr id="15" name="Agrupar 12">
              <a:extLst>
                <a:ext uri="{FF2B5EF4-FFF2-40B4-BE49-F238E27FC236}">
                  <a16:creationId xmlns="" xmlns:a16="http://schemas.microsoft.com/office/drawing/2014/main" id="{C5EC0A37-30B2-4401-A7F4-99E4F4F233AE}"/>
                </a:ext>
              </a:extLst>
            </p:cNvPr>
            <p:cNvGrpSpPr/>
            <p:nvPr/>
          </p:nvGrpSpPr>
          <p:grpSpPr>
            <a:xfrm>
              <a:off x="2704783" y="1645923"/>
              <a:ext cx="8116954" cy="3619161"/>
              <a:chOff x="225288" y="638758"/>
              <a:chExt cx="8116954" cy="3619161"/>
            </a:xfrm>
          </p:grpSpPr>
          <p:grpSp>
            <p:nvGrpSpPr>
              <p:cNvPr id="18" name="Agrupar 9">
                <a:extLst>
                  <a:ext uri="{FF2B5EF4-FFF2-40B4-BE49-F238E27FC236}">
                    <a16:creationId xmlns="" xmlns:a16="http://schemas.microsoft.com/office/drawing/2014/main" id="{CED1955D-3D0B-487D-AA3A-3B4047A0210A}"/>
                  </a:ext>
                </a:extLst>
              </p:cNvPr>
              <p:cNvGrpSpPr/>
              <p:nvPr/>
            </p:nvGrpSpPr>
            <p:grpSpPr>
              <a:xfrm>
                <a:off x="225288" y="638758"/>
                <a:ext cx="3458817" cy="3619161"/>
                <a:chOff x="1895062" y="1738688"/>
                <a:chExt cx="3458817" cy="3619161"/>
              </a:xfrm>
            </p:grpSpPr>
            <p:pic>
              <p:nvPicPr>
                <p:cNvPr id="21" name="Imagem 20" descr="Uma imagem contendo objeto&#10;&#10;Descrição gerada automaticamente">
                  <a:extLst>
                    <a:ext uri="{FF2B5EF4-FFF2-40B4-BE49-F238E27FC236}">
                      <a16:creationId xmlns="" xmlns:a16="http://schemas.microsoft.com/office/drawing/2014/main" id="{1B9BA244-B9AA-4917-B819-488CA49DB1E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0000">
                              <a14:foregroundMark x1="43385" y1="76759" x2="43385" y2="76759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3497" r="22745"/>
                <a:stretch/>
              </p:blipFill>
              <p:spPr>
                <a:xfrm>
                  <a:off x="1895062" y="1738688"/>
                  <a:ext cx="3458817" cy="3619161"/>
                </a:xfrm>
                <a:prstGeom prst="rect">
                  <a:avLst/>
                </a:prstGeom>
              </p:spPr>
            </p:pic>
            <p:pic>
              <p:nvPicPr>
                <p:cNvPr id="22" name="Gráfico 8" descr="Folha">
                  <a:extLst>
                    <a:ext uri="{FF2B5EF4-FFF2-40B4-BE49-F238E27FC236}">
                      <a16:creationId xmlns="" xmlns:a16="http://schemas.microsoft.com/office/drawing/2014/main" id="{D7B239DE-0B7B-4BDF-93B8-A09B4D198DF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=""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55811" y="2998304"/>
                  <a:ext cx="897836" cy="897836"/>
                </a:xfrm>
                <a:prstGeom prst="rect">
                  <a:avLst/>
                </a:prstGeom>
              </p:spPr>
            </p:pic>
          </p:grpSp>
          <p:sp>
            <p:nvSpPr>
              <p:cNvPr id="19" name="CaixaDeTexto 18">
                <a:extLst>
                  <a:ext uri="{FF2B5EF4-FFF2-40B4-BE49-F238E27FC236}">
                    <a16:creationId xmlns="" xmlns:a16="http://schemas.microsoft.com/office/drawing/2014/main" id="{1C7ED27C-A02E-4FEC-9475-C2F1D7B10E46}"/>
                  </a:ext>
                </a:extLst>
              </p:cNvPr>
              <p:cNvSpPr txBox="1"/>
              <p:nvPr/>
            </p:nvSpPr>
            <p:spPr>
              <a:xfrm>
                <a:off x="3196281" y="1940341"/>
                <a:ext cx="5145961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4000" b="1" dirty="0">
                    <a:solidFill>
                      <a:srgbClr val="8FFF00"/>
                    </a:solidFill>
                    <a:latin typeface="Reem Kufi" pitchFamily="2"/>
                  </a:rPr>
                  <a:t>É-</a:t>
                </a:r>
                <a:r>
                  <a:rPr lang="pt-BR" sz="4000" b="1" dirty="0">
                    <a:solidFill>
                      <a:srgbClr val="8AF200"/>
                    </a:solidFill>
                    <a:latin typeface="Reem Kufi" pitchFamily="2"/>
                  </a:rPr>
                  <a:t>C</a:t>
                </a:r>
                <a:r>
                  <a:rPr lang="pt-BR" sz="4000" b="1" dirty="0">
                    <a:solidFill>
                      <a:srgbClr val="8FFF00"/>
                    </a:solidFill>
                    <a:latin typeface="Reem Kufi" pitchFamily="2"/>
                  </a:rPr>
                  <a:t>O</a:t>
                </a:r>
                <a:r>
                  <a:rPr lang="pt-BR" sz="4000" b="1" dirty="0">
                    <a:solidFill>
                      <a:schemeClr val="bg1"/>
                    </a:solidFill>
                    <a:latin typeface="Reem Kufi" pitchFamily="2"/>
                  </a:rPr>
                  <a:t>NHECIMENTO</a:t>
                </a:r>
              </a:p>
            </p:txBody>
          </p:sp>
          <p:sp>
            <p:nvSpPr>
              <p:cNvPr id="20" name="CaixaDeTexto 19">
                <a:extLst>
                  <a:ext uri="{FF2B5EF4-FFF2-40B4-BE49-F238E27FC236}">
                    <a16:creationId xmlns="" xmlns:a16="http://schemas.microsoft.com/office/drawing/2014/main" id="{37107F96-45D5-46E9-BDB6-DD8D0B573FF2}"/>
                  </a:ext>
                </a:extLst>
              </p:cNvPr>
              <p:cNvSpPr txBox="1"/>
              <p:nvPr/>
            </p:nvSpPr>
            <p:spPr>
              <a:xfrm>
                <a:off x="3235298" y="2558462"/>
                <a:ext cx="342914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400" dirty="0">
                    <a:solidFill>
                      <a:srgbClr val="92D050"/>
                    </a:solidFill>
                    <a:latin typeface="Reem Kufi" pitchFamily="2"/>
                  </a:rPr>
                  <a:t>LEARNING AND SAVING THE FUTURE</a:t>
                </a:r>
              </a:p>
            </p:txBody>
          </p:sp>
        </p:grpSp>
        <p:pic>
          <p:nvPicPr>
            <p:cNvPr id="17" name="Imagem 16">
              <a:extLst>
                <a:ext uri="{FF2B5EF4-FFF2-40B4-BE49-F238E27FC236}">
                  <a16:creationId xmlns="" xmlns:a16="http://schemas.microsoft.com/office/drawing/2014/main" id="{B868C85B-D2F3-4550-BA05-FCA4A03C03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53" t="22613" r="36124" b="20614"/>
            <a:stretch/>
          </p:blipFill>
          <p:spPr>
            <a:xfrm>
              <a:off x="10725935" y="2891068"/>
              <a:ext cx="689513" cy="7747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05247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o 10"/>
          <p:cNvGrpSpPr/>
          <p:nvPr/>
        </p:nvGrpSpPr>
        <p:grpSpPr>
          <a:xfrm>
            <a:off x="2748631" y="1436491"/>
            <a:ext cx="6439154" cy="3619161"/>
            <a:chOff x="2704783" y="1645923"/>
            <a:chExt cx="6439154" cy="3619161"/>
          </a:xfrm>
        </p:grpSpPr>
        <p:grpSp>
          <p:nvGrpSpPr>
            <p:cNvPr id="12" name="Agrupar 12">
              <a:extLst>
                <a:ext uri="{FF2B5EF4-FFF2-40B4-BE49-F238E27FC236}">
                  <a16:creationId xmlns="" xmlns:a16="http://schemas.microsoft.com/office/drawing/2014/main" id="{C5EC0A37-30B2-4401-A7F4-99E4F4F233AE}"/>
                </a:ext>
              </a:extLst>
            </p:cNvPr>
            <p:cNvGrpSpPr/>
            <p:nvPr/>
          </p:nvGrpSpPr>
          <p:grpSpPr>
            <a:xfrm>
              <a:off x="2704783" y="1645923"/>
              <a:ext cx="6439154" cy="3619161"/>
              <a:chOff x="225288" y="638758"/>
              <a:chExt cx="6439154" cy="3619161"/>
            </a:xfrm>
          </p:grpSpPr>
          <p:grpSp>
            <p:nvGrpSpPr>
              <p:cNvPr id="14" name="Agrupar 9">
                <a:extLst>
                  <a:ext uri="{FF2B5EF4-FFF2-40B4-BE49-F238E27FC236}">
                    <a16:creationId xmlns="" xmlns:a16="http://schemas.microsoft.com/office/drawing/2014/main" id="{CED1955D-3D0B-487D-AA3A-3B4047A0210A}"/>
                  </a:ext>
                </a:extLst>
              </p:cNvPr>
              <p:cNvGrpSpPr/>
              <p:nvPr/>
            </p:nvGrpSpPr>
            <p:grpSpPr>
              <a:xfrm>
                <a:off x="225288" y="638758"/>
                <a:ext cx="3458817" cy="3619161"/>
                <a:chOff x="1895062" y="1738688"/>
                <a:chExt cx="3458817" cy="3619161"/>
              </a:xfrm>
            </p:grpSpPr>
            <p:pic>
              <p:nvPicPr>
                <p:cNvPr id="17" name="Imagem 16" descr="Uma imagem contendo objeto&#10;&#10;Descrição gerada automaticamente">
                  <a:extLst>
                    <a:ext uri="{FF2B5EF4-FFF2-40B4-BE49-F238E27FC236}">
                      <a16:creationId xmlns="" xmlns:a16="http://schemas.microsoft.com/office/drawing/2014/main" id="{1B9BA244-B9AA-4917-B819-488CA49DB1E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0000">
                              <a14:foregroundMark x1="43385" y1="76759" x2="43385" y2="76759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3497" r="22745"/>
                <a:stretch/>
              </p:blipFill>
              <p:spPr>
                <a:xfrm>
                  <a:off x="1895062" y="1738688"/>
                  <a:ext cx="3458817" cy="3619161"/>
                </a:xfrm>
                <a:prstGeom prst="rect">
                  <a:avLst/>
                </a:prstGeom>
              </p:spPr>
            </p:pic>
            <p:pic>
              <p:nvPicPr>
                <p:cNvPr id="18" name="Gráfico 8" descr="Folha">
                  <a:extLst>
                    <a:ext uri="{FF2B5EF4-FFF2-40B4-BE49-F238E27FC236}">
                      <a16:creationId xmlns="" xmlns:a16="http://schemas.microsoft.com/office/drawing/2014/main" id="{D7B239DE-0B7B-4BDF-93B8-A09B4D198DF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=""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55811" y="2998304"/>
                  <a:ext cx="897836" cy="897836"/>
                </a:xfrm>
                <a:prstGeom prst="rect">
                  <a:avLst/>
                </a:prstGeom>
              </p:spPr>
            </p:pic>
          </p:grpSp>
          <p:sp>
            <p:nvSpPr>
              <p:cNvPr id="15" name="CaixaDeTexto 14">
                <a:extLst>
                  <a:ext uri="{FF2B5EF4-FFF2-40B4-BE49-F238E27FC236}">
                    <a16:creationId xmlns="" xmlns:a16="http://schemas.microsoft.com/office/drawing/2014/main" id="{1C7ED27C-A02E-4FEC-9475-C2F1D7B10E46}"/>
                  </a:ext>
                </a:extLst>
              </p:cNvPr>
              <p:cNvSpPr txBox="1"/>
              <p:nvPr/>
            </p:nvSpPr>
            <p:spPr>
              <a:xfrm>
                <a:off x="3196281" y="1940341"/>
                <a:ext cx="245131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4000" b="1" dirty="0">
                    <a:solidFill>
                      <a:srgbClr val="8FFF00"/>
                    </a:solidFill>
                    <a:latin typeface="Reem Kufi" pitchFamily="2"/>
                  </a:rPr>
                  <a:t>BIO</a:t>
                </a:r>
                <a:r>
                  <a:rPr lang="pt-BR" sz="4000" b="1" dirty="0">
                    <a:solidFill>
                      <a:schemeClr val="bg1"/>
                    </a:solidFill>
                    <a:latin typeface="Reem Kufi" pitchFamily="2"/>
                  </a:rPr>
                  <a:t>PLAY</a:t>
                </a:r>
              </a:p>
            </p:txBody>
          </p:sp>
          <p:sp>
            <p:nvSpPr>
              <p:cNvPr id="16" name="CaixaDeTexto 15">
                <a:extLst>
                  <a:ext uri="{FF2B5EF4-FFF2-40B4-BE49-F238E27FC236}">
                    <a16:creationId xmlns="" xmlns:a16="http://schemas.microsoft.com/office/drawing/2014/main" id="{37107F96-45D5-46E9-BDB6-DD8D0B573FF2}"/>
                  </a:ext>
                </a:extLst>
              </p:cNvPr>
              <p:cNvSpPr txBox="1"/>
              <p:nvPr/>
            </p:nvSpPr>
            <p:spPr>
              <a:xfrm>
                <a:off x="3235298" y="2558462"/>
                <a:ext cx="342914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400" dirty="0">
                    <a:solidFill>
                      <a:srgbClr val="92D050"/>
                    </a:solidFill>
                    <a:latin typeface="Reem Kufi" pitchFamily="2"/>
                  </a:rPr>
                  <a:t>LEARNING AND SAVING THE FUTURE</a:t>
                </a:r>
              </a:p>
            </p:txBody>
          </p:sp>
        </p:grpSp>
        <p:pic>
          <p:nvPicPr>
            <p:cNvPr id="13" name="Imagem 12">
              <a:extLst>
                <a:ext uri="{FF2B5EF4-FFF2-40B4-BE49-F238E27FC236}">
                  <a16:creationId xmlns="" xmlns:a16="http://schemas.microsoft.com/office/drawing/2014/main" id="{B868C85B-D2F3-4550-BA05-FCA4A03C03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53" t="22613" r="36124" b="20614"/>
            <a:stretch/>
          </p:blipFill>
          <p:spPr>
            <a:xfrm>
              <a:off x="8086644" y="2846515"/>
              <a:ext cx="689513" cy="7747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89092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upo 6">
            <a:extLst>
              <a:ext uri="{FF2B5EF4-FFF2-40B4-BE49-F238E27FC236}">
                <a16:creationId xmlns="" xmlns:a16="http://schemas.microsoft.com/office/drawing/2014/main" id="{65711536-5709-4AA9-BE0F-EA3AA5D5DFDD}"/>
              </a:ext>
            </a:extLst>
          </p:cNvPr>
          <p:cNvGrpSpPr/>
          <p:nvPr/>
        </p:nvGrpSpPr>
        <p:grpSpPr>
          <a:xfrm>
            <a:off x="11387563" y="1515111"/>
            <a:ext cx="480985" cy="723283"/>
            <a:chOff x="2317171" y="1766455"/>
            <a:chExt cx="1381993" cy="2078182"/>
          </a:xfrm>
        </p:grpSpPr>
        <p:sp>
          <p:nvSpPr>
            <p:cNvPr id="44" name="Retângulo 43">
              <a:extLst>
                <a:ext uri="{FF2B5EF4-FFF2-40B4-BE49-F238E27FC236}">
                  <a16:creationId xmlns="" xmlns:a16="http://schemas.microsoft.com/office/drawing/2014/main" id="{A33F1DCC-A04F-49E8-AE10-EB0898C3447A}"/>
                </a:ext>
              </a:extLst>
            </p:cNvPr>
            <p:cNvSpPr/>
            <p:nvPr/>
          </p:nvSpPr>
          <p:spPr>
            <a:xfrm>
              <a:off x="2317171" y="2462646"/>
              <a:ext cx="363876" cy="138199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5" name="Elipse 44">
              <a:extLst>
                <a:ext uri="{FF2B5EF4-FFF2-40B4-BE49-F238E27FC236}">
                  <a16:creationId xmlns="" xmlns:a16="http://schemas.microsoft.com/office/drawing/2014/main" id="{ED9406D5-6AFF-43F0-BA6D-80B9D7AD92C7}"/>
                </a:ext>
              </a:extLst>
            </p:cNvPr>
            <p:cNvSpPr/>
            <p:nvPr/>
          </p:nvSpPr>
          <p:spPr>
            <a:xfrm>
              <a:off x="2317173" y="1766455"/>
              <a:ext cx="1381991" cy="1381991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Elipse 45">
              <a:extLst>
                <a:ext uri="{FF2B5EF4-FFF2-40B4-BE49-F238E27FC236}">
                  <a16:creationId xmlns="" xmlns:a16="http://schemas.microsoft.com/office/drawing/2014/main" id="{CCEC3AC1-936D-4676-A474-0D4A6FFF2081}"/>
                </a:ext>
              </a:extLst>
            </p:cNvPr>
            <p:cNvSpPr/>
            <p:nvPr/>
          </p:nvSpPr>
          <p:spPr>
            <a:xfrm>
              <a:off x="2585604" y="2034886"/>
              <a:ext cx="845127" cy="8451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0" name="Retângulo 19">
            <a:extLst>
              <a:ext uri="{FF2B5EF4-FFF2-40B4-BE49-F238E27FC236}">
                <a16:creationId xmlns="" xmlns:a16="http://schemas.microsoft.com/office/drawing/2014/main" id="{FD86547C-67D1-4E57-9403-0086948AD2EA}"/>
              </a:ext>
            </a:extLst>
          </p:cNvPr>
          <p:cNvSpPr/>
          <p:nvPr/>
        </p:nvSpPr>
        <p:spPr>
          <a:xfrm>
            <a:off x="11956246" y="1342738"/>
            <a:ext cx="100546" cy="65470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1" name="Agrupar 20">
            <a:extLst>
              <a:ext uri="{FF2B5EF4-FFF2-40B4-BE49-F238E27FC236}">
                <a16:creationId xmlns="" xmlns:a16="http://schemas.microsoft.com/office/drawing/2014/main" id="{D0F3D36F-71A2-4D9D-98D9-B0231C53BAFF}"/>
              </a:ext>
            </a:extLst>
          </p:cNvPr>
          <p:cNvGrpSpPr/>
          <p:nvPr/>
        </p:nvGrpSpPr>
        <p:grpSpPr>
          <a:xfrm>
            <a:off x="12124077" y="1561237"/>
            <a:ext cx="440526" cy="435112"/>
            <a:chOff x="7371298" y="3089878"/>
            <a:chExt cx="1349616" cy="1333032"/>
          </a:xfrm>
        </p:grpSpPr>
        <p:sp>
          <p:nvSpPr>
            <p:cNvPr id="40" name="Elipse 39">
              <a:extLst>
                <a:ext uri="{FF2B5EF4-FFF2-40B4-BE49-F238E27FC236}">
                  <a16:creationId xmlns="" xmlns:a16="http://schemas.microsoft.com/office/drawing/2014/main" id="{B2A749BC-F60C-4BA3-A302-AA1A739B0410}"/>
                </a:ext>
              </a:extLst>
            </p:cNvPr>
            <p:cNvSpPr/>
            <p:nvPr/>
          </p:nvSpPr>
          <p:spPr>
            <a:xfrm>
              <a:off x="7371298" y="3089878"/>
              <a:ext cx="1332313" cy="1332313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Elipse 40">
              <a:extLst>
                <a:ext uri="{FF2B5EF4-FFF2-40B4-BE49-F238E27FC236}">
                  <a16:creationId xmlns="" xmlns:a16="http://schemas.microsoft.com/office/drawing/2014/main" id="{7F39B449-989C-4F54-9201-7C7A20525BAF}"/>
                </a:ext>
              </a:extLst>
            </p:cNvPr>
            <p:cNvSpPr/>
            <p:nvPr/>
          </p:nvSpPr>
          <p:spPr>
            <a:xfrm>
              <a:off x="7668328" y="3386909"/>
              <a:ext cx="738251" cy="73825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Retângulo 41">
              <a:extLst>
                <a:ext uri="{FF2B5EF4-FFF2-40B4-BE49-F238E27FC236}">
                  <a16:creationId xmlns="" xmlns:a16="http://schemas.microsoft.com/office/drawing/2014/main" id="{0789F863-4BA0-4C0E-8766-6E3471A0A3F9}"/>
                </a:ext>
              </a:extLst>
            </p:cNvPr>
            <p:cNvSpPr/>
            <p:nvPr/>
          </p:nvSpPr>
          <p:spPr>
            <a:xfrm>
              <a:off x="8486601" y="3155483"/>
              <a:ext cx="234313" cy="126670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Retângulo 42">
              <a:extLst>
                <a:ext uri="{FF2B5EF4-FFF2-40B4-BE49-F238E27FC236}">
                  <a16:creationId xmlns="" xmlns:a16="http://schemas.microsoft.com/office/drawing/2014/main" id="{4B54409F-70D9-4E6A-947C-01FACF474ED2}"/>
                </a:ext>
              </a:extLst>
            </p:cNvPr>
            <p:cNvSpPr/>
            <p:nvPr/>
          </p:nvSpPr>
          <p:spPr>
            <a:xfrm rot="16200000">
              <a:off x="8430305" y="4158384"/>
              <a:ext cx="220614" cy="30843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2" name="Agrupar 21">
            <a:extLst>
              <a:ext uri="{FF2B5EF4-FFF2-40B4-BE49-F238E27FC236}">
                <a16:creationId xmlns="" xmlns:a16="http://schemas.microsoft.com/office/drawing/2014/main" id="{40989912-330B-4BB0-BAB0-F9D06BF1F30A}"/>
              </a:ext>
            </a:extLst>
          </p:cNvPr>
          <p:cNvGrpSpPr/>
          <p:nvPr/>
        </p:nvGrpSpPr>
        <p:grpSpPr>
          <a:xfrm>
            <a:off x="12645517" y="1581286"/>
            <a:ext cx="429005" cy="663072"/>
            <a:chOff x="8835314" y="3563051"/>
            <a:chExt cx="1008379" cy="1558560"/>
          </a:xfrm>
        </p:grpSpPr>
        <p:grpSp>
          <p:nvGrpSpPr>
            <p:cNvPr id="34" name="Grupo 28">
              <a:extLst>
                <a:ext uri="{FF2B5EF4-FFF2-40B4-BE49-F238E27FC236}">
                  <a16:creationId xmlns="" xmlns:a16="http://schemas.microsoft.com/office/drawing/2014/main" id="{A96817A2-3045-4F5F-A5C5-D1AD22642519}"/>
                </a:ext>
              </a:extLst>
            </p:cNvPr>
            <p:cNvGrpSpPr/>
            <p:nvPr/>
          </p:nvGrpSpPr>
          <p:grpSpPr>
            <a:xfrm>
              <a:off x="8835314" y="3563051"/>
              <a:ext cx="1008379" cy="1024161"/>
              <a:chOff x="6437471" y="2391677"/>
              <a:chExt cx="1670458" cy="1696602"/>
            </a:xfrm>
          </p:grpSpPr>
          <p:sp>
            <p:nvSpPr>
              <p:cNvPr id="37" name="Elipse 21">
                <a:extLst>
                  <a:ext uri="{FF2B5EF4-FFF2-40B4-BE49-F238E27FC236}">
                    <a16:creationId xmlns="" xmlns:a16="http://schemas.microsoft.com/office/drawing/2014/main" id="{2CFBD1B2-9B4B-4424-9030-CC2A4A02395C}"/>
                  </a:ext>
                </a:extLst>
              </p:cNvPr>
              <p:cNvSpPr/>
              <p:nvPr/>
            </p:nvSpPr>
            <p:spPr>
              <a:xfrm>
                <a:off x="6437471" y="2609500"/>
                <a:ext cx="1646608" cy="1478779"/>
              </a:xfrm>
              <a:custGeom>
                <a:avLst/>
                <a:gdLst/>
                <a:ahLst/>
                <a:cxnLst/>
                <a:rect l="l" t="t" r="r" b="b"/>
                <a:pathLst>
                  <a:path w="1652154" h="1478779">
                    <a:moveTo>
                      <a:pt x="1327086" y="0"/>
                    </a:moveTo>
                    <a:cubicBezTo>
                      <a:pt x="1525543" y="148399"/>
                      <a:pt x="1652154" y="385765"/>
                      <a:pt x="1652154" y="652702"/>
                    </a:cubicBezTo>
                    <a:cubicBezTo>
                      <a:pt x="1652154" y="1108932"/>
                      <a:pt x="1282307" y="1478779"/>
                      <a:pt x="826077" y="1478779"/>
                    </a:cubicBezTo>
                    <a:cubicBezTo>
                      <a:pt x="369847" y="1478779"/>
                      <a:pt x="0" y="1108932"/>
                      <a:pt x="0" y="652702"/>
                    </a:cubicBezTo>
                    <a:cubicBezTo>
                      <a:pt x="0" y="385766"/>
                      <a:pt x="126611" y="148401"/>
                      <a:pt x="325067" y="2"/>
                    </a:cubicBezTo>
                    <a:lnTo>
                      <a:pt x="321439" y="35986"/>
                    </a:lnTo>
                    <a:lnTo>
                      <a:pt x="321439" y="585351"/>
                    </a:lnTo>
                    <a:cubicBezTo>
                      <a:pt x="321439" y="864054"/>
                      <a:pt x="547373" y="1089988"/>
                      <a:pt x="826076" y="1089988"/>
                    </a:cubicBezTo>
                    <a:cubicBezTo>
                      <a:pt x="1104779" y="1089988"/>
                      <a:pt x="1330713" y="864054"/>
                      <a:pt x="1330713" y="585351"/>
                    </a:cubicBezTo>
                    <a:lnTo>
                      <a:pt x="1330713" y="35986"/>
                    </a:lnTo>
                    <a:cubicBezTo>
                      <a:pt x="1330713" y="23830"/>
                      <a:pt x="1330283" y="11774"/>
                      <a:pt x="1327086" y="0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8" name="Retângulo de cantos arredondados 25">
                <a:extLst>
                  <a:ext uri="{FF2B5EF4-FFF2-40B4-BE49-F238E27FC236}">
                    <a16:creationId xmlns="" xmlns:a16="http://schemas.microsoft.com/office/drawing/2014/main" id="{D6557A60-4211-4A6A-852E-45B23F4708B5}"/>
                  </a:ext>
                </a:extLst>
              </p:cNvPr>
              <p:cNvSpPr/>
              <p:nvPr/>
            </p:nvSpPr>
            <p:spPr>
              <a:xfrm rot="188833">
                <a:off x="6456521" y="2391677"/>
                <a:ext cx="311727" cy="960388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9" name="Retângulo de cantos arredondados 26">
                <a:extLst>
                  <a:ext uri="{FF2B5EF4-FFF2-40B4-BE49-F238E27FC236}">
                    <a16:creationId xmlns="" xmlns:a16="http://schemas.microsoft.com/office/drawing/2014/main" id="{1C8B95F2-7DB6-4E01-A5B5-D2E9064A48AA}"/>
                  </a:ext>
                </a:extLst>
              </p:cNvPr>
              <p:cNvSpPr/>
              <p:nvPr/>
            </p:nvSpPr>
            <p:spPr>
              <a:xfrm flipH="1">
                <a:off x="7751574" y="2395462"/>
                <a:ext cx="356355" cy="1223105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35" name="Semicírculo 34">
              <a:extLst>
                <a:ext uri="{FF2B5EF4-FFF2-40B4-BE49-F238E27FC236}">
                  <a16:creationId xmlns="" xmlns:a16="http://schemas.microsoft.com/office/drawing/2014/main" id="{BE26053C-1FA0-4F2F-BCCA-1B6EF38D98BC}"/>
                </a:ext>
              </a:extLst>
            </p:cNvPr>
            <p:cNvSpPr/>
            <p:nvPr/>
          </p:nvSpPr>
          <p:spPr>
            <a:xfrm rot="10800000">
              <a:off x="9026980" y="4284791"/>
              <a:ext cx="816713" cy="836820"/>
            </a:xfrm>
            <a:prstGeom prst="blockArc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36" name="Retângulo 35">
              <a:extLst>
                <a:ext uri="{FF2B5EF4-FFF2-40B4-BE49-F238E27FC236}">
                  <a16:creationId xmlns="" xmlns:a16="http://schemas.microsoft.com/office/drawing/2014/main" id="{127A2C4A-CA24-4EF0-AC6A-617EAD09C8CB}"/>
                </a:ext>
              </a:extLst>
            </p:cNvPr>
            <p:cNvSpPr/>
            <p:nvPr/>
          </p:nvSpPr>
          <p:spPr>
            <a:xfrm>
              <a:off x="9639217" y="3916045"/>
              <a:ext cx="204476" cy="80562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3" name="Agrupar 22">
            <a:extLst>
              <a:ext uri="{FF2B5EF4-FFF2-40B4-BE49-F238E27FC236}">
                <a16:creationId xmlns="" xmlns:a16="http://schemas.microsoft.com/office/drawing/2014/main" id="{D1E5939A-A459-4027-A2A1-7CB22696789D}"/>
              </a:ext>
            </a:extLst>
          </p:cNvPr>
          <p:cNvGrpSpPr/>
          <p:nvPr/>
        </p:nvGrpSpPr>
        <p:grpSpPr>
          <a:xfrm>
            <a:off x="10775241" y="1491749"/>
            <a:ext cx="539750" cy="539750"/>
            <a:chOff x="5117133" y="3021210"/>
            <a:chExt cx="1268689" cy="1268689"/>
          </a:xfrm>
        </p:grpSpPr>
        <p:sp>
          <p:nvSpPr>
            <p:cNvPr id="32" name="Elipse 31">
              <a:extLst>
                <a:ext uri="{FF2B5EF4-FFF2-40B4-BE49-F238E27FC236}">
                  <a16:creationId xmlns="" xmlns:a16="http://schemas.microsoft.com/office/drawing/2014/main" id="{0A622CCC-1042-404B-B335-0C508CEEBA65}"/>
                </a:ext>
              </a:extLst>
            </p:cNvPr>
            <p:cNvSpPr/>
            <p:nvPr/>
          </p:nvSpPr>
          <p:spPr>
            <a:xfrm>
              <a:off x="5117133" y="3021210"/>
              <a:ext cx="1268689" cy="1268689"/>
            </a:xfrm>
            <a:prstGeom prst="ellipse">
              <a:avLst/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Elipse 32">
              <a:extLst>
                <a:ext uri="{FF2B5EF4-FFF2-40B4-BE49-F238E27FC236}">
                  <a16:creationId xmlns="" xmlns:a16="http://schemas.microsoft.com/office/drawing/2014/main" id="{4F9E2613-5BD4-4BBC-AEF9-E2698F09C4C2}"/>
                </a:ext>
              </a:extLst>
            </p:cNvPr>
            <p:cNvSpPr/>
            <p:nvPr/>
          </p:nvSpPr>
          <p:spPr>
            <a:xfrm>
              <a:off x="5353468" y="3253021"/>
              <a:ext cx="798098" cy="7980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4" name="Agrupar 23">
            <a:extLst>
              <a:ext uri="{FF2B5EF4-FFF2-40B4-BE49-F238E27FC236}">
                <a16:creationId xmlns="" xmlns:a16="http://schemas.microsoft.com/office/drawing/2014/main" id="{F4CEA2A9-C6FA-47E9-B08C-FC4CE0432E2D}"/>
              </a:ext>
            </a:extLst>
          </p:cNvPr>
          <p:cNvGrpSpPr/>
          <p:nvPr/>
        </p:nvGrpSpPr>
        <p:grpSpPr>
          <a:xfrm>
            <a:off x="10577807" y="1369987"/>
            <a:ext cx="129161" cy="627967"/>
            <a:chOff x="4610100" y="2719150"/>
            <a:chExt cx="303595" cy="1476046"/>
          </a:xfrm>
        </p:grpSpPr>
        <p:sp>
          <p:nvSpPr>
            <p:cNvPr id="30" name="Retângulo: Cantos Arredondados 29">
              <a:extLst>
                <a:ext uri="{FF2B5EF4-FFF2-40B4-BE49-F238E27FC236}">
                  <a16:creationId xmlns="" xmlns:a16="http://schemas.microsoft.com/office/drawing/2014/main" id="{55E8C00F-E40B-4C33-B969-5C00BF31E701}"/>
                </a:ext>
              </a:extLst>
            </p:cNvPr>
            <p:cNvSpPr/>
            <p:nvPr/>
          </p:nvSpPr>
          <p:spPr>
            <a:xfrm>
              <a:off x="4610100" y="3161741"/>
              <a:ext cx="303595" cy="1033455"/>
            </a:xfrm>
            <a:prstGeom prst="roundRect">
              <a:avLst>
                <a:gd name="adj" fmla="val 48985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Retângulo: Cantos Arredondados 30">
              <a:extLst>
                <a:ext uri="{FF2B5EF4-FFF2-40B4-BE49-F238E27FC236}">
                  <a16:creationId xmlns="" xmlns:a16="http://schemas.microsoft.com/office/drawing/2014/main" id="{6BB6D2EC-AAD6-40BA-A71B-26FF1AFEC39F}"/>
                </a:ext>
              </a:extLst>
            </p:cNvPr>
            <p:cNvSpPr/>
            <p:nvPr/>
          </p:nvSpPr>
          <p:spPr>
            <a:xfrm>
              <a:off x="4610100" y="2719150"/>
              <a:ext cx="303595" cy="302060"/>
            </a:xfrm>
            <a:prstGeom prst="roundRect">
              <a:avLst>
                <a:gd name="adj" fmla="val 33179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5" name="Agrupar 24">
            <a:extLst>
              <a:ext uri="{FF2B5EF4-FFF2-40B4-BE49-F238E27FC236}">
                <a16:creationId xmlns="" xmlns:a16="http://schemas.microsoft.com/office/drawing/2014/main" id="{660A1CD7-5C3E-47BE-965B-7237E2CF534F}"/>
              </a:ext>
            </a:extLst>
          </p:cNvPr>
          <p:cNvGrpSpPr/>
          <p:nvPr/>
        </p:nvGrpSpPr>
        <p:grpSpPr>
          <a:xfrm>
            <a:off x="9981084" y="1145260"/>
            <a:ext cx="539750" cy="872965"/>
            <a:chOff x="4482788" y="3939782"/>
            <a:chExt cx="1268689" cy="2051917"/>
          </a:xfrm>
        </p:grpSpPr>
        <p:grpSp>
          <p:nvGrpSpPr>
            <p:cNvPr id="26" name="Agrupar 25">
              <a:extLst>
                <a:ext uri="{FF2B5EF4-FFF2-40B4-BE49-F238E27FC236}">
                  <a16:creationId xmlns="" xmlns:a16="http://schemas.microsoft.com/office/drawing/2014/main" id="{300C0311-AD65-46BF-A8FA-44BF8C4C6D88}"/>
                </a:ext>
              </a:extLst>
            </p:cNvPr>
            <p:cNvGrpSpPr/>
            <p:nvPr/>
          </p:nvGrpSpPr>
          <p:grpSpPr>
            <a:xfrm>
              <a:off x="4482788" y="4723010"/>
              <a:ext cx="1268689" cy="1268689"/>
              <a:chOff x="5117133" y="3021210"/>
              <a:chExt cx="1268689" cy="1268689"/>
            </a:xfrm>
          </p:grpSpPr>
          <p:sp>
            <p:nvSpPr>
              <p:cNvPr id="28" name="Elipse 27">
                <a:extLst>
                  <a:ext uri="{FF2B5EF4-FFF2-40B4-BE49-F238E27FC236}">
                    <a16:creationId xmlns="" xmlns:a16="http://schemas.microsoft.com/office/drawing/2014/main" id="{7F2282B3-197F-4D7F-AF91-73B42FF1385A}"/>
                  </a:ext>
                </a:extLst>
              </p:cNvPr>
              <p:cNvSpPr/>
              <p:nvPr/>
            </p:nvSpPr>
            <p:spPr>
              <a:xfrm>
                <a:off x="5117133" y="3021210"/>
                <a:ext cx="1268689" cy="1268689"/>
              </a:xfrm>
              <a:prstGeom prst="ellipse">
                <a:avLst/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" name="Elipse 28">
                <a:extLst>
                  <a:ext uri="{FF2B5EF4-FFF2-40B4-BE49-F238E27FC236}">
                    <a16:creationId xmlns="" xmlns:a16="http://schemas.microsoft.com/office/drawing/2014/main" id="{E204710A-81DC-4FD1-B416-5E7DFBBAA793}"/>
                  </a:ext>
                </a:extLst>
              </p:cNvPr>
              <p:cNvSpPr/>
              <p:nvPr/>
            </p:nvSpPr>
            <p:spPr>
              <a:xfrm>
                <a:off x="5353468" y="3253021"/>
                <a:ext cx="798098" cy="79809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7" name="Retângulo: Cantos Arredondados 26">
              <a:extLst>
                <a:ext uri="{FF2B5EF4-FFF2-40B4-BE49-F238E27FC236}">
                  <a16:creationId xmlns="" xmlns:a16="http://schemas.microsoft.com/office/drawing/2014/main" id="{5688EFE7-DAC2-4789-B875-B9FB3F846E10}"/>
                </a:ext>
              </a:extLst>
            </p:cNvPr>
            <p:cNvSpPr/>
            <p:nvPr/>
          </p:nvSpPr>
          <p:spPr>
            <a:xfrm>
              <a:off x="4482788" y="3939782"/>
              <a:ext cx="236335" cy="1595146"/>
            </a:xfrm>
            <a:prstGeom prst="roundRect">
              <a:avLst>
                <a:gd name="adj" fmla="val 48985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5" name="Agrupar 4">
            <a:extLst>
              <a:ext uri="{FF2B5EF4-FFF2-40B4-BE49-F238E27FC236}">
                <a16:creationId xmlns="" xmlns:a16="http://schemas.microsoft.com/office/drawing/2014/main" id="{386D5536-6309-42F0-97E2-C4841575D018}"/>
              </a:ext>
            </a:extLst>
          </p:cNvPr>
          <p:cNvGrpSpPr/>
          <p:nvPr/>
        </p:nvGrpSpPr>
        <p:grpSpPr>
          <a:xfrm>
            <a:off x="189033" y="3751377"/>
            <a:ext cx="5499133" cy="1840585"/>
            <a:chOff x="6323543" y="3243924"/>
            <a:chExt cx="5499133" cy="1840585"/>
          </a:xfrm>
        </p:grpSpPr>
        <p:grpSp>
          <p:nvGrpSpPr>
            <p:cNvPr id="48" name="Agrupar 9">
              <a:extLst>
                <a:ext uri="{FF2B5EF4-FFF2-40B4-BE49-F238E27FC236}">
                  <a16:creationId xmlns="" xmlns:a16="http://schemas.microsoft.com/office/drawing/2014/main" id="{D8A46EF6-93B4-4DF2-BEF3-B0398708EA0F}"/>
                </a:ext>
              </a:extLst>
            </p:cNvPr>
            <p:cNvGrpSpPr/>
            <p:nvPr/>
          </p:nvGrpSpPr>
          <p:grpSpPr>
            <a:xfrm>
              <a:off x="6323543" y="3243924"/>
              <a:ext cx="1759040" cy="1840585"/>
              <a:chOff x="1895062" y="1738688"/>
              <a:chExt cx="3458817" cy="3619161"/>
            </a:xfrm>
          </p:grpSpPr>
          <p:pic>
            <p:nvPicPr>
              <p:cNvPr id="78" name="Imagem 77" descr="Uma imagem contendo objeto&#10;&#10;Descrição gerada automaticamente">
                <a:extLst>
                  <a:ext uri="{FF2B5EF4-FFF2-40B4-BE49-F238E27FC236}">
                    <a16:creationId xmlns="" xmlns:a16="http://schemas.microsoft.com/office/drawing/2014/main" id="{916347E3-9D8D-4DCA-9F1B-9D972441931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0000" b="90000" l="10000" r="90000">
                            <a14:foregroundMark x1="43385" y1="76759" x2="43385" y2="76759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497" r="22745"/>
              <a:stretch/>
            </p:blipFill>
            <p:spPr>
              <a:xfrm>
                <a:off x="1895062" y="1738688"/>
                <a:ext cx="3458817" cy="3619161"/>
              </a:xfrm>
              <a:prstGeom prst="rect">
                <a:avLst/>
              </a:prstGeom>
            </p:spPr>
          </p:pic>
          <p:pic>
            <p:nvPicPr>
              <p:cNvPr id="79" name="Gráfico 8" descr="Folha">
                <a:extLst>
                  <a:ext uri="{FF2B5EF4-FFF2-40B4-BE49-F238E27FC236}">
                    <a16:creationId xmlns="" xmlns:a16="http://schemas.microsoft.com/office/drawing/2014/main" id="{11952E72-EC5F-4F8B-AC3F-F8119C0E4C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355811" y="2998304"/>
                <a:ext cx="897836" cy="897836"/>
              </a:xfrm>
              <a:prstGeom prst="rect">
                <a:avLst/>
              </a:prstGeom>
            </p:spPr>
          </p:pic>
        </p:grpSp>
        <p:pic>
          <p:nvPicPr>
            <p:cNvPr id="49" name="Imagem 48">
              <a:extLst>
                <a:ext uri="{FF2B5EF4-FFF2-40B4-BE49-F238E27FC236}">
                  <a16:creationId xmlns="" xmlns:a16="http://schemas.microsoft.com/office/drawing/2014/main" id="{7E9CF60D-0582-4A2E-8D59-792D4581A11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  <a14:imgEffect>
                        <a14:colorTemperature colorTemp="11200"/>
                      </a14:imgEffect>
                      <a14:imgEffect>
                        <a14:brightnessContrast bright="20000" contras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53" t="22613" r="36124" b="20614"/>
            <a:stretch/>
          </p:blipFill>
          <p:spPr>
            <a:xfrm>
              <a:off x="11178938" y="4020424"/>
              <a:ext cx="643738" cy="723283"/>
            </a:xfrm>
            <a:prstGeom prst="rect">
              <a:avLst/>
            </a:prstGeom>
          </p:spPr>
        </p:pic>
        <p:grpSp>
          <p:nvGrpSpPr>
            <p:cNvPr id="50" name="Grupo 6">
              <a:extLst>
                <a:ext uri="{FF2B5EF4-FFF2-40B4-BE49-F238E27FC236}">
                  <a16:creationId xmlns="" xmlns:a16="http://schemas.microsoft.com/office/drawing/2014/main" id="{332892D6-7620-4FBB-93C7-9A026EA292AA}"/>
                </a:ext>
              </a:extLst>
            </p:cNvPr>
            <p:cNvGrpSpPr/>
            <p:nvPr/>
          </p:nvGrpSpPr>
          <p:grpSpPr>
            <a:xfrm>
              <a:off x="9436269" y="4088958"/>
              <a:ext cx="480985" cy="723283"/>
              <a:chOff x="2317171" y="1766455"/>
              <a:chExt cx="1381993" cy="2078182"/>
            </a:xfrm>
          </p:grpSpPr>
          <p:sp>
            <p:nvSpPr>
              <p:cNvPr id="75" name="Retângulo 74">
                <a:extLst>
                  <a:ext uri="{FF2B5EF4-FFF2-40B4-BE49-F238E27FC236}">
                    <a16:creationId xmlns="" xmlns:a16="http://schemas.microsoft.com/office/drawing/2014/main" id="{23940F09-CFF9-4F3F-9D75-E012CF8FC49B}"/>
                  </a:ext>
                </a:extLst>
              </p:cNvPr>
              <p:cNvSpPr/>
              <p:nvPr/>
            </p:nvSpPr>
            <p:spPr>
              <a:xfrm>
                <a:off x="2317171" y="2462646"/>
                <a:ext cx="363876" cy="1381991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76" name="Elipse 75">
                <a:extLst>
                  <a:ext uri="{FF2B5EF4-FFF2-40B4-BE49-F238E27FC236}">
                    <a16:creationId xmlns="" xmlns:a16="http://schemas.microsoft.com/office/drawing/2014/main" id="{34397493-EB45-461D-82FB-BE28C6935177}"/>
                  </a:ext>
                </a:extLst>
              </p:cNvPr>
              <p:cNvSpPr/>
              <p:nvPr/>
            </p:nvSpPr>
            <p:spPr>
              <a:xfrm>
                <a:off x="2317173" y="1766455"/>
                <a:ext cx="1381991" cy="1381991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7" name="Elipse 76">
                <a:extLst>
                  <a:ext uri="{FF2B5EF4-FFF2-40B4-BE49-F238E27FC236}">
                    <a16:creationId xmlns="" xmlns:a16="http://schemas.microsoft.com/office/drawing/2014/main" id="{3C16C7B8-D1F8-4207-865B-2C90193908DD}"/>
                  </a:ext>
                </a:extLst>
              </p:cNvPr>
              <p:cNvSpPr/>
              <p:nvPr/>
            </p:nvSpPr>
            <p:spPr>
              <a:xfrm>
                <a:off x="2585604" y="2034886"/>
                <a:ext cx="845127" cy="84512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51" name="Retângulo 50">
              <a:extLst>
                <a:ext uri="{FF2B5EF4-FFF2-40B4-BE49-F238E27FC236}">
                  <a16:creationId xmlns="" xmlns:a16="http://schemas.microsoft.com/office/drawing/2014/main" id="{9CD08A4E-DC87-413E-8BFD-4C0BA2F8A825}"/>
                </a:ext>
              </a:extLst>
            </p:cNvPr>
            <p:cNvSpPr/>
            <p:nvPr/>
          </p:nvSpPr>
          <p:spPr>
            <a:xfrm>
              <a:off x="10004952" y="3916585"/>
              <a:ext cx="100546" cy="65470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52" name="Agrupar 51">
              <a:extLst>
                <a:ext uri="{FF2B5EF4-FFF2-40B4-BE49-F238E27FC236}">
                  <a16:creationId xmlns="" xmlns:a16="http://schemas.microsoft.com/office/drawing/2014/main" id="{7B79985F-4951-4C89-B7B1-148DD66A7D6B}"/>
                </a:ext>
              </a:extLst>
            </p:cNvPr>
            <p:cNvGrpSpPr/>
            <p:nvPr/>
          </p:nvGrpSpPr>
          <p:grpSpPr>
            <a:xfrm>
              <a:off x="10172783" y="4135084"/>
              <a:ext cx="440526" cy="435112"/>
              <a:chOff x="7371298" y="3089878"/>
              <a:chExt cx="1349616" cy="1333032"/>
            </a:xfrm>
          </p:grpSpPr>
          <p:sp>
            <p:nvSpPr>
              <p:cNvPr id="71" name="Elipse 70">
                <a:extLst>
                  <a:ext uri="{FF2B5EF4-FFF2-40B4-BE49-F238E27FC236}">
                    <a16:creationId xmlns="" xmlns:a16="http://schemas.microsoft.com/office/drawing/2014/main" id="{F8A075EC-0155-47F4-AF7B-86DD841427F7}"/>
                  </a:ext>
                </a:extLst>
              </p:cNvPr>
              <p:cNvSpPr/>
              <p:nvPr/>
            </p:nvSpPr>
            <p:spPr>
              <a:xfrm>
                <a:off x="7371298" y="3089878"/>
                <a:ext cx="1332313" cy="1332313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2" name="Elipse 71">
                <a:extLst>
                  <a:ext uri="{FF2B5EF4-FFF2-40B4-BE49-F238E27FC236}">
                    <a16:creationId xmlns="" xmlns:a16="http://schemas.microsoft.com/office/drawing/2014/main" id="{BD258158-8BF3-4FD5-8E35-CE851DC25453}"/>
                  </a:ext>
                </a:extLst>
              </p:cNvPr>
              <p:cNvSpPr/>
              <p:nvPr/>
            </p:nvSpPr>
            <p:spPr>
              <a:xfrm>
                <a:off x="7668328" y="3386909"/>
                <a:ext cx="738251" cy="73825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3" name="Retângulo 72">
                <a:extLst>
                  <a:ext uri="{FF2B5EF4-FFF2-40B4-BE49-F238E27FC236}">
                    <a16:creationId xmlns="" xmlns:a16="http://schemas.microsoft.com/office/drawing/2014/main" id="{D0B00BEA-63D5-4CC2-9924-C7ED867BDECA}"/>
                  </a:ext>
                </a:extLst>
              </p:cNvPr>
              <p:cNvSpPr/>
              <p:nvPr/>
            </p:nvSpPr>
            <p:spPr>
              <a:xfrm>
                <a:off x="8486601" y="3155483"/>
                <a:ext cx="234313" cy="1266708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4" name="Retângulo 73">
                <a:extLst>
                  <a:ext uri="{FF2B5EF4-FFF2-40B4-BE49-F238E27FC236}">
                    <a16:creationId xmlns="" xmlns:a16="http://schemas.microsoft.com/office/drawing/2014/main" id="{11E510BA-B342-40EE-85E3-A0D59F984877}"/>
                  </a:ext>
                </a:extLst>
              </p:cNvPr>
              <p:cNvSpPr/>
              <p:nvPr/>
            </p:nvSpPr>
            <p:spPr>
              <a:xfrm rot="16200000">
                <a:off x="8430305" y="4158384"/>
                <a:ext cx="220614" cy="308438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53" name="Agrupar 52">
              <a:extLst>
                <a:ext uri="{FF2B5EF4-FFF2-40B4-BE49-F238E27FC236}">
                  <a16:creationId xmlns="" xmlns:a16="http://schemas.microsoft.com/office/drawing/2014/main" id="{F6C316F7-FB58-4665-9E19-E8F11B3AA50D}"/>
                </a:ext>
              </a:extLst>
            </p:cNvPr>
            <p:cNvGrpSpPr/>
            <p:nvPr/>
          </p:nvGrpSpPr>
          <p:grpSpPr>
            <a:xfrm>
              <a:off x="10694223" y="4155133"/>
              <a:ext cx="429005" cy="663072"/>
              <a:chOff x="8835314" y="3563051"/>
              <a:chExt cx="1008379" cy="1558560"/>
            </a:xfrm>
          </p:grpSpPr>
          <p:grpSp>
            <p:nvGrpSpPr>
              <p:cNvPr id="65" name="Grupo 28">
                <a:extLst>
                  <a:ext uri="{FF2B5EF4-FFF2-40B4-BE49-F238E27FC236}">
                    <a16:creationId xmlns="" xmlns:a16="http://schemas.microsoft.com/office/drawing/2014/main" id="{9F18BF91-7377-4A07-A786-A6BECB9EFD5F}"/>
                  </a:ext>
                </a:extLst>
              </p:cNvPr>
              <p:cNvGrpSpPr/>
              <p:nvPr/>
            </p:nvGrpSpPr>
            <p:grpSpPr>
              <a:xfrm>
                <a:off x="8835314" y="3563051"/>
                <a:ext cx="1008379" cy="1024161"/>
                <a:chOff x="6437471" y="2391677"/>
                <a:chExt cx="1670458" cy="1696602"/>
              </a:xfrm>
            </p:grpSpPr>
            <p:sp>
              <p:nvSpPr>
                <p:cNvPr id="68" name="Elipse 21">
                  <a:extLst>
                    <a:ext uri="{FF2B5EF4-FFF2-40B4-BE49-F238E27FC236}">
                      <a16:creationId xmlns="" xmlns:a16="http://schemas.microsoft.com/office/drawing/2014/main" id="{AA143E16-9F43-463D-8A28-037FCA84A88D}"/>
                    </a:ext>
                  </a:extLst>
                </p:cNvPr>
                <p:cNvSpPr/>
                <p:nvPr/>
              </p:nvSpPr>
              <p:spPr>
                <a:xfrm>
                  <a:off x="6437471" y="2609500"/>
                  <a:ext cx="1646608" cy="14787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2154" h="1478779">
                      <a:moveTo>
                        <a:pt x="1327086" y="0"/>
                      </a:moveTo>
                      <a:cubicBezTo>
                        <a:pt x="1525543" y="148399"/>
                        <a:pt x="1652154" y="385765"/>
                        <a:pt x="1652154" y="652702"/>
                      </a:cubicBezTo>
                      <a:cubicBezTo>
                        <a:pt x="1652154" y="1108932"/>
                        <a:pt x="1282307" y="1478779"/>
                        <a:pt x="826077" y="1478779"/>
                      </a:cubicBezTo>
                      <a:cubicBezTo>
                        <a:pt x="369847" y="1478779"/>
                        <a:pt x="0" y="1108932"/>
                        <a:pt x="0" y="652702"/>
                      </a:cubicBezTo>
                      <a:cubicBezTo>
                        <a:pt x="0" y="385766"/>
                        <a:pt x="126611" y="148401"/>
                        <a:pt x="325067" y="2"/>
                      </a:cubicBezTo>
                      <a:lnTo>
                        <a:pt x="321439" y="35986"/>
                      </a:lnTo>
                      <a:lnTo>
                        <a:pt x="321439" y="585351"/>
                      </a:lnTo>
                      <a:cubicBezTo>
                        <a:pt x="321439" y="864054"/>
                        <a:pt x="547373" y="1089988"/>
                        <a:pt x="826076" y="1089988"/>
                      </a:cubicBezTo>
                      <a:cubicBezTo>
                        <a:pt x="1104779" y="1089988"/>
                        <a:pt x="1330713" y="864054"/>
                        <a:pt x="1330713" y="585351"/>
                      </a:cubicBezTo>
                      <a:lnTo>
                        <a:pt x="1330713" y="35986"/>
                      </a:lnTo>
                      <a:cubicBezTo>
                        <a:pt x="1330713" y="23830"/>
                        <a:pt x="1330283" y="11774"/>
                        <a:pt x="1327086" y="0"/>
                      </a:cubicBez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9" name="Retângulo de cantos arredondados 25">
                  <a:extLst>
                    <a:ext uri="{FF2B5EF4-FFF2-40B4-BE49-F238E27FC236}">
                      <a16:creationId xmlns="" xmlns:a16="http://schemas.microsoft.com/office/drawing/2014/main" id="{54C5B310-7840-4B97-86D5-489D98EC2ED4}"/>
                    </a:ext>
                  </a:extLst>
                </p:cNvPr>
                <p:cNvSpPr/>
                <p:nvPr/>
              </p:nvSpPr>
              <p:spPr>
                <a:xfrm rot="188833">
                  <a:off x="6456521" y="2391677"/>
                  <a:ext cx="311727" cy="96038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0" name="Retângulo de cantos arredondados 26">
                  <a:extLst>
                    <a:ext uri="{FF2B5EF4-FFF2-40B4-BE49-F238E27FC236}">
                      <a16:creationId xmlns="" xmlns:a16="http://schemas.microsoft.com/office/drawing/2014/main" id="{32EB7243-A587-4162-AB70-F815FE913CDA}"/>
                    </a:ext>
                  </a:extLst>
                </p:cNvPr>
                <p:cNvSpPr/>
                <p:nvPr/>
              </p:nvSpPr>
              <p:spPr>
                <a:xfrm flipH="1">
                  <a:off x="7751574" y="2395462"/>
                  <a:ext cx="356355" cy="122310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66" name="Semicírculo 65">
                <a:extLst>
                  <a:ext uri="{FF2B5EF4-FFF2-40B4-BE49-F238E27FC236}">
                    <a16:creationId xmlns="" xmlns:a16="http://schemas.microsoft.com/office/drawing/2014/main" id="{652815B8-16DB-4D8B-A8F0-CD0E9D3A1AA4}"/>
                  </a:ext>
                </a:extLst>
              </p:cNvPr>
              <p:cNvSpPr/>
              <p:nvPr/>
            </p:nvSpPr>
            <p:spPr>
              <a:xfrm rot="10800000">
                <a:off x="9026980" y="4284791"/>
                <a:ext cx="816713" cy="836820"/>
              </a:xfrm>
              <a:prstGeom prst="blockArc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Retângulo 66">
                <a:extLst>
                  <a:ext uri="{FF2B5EF4-FFF2-40B4-BE49-F238E27FC236}">
                    <a16:creationId xmlns="" xmlns:a16="http://schemas.microsoft.com/office/drawing/2014/main" id="{87A96FE1-DFF7-467D-8CB7-0F7F4C66335D}"/>
                  </a:ext>
                </a:extLst>
              </p:cNvPr>
              <p:cNvSpPr/>
              <p:nvPr/>
            </p:nvSpPr>
            <p:spPr>
              <a:xfrm>
                <a:off x="9639217" y="3916045"/>
                <a:ext cx="204476" cy="805625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54" name="Agrupar 53">
              <a:extLst>
                <a:ext uri="{FF2B5EF4-FFF2-40B4-BE49-F238E27FC236}">
                  <a16:creationId xmlns="" xmlns:a16="http://schemas.microsoft.com/office/drawing/2014/main" id="{D3EBA6A5-2F45-4464-9ADD-F2E3D0D02946}"/>
                </a:ext>
              </a:extLst>
            </p:cNvPr>
            <p:cNvGrpSpPr/>
            <p:nvPr/>
          </p:nvGrpSpPr>
          <p:grpSpPr>
            <a:xfrm>
              <a:off x="8823947" y="4065596"/>
              <a:ext cx="539750" cy="539750"/>
              <a:chOff x="5117133" y="3021210"/>
              <a:chExt cx="1268689" cy="1268689"/>
            </a:xfrm>
          </p:grpSpPr>
          <p:sp>
            <p:nvSpPr>
              <p:cNvPr id="63" name="Elipse 62">
                <a:extLst>
                  <a:ext uri="{FF2B5EF4-FFF2-40B4-BE49-F238E27FC236}">
                    <a16:creationId xmlns="" xmlns:a16="http://schemas.microsoft.com/office/drawing/2014/main" id="{1D6244C9-62B2-49FD-92CF-558C5C1D4950}"/>
                  </a:ext>
                </a:extLst>
              </p:cNvPr>
              <p:cNvSpPr/>
              <p:nvPr/>
            </p:nvSpPr>
            <p:spPr>
              <a:xfrm>
                <a:off x="5117133" y="3021210"/>
                <a:ext cx="1268689" cy="1268689"/>
              </a:xfrm>
              <a:prstGeom prst="ellipse">
                <a:avLst/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4" name="Elipse 63">
                <a:extLst>
                  <a:ext uri="{FF2B5EF4-FFF2-40B4-BE49-F238E27FC236}">
                    <a16:creationId xmlns="" xmlns:a16="http://schemas.microsoft.com/office/drawing/2014/main" id="{AC2F4146-1109-4FE6-BA49-637025ADEDB4}"/>
                  </a:ext>
                </a:extLst>
              </p:cNvPr>
              <p:cNvSpPr/>
              <p:nvPr/>
            </p:nvSpPr>
            <p:spPr>
              <a:xfrm>
                <a:off x="5353468" y="3253021"/>
                <a:ext cx="798098" cy="79809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55" name="Agrupar 54">
              <a:extLst>
                <a:ext uri="{FF2B5EF4-FFF2-40B4-BE49-F238E27FC236}">
                  <a16:creationId xmlns="" xmlns:a16="http://schemas.microsoft.com/office/drawing/2014/main" id="{A99AD7C2-9E6F-4394-8125-7BC761BFFF59}"/>
                </a:ext>
              </a:extLst>
            </p:cNvPr>
            <p:cNvGrpSpPr/>
            <p:nvPr/>
          </p:nvGrpSpPr>
          <p:grpSpPr>
            <a:xfrm>
              <a:off x="8626513" y="3943834"/>
              <a:ext cx="129161" cy="627967"/>
              <a:chOff x="4610100" y="2719150"/>
              <a:chExt cx="303595" cy="1476046"/>
            </a:xfrm>
          </p:grpSpPr>
          <p:sp>
            <p:nvSpPr>
              <p:cNvPr id="61" name="Retângulo: Cantos Arredondados 60">
                <a:extLst>
                  <a:ext uri="{FF2B5EF4-FFF2-40B4-BE49-F238E27FC236}">
                    <a16:creationId xmlns="" xmlns:a16="http://schemas.microsoft.com/office/drawing/2014/main" id="{182697A8-6810-4546-AE92-CD2AC859F3F2}"/>
                  </a:ext>
                </a:extLst>
              </p:cNvPr>
              <p:cNvSpPr/>
              <p:nvPr/>
            </p:nvSpPr>
            <p:spPr>
              <a:xfrm>
                <a:off x="4610100" y="3161741"/>
                <a:ext cx="303595" cy="1033455"/>
              </a:xfrm>
              <a:prstGeom prst="roundRect">
                <a:avLst>
                  <a:gd name="adj" fmla="val 48985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2" name="Retângulo: Cantos Arredondados 61">
                <a:extLst>
                  <a:ext uri="{FF2B5EF4-FFF2-40B4-BE49-F238E27FC236}">
                    <a16:creationId xmlns="" xmlns:a16="http://schemas.microsoft.com/office/drawing/2014/main" id="{840CE0B2-0823-44FD-9FE4-5163BB0AF274}"/>
                  </a:ext>
                </a:extLst>
              </p:cNvPr>
              <p:cNvSpPr/>
              <p:nvPr/>
            </p:nvSpPr>
            <p:spPr>
              <a:xfrm>
                <a:off x="4610100" y="2719150"/>
                <a:ext cx="303595" cy="302060"/>
              </a:xfrm>
              <a:prstGeom prst="roundRect">
                <a:avLst>
                  <a:gd name="adj" fmla="val 33179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56" name="Agrupar 55">
              <a:extLst>
                <a:ext uri="{FF2B5EF4-FFF2-40B4-BE49-F238E27FC236}">
                  <a16:creationId xmlns="" xmlns:a16="http://schemas.microsoft.com/office/drawing/2014/main" id="{A6BA65A4-AEB8-4EA0-86DE-921D5AF68768}"/>
                </a:ext>
              </a:extLst>
            </p:cNvPr>
            <p:cNvGrpSpPr/>
            <p:nvPr/>
          </p:nvGrpSpPr>
          <p:grpSpPr>
            <a:xfrm>
              <a:off x="8029790" y="3719107"/>
              <a:ext cx="539750" cy="872965"/>
              <a:chOff x="4482788" y="3939782"/>
              <a:chExt cx="1268689" cy="2051917"/>
            </a:xfrm>
          </p:grpSpPr>
          <p:grpSp>
            <p:nvGrpSpPr>
              <p:cNvPr id="57" name="Agrupar 56">
                <a:extLst>
                  <a:ext uri="{FF2B5EF4-FFF2-40B4-BE49-F238E27FC236}">
                    <a16:creationId xmlns="" xmlns:a16="http://schemas.microsoft.com/office/drawing/2014/main" id="{A008ADF6-BCBA-4019-A65A-CD74AEBD329A}"/>
                  </a:ext>
                </a:extLst>
              </p:cNvPr>
              <p:cNvGrpSpPr/>
              <p:nvPr/>
            </p:nvGrpSpPr>
            <p:grpSpPr>
              <a:xfrm>
                <a:off x="4482788" y="4723010"/>
                <a:ext cx="1268689" cy="1268689"/>
                <a:chOff x="5117133" y="3021210"/>
                <a:chExt cx="1268689" cy="1268689"/>
              </a:xfrm>
            </p:grpSpPr>
            <p:sp>
              <p:nvSpPr>
                <p:cNvPr id="59" name="Elipse 58">
                  <a:extLst>
                    <a:ext uri="{FF2B5EF4-FFF2-40B4-BE49-F238E27FC236}">
                      <a16:creationId xmlns="" xmlns:a16="http://schemas.microsoft.com/office/drawing/2014/main" id="{2DCD0235-E9FA-4072-AAFF-957EB699C8F6}"/>
                    </a:ext>
                  </a:extLst>
                </p:cNvPr>
                <p:cNvSpPr/>
                <p:nvPr/>
              </p:nvSpPr>
              <p:spPr>
                <a:xfrm>
                  <a:off x="5117133" y="3021210"/>
                  <a:ext cx="1268689" cy="1268689"/>
                </a:xfrm>
                <a:prstGeom prst="ellipse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0" name="Elipse 59">
                  <a:extLst>
                    <a:ext uri="{FF2B5EF4-FFF2-40B4-BE49-F238E27FC236}">
                      <a16:creationId xmlns="" xmlns:a16="http://schemas.microsoft.com/office/drawing/2014/main" id="{9BF41FA9-45BA-47FB-AB79-ABDF85A75791}"/>
                    </a:ext>
                  </a:extLst>
                </p:cNvPr>
                <p:cNvSpPr/>
                <p:nvPr/>
              </p:nvSpPr>
              <p:spPr>
                <a:xfrm>
                  <a:off x="5353468" y="3253021"/>
                  <a:ext cx="798098" cy="79809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58" name="Retângulo: Cantos Arredondados 57">
                <a:extLst>
                  <a:ext uri="{FF2B5EF4-FFF2-40B4-BE49-F238E27FC236}">
                    <a16:creationId xmlns="" xmlns:a16="http://schemas.microsoft.com/office/drawing/2014/main" id="{4F11BBD8-B744-48A4-8077-7AABB270EC85}"/>
                  </a:ext>
                </a:extLst>
              </p:cNvPr>
              <p:cNvSpPr/>
              <p:nvPr/>
            </p:nvSpPr>
            <p:spPr>
              <a:xfrm>
                <a:off x="4482788" y="3939782"/>
                <a:ext cx="236335" cy="1595146"/>
              </a:xfrm>
              <a:prstGeom prst="roundRect">
                <a:avLst>
                  <a:gd name="adj" fmla="val 48985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2" name="Grupo 1"/>
          <p:cNvGrpSpPr/>
          <p:nvPr/>
        </p:nvGrpSpPr>
        <p:grpSpPr>
          <a:xfrm>
            <a:off x="1018313" y="510581"/>
            <a:ext cx="3752431" cy="2626795"/>
            <a:chOff x="1018313" y="510581"/>
            <a:chExt cx="3752431" cy="2626795"/>
          </a:xfrm>
        </p:grpSpPr>
        <p:grpSp>
          <p:nvGrpSpPr>
            <p:cNvPr id="14" name="Agrupar 9">
              <a:extLst>
                <a:ext uri="{FF2B5EF4-FFF2-40B4-BE49-F238E27FC236}">
                  <a16:creationId xmlns="" xmlns:a16="http://schemas.microsoft.com/office/drawing/2014/main" id="{CED1955D-3D0B-487D-AA3A-3B4047A0210A}"/>
                </a:ext>
              </a:extLst>
            </p:cNvPr>
            <p:cNvGrpSpPr/>
            <p:nvPr/>
          </p:nvGrpSpPr>
          <p:grpSpPr>
            <a:xfrm>
              <a:off x="1801790" y="510581"/>
              <a:ext cx="1759040" cy="1840585"/>
              <a:chOff x="1895062" y="1738688"/>
              <a:chExt cx="3458817" cy="3619161"/>
            </a:xfrm>
          </p:grpSpPr>
          <p:pic>
            <p:nvPicPr>
              <p:cNvPr id="17" name="Imagem 16" descr="Uma imagem contendo objeto&#10;&#10;Descrição gerada automaticamente">
                <a:extLst>
                  <a:ext uri="{FF2B5EF4-FFF2-40B4-BE49-F238E27FC236}">
                    <a16:creationId xmlns="" xmlns:a16="http://schemas.microsoft.com/office/drawing/2014/main" id="{1B9BA244-B9AA-4917-B819-488CA49DB1E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0000" b="90000" l="10000" r="90000">
                            <a14:foregroundMark x1="43385" y1="76759" x2="43385" y2="76759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497" r="22745"/>
              <a:stretch/>
            </p:blipFill>
            <p:spPr>
              <a:xfrm>
                <a:off x="1895062" y="1738688"/>
                <a:ext cx="3458817" cy="3619161"/>
              </a:xfrm>
              <a:prstGeom prst="rect">
                <a:avLst/>
              </a:prstGeom>
            </p:spPr>
          </p:pic>
          <p:pic>
            <p:nvPicPr>
              <p:cNvPr id="18" name="Gráfico 8" descr="Folha">
                <a:extLst>
                  <a:ext uri="{FF2B5EF4-FFF2-40B4-BE49-F238E27FC236}">
                    <a16:creationId xmlns="" xmlns:a16="http://schemas.microsoft.com/office/drawing/2014/main" id="{D7B239DE-0B7B-4BDF-93B8-A09B4D198D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355811" y="2998304"/>
                <a:ext cx="897836" cy="897836"/>
              </a:xfrm>
              <a:prstGeom prst="rect">
                <a:avLst/>
              </a:prstGeom>
            </p:spPr>
          </p:pic>
        </p:grpSp>
        <p:pic>
          <p:nvPicPr>
            <p:cNvPr id="13" name="Imagem 12">
              <a:extLst>
                <a:ext uri="{FF2B5EF4-FFF2-40B4-BE49-F238E27FC236}">
                  <a16:creationId xmlns="" xmlns:a16="http://schemas.microsoft.com/office/drawing/2014/main" id="{B868C85B-D2F3-4550-BA05-FCA4A03C03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  <a14:imgEffect>
                        <a14:colorTemperature colorTemp="11200"/>
                      </a14:imgEffect>
                      <a14:imgEffect>
                        <a14:brightnessContrast bright="20000" contras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53" t="22613" r="36124" b="20614"/>
            <a:stretch/>
          </p:blipFill>
          <p:spPr>
            <a:xfrm>
              <a:off x="4127006" y="2348767"/>
              <a:ext cx="643738" cy="723283"/>
            </a:xfrm>
            <a:prstGeom prst="rect">
              <a:avLst/>
            </a:prstGeom>
          </p:spPr>
        </p:pic>
        <p:grpSp>
          <p:nvGrpSpPr>
            <p:cNvPr id="80" name="Grupo 79"/>
            <p:cNvGrpSpPr/>
            <p:nvPr/>
          </p:nvGrpSpPr>
          <p:grpSpPr>
            <a:xfrm>
              <a:off x="1018313" y="2074207"/>
              <a:ext cx="3061993" cy="1063169"/>
              <a:chOff x="1221214" y="3157513"/>
              <a:chExt cx="7802759" cy="2709233"/>
            </a:xfrm>
          </p:grpSpPr>
          <p:grpSp>
            <p:nvGrpSpPr>
              <p:cNvPr id="81" name="Agrupar 65">
                <a:extLst>
                  <a:ext uri="{FF2B5EF4-FFF2-40B4-BE49-F238E27FC236}">
                    <a16:creationId xmlns="" xmlns:a16="http://schemas.microsoft.com/office/drawing/2014/main" id="{4490A43D-3A84-4D75-BE83-42729F2BF49E}"/>
                  </a:ext>
                </a:extLst>
              </p:cNvPr>
              <p:cNvGrpSpPr/>
              <p:nvPr/>
            </p:nvGrpSpPr>
            <p:grpSpPr>
              <a:xfrm>
                <a:off x="1221214" y="3157513"/>
                <a:ext cx="1476452" cy="2115849"/>
                <a:chOff x="2016048" y="1789390"/>
                <a:chExt cx="1485407" cy="2483834"/>
              </a:xfrm>
            </p:grpSpPr>
            <p:sp>
              <p:nvSpPr>
                <p:cNvPr id="105" name="Retângulo 104">
                  <a:extLst>
                    <a:ext uri="{FF2B5EF4-FFF2-40B4-BE49-F238E27FC236}">
                      <a16:creationId xmlns="" xmlns:a16="http://schemas.microsoft.com/office/drawing/2014/main" id="{01411FC4-F27D-422E-A5D6-FA5F874C3CE0}"/>
                    </a:ext>
                  </a:extLst>
                </p:cNvPr>
                <p:cNvSpPr/>
                <p:nvPr/>
              </p:nvSpPr>
              <p:spPr>
                <a:xfrm>
                  <a:off x="2016048" y="1789390"/>
                  <a:ext cx="161115" cy="2483834"/>
                </a:xfrm>
                <a:prstGeom prst="rect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6" name="Fluxograma: Atraso 105">
                  <a:extLst>
                    <a:ext uri="{FF2B5EF4-FFF2-40B4-BE49-F238E27FC236}">
                      <a16:creationId xmlns="" xmlns:a16="http://schemas.microsoft.com/office/drawing/2014/main" id="{BC13C218-49F7-4C15-9103-C08855F0A2F6}"/>
                    </a:ext>
                  </a:extLst>
                </p:cNvPr>
                <p:cNvSpPr/>
                <p:nvPr/>
              </p:nvSpPr>
              <p:spPr>
                <a:xfrm>
                  <a:off x="2177538" y="1789390"/>
                  <a:ext cx="1186540" cy="1186540"/>
                </a:xfrm>
                <a:prstGeom prst="flowChartDelay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7" name="Fluxograma: Atraso 106">
                  <a:extLst>
                    <a:ext uri="{FF2B5EF4-FFF2-40B4-BE49-F238E27FC236}">
                      <a16:creationId xmlns="" xmlns:a16="http://schemas.microsoft.com/office/drawing/2014/main" id="{C193DCBA-283F-4FD2-8486-6E3C193C6FF3}"/>
                    </a:ext>
                  </a:extLst>
                </p:cNvPr>
                <p:cNvSpPr/>
                <p:nvPr/>
              </p:nvSpPr>
              <p:spPr>
                <a:xfrm>
                  <a:off x="2177016" y="2948785"/>
                  <a:ext cx="1324439" cy="1324439"/>
                </a:xfrm>
                <a:prstGeom prst="flowChartDelay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pic>
              <p:nvPicPr>
                <p:cNvPr id="108" name="Gráfico 8" descr="Folha">
                  <a:extLst>
                    <a:ext uri="{FF2B5EF4-FFF2-40B4-BE49-F238E27FC236}">
                      <a16:creationId xmlns="" xmlns:a16="http://schemas.microsoft.com/office/drawing/2014/main" id="{5EC7CD3D-A56C-4CAD-B7AA-1BFA33126D1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=""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 rot="21192469" flipH="1">
                  <a:off x="2125018" y="1805930"/>
                  <a:ext cx="1237607" cy="1237607"/>
                </a:xfrm>
                <a:prstGeom prst="rect">
                  <a:avLst/>
                </a:prstGeom>
              </p:spPr>
            </p:pic>
            <p:sp>
              <p:nvSpPr>
                <p:cNvPr id="109" name="Elipse 108">
                  <a:extLst>
                    <a:ext uri="{FF2B5EF4-FFF2-40B4-BE49-F238E27FC236}">
                      <a16:creationId xmlns="" xmlns:a16="http://schemas.microsoft.com/office/drawing/2014/main" id="{F6BEABF7-B067-4620-AEA8-00FF5B9AB556}"/>
                    </a:ext>
                  </a:extLst>
                </p:cNvPr>
                <p:cNvSpPr/>
                <p:nvPr/>
              </p:nvSpPr>
              <p:spPr>
                <a:xfrm>
                  <a:off x="2560891" y="2264972"/>
                  <a:ext cx="539883" cy="51616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pic>
              <p:nvPicPr>
                <p:cNvPr id="110" name="Gráfico 8" descr="Folha">
                  <a:extLst>
                    <a:ext uri="{FF2B5EF4-FFF2-40B4-BE49-F238E27FC236}">
                      <a16:creationId xmlns="" xmlns:a16="http://schemas.microsoft.com/office/drawing/2014/main" id="{AB88A0B6-714C-4B66-927E-A5B75F1F063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="" xmlns:asvg="http://schemas.microsoft.com/office/drawing/2016/SVG/main" r:embed="rId10"/>
                    </a:ext>
                  </a:extLst>
                </a:blip>
                <a:stretch>
                  <a:fillRect/>
                </a:stretch>
              </p:blipFill>
              <p:spPr>
                <a:xfrm rot="21034682" flipH="1">
                  <a:off x="2297183" y="1975042"/>
                  <a:ext cx="897659" cy="897659"/>
                </a:xfrm>
                <a:prstGeom prst="rect">
                  <a:avLst/>
                </a:prstGeom>
              </p:spPr>
            </p:pic>
            <p:sp>
              <p:nvSpPr>
                <p:cNvPr id="111" name="Fluxograma: Atraso 110">
                  <a:extLst>
                    <a:ext uri="{FF2B5EF4-FFF2-40B4-BE49-F238E27FC236}">
                      <a16:creationId xmlns="" xmlns:a16="http://schemas.microsoft.com/office/drawing/2014/main" id="{FA4F8283-103E-4C0D-B9EF-F72C95E6AEA1}"/>
                    </a:ext>
                  </a:extLst>
                </p:cNvPr>
                <p:cNvSpPr/>
                <p:nvPr/>
              </p:nvSpPr>
              <p:spPr>
                <a:xfrm>
                  <a:off x="2372622" y="3187736"/>
                  <a:ext cx="786744" cy="786744"/>
                </a:xfrm>
                <a:prstGeom prst="flowChartDelay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82" name="Grupo 81"/>
              <p:cNvGrpSpPr/>
              <p:nvPr/>
            </p:nvGrpSpPr>
            <p:grpSpPr>
              <a:xfrm>
                <a:off x="4893290" y="4030182"/>
                <a:ext cx="1221318" cy="1836564"/>
                <a:chOff x="2317171" y="1766455"/>
                <a:chExt cx="1381993" cy="2078182"/>
              </a:xfrm>
            </p:grpSpPr>
            <p:sp>
              <p:nvSpPr>
                <p:cNvPr id="102" name="Retângulo 101"/>
                <p:cNvSpPr/>
                <p:nvPr/>
              </p:nvSpPr>
              <p:spPr>
                <a:xfrm>
                  <a:off x="2317171" y="2462646"/>
                  <a:ext cx="363876" cy="1381991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103" name="Elipse 102"/>
                <p:cNvSpPr/>
                <p:nvPr/>
              </p:nvSpPr>
              <p:spPr>
                <a:xfrm>
                  <a:off x="2317173" y="1766455"/>
                  <a:ext cx="1381991" cy="1381991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4" name="Elipse 103"/>
                <p:cNvSpPr/>
                <p:nvPr/>
              </p:nvSpPr>
              <p:spPr>
                <a:xfrm>
                  <a:off x="2585604" y="2034886"/>
                  <a:ext cx="845127" cy="84512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83" name="Retângulo 82"/>
              <p:cNvSpPr/>
              <p:nvPr/>
            </p:nvSpPr>
            <p:spPr>
              <a:xfrm>
                <a:off x="6324337" y="3750782"/>
                <a:ext cx="236335" cy="15389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84" name="Agrupar 1">
                <a:extLst>
                  <a:ext uri="{FF2B5EF4-FFF2-40B4-BE49-F238E27FC236}">
                    <a16:creationId xmlns="" xmlns:a16="http://schemas.microsoft.com/office/drawing/2014/main" id="{4D77D201-297E-4FDA-86FB-589A97E24683}"/>
                  </a:ext>
                </a:extLst>
              </p:cNvPr>
              <p:cNvGrpSpPr/>
              <p:nvPr/>
            </p:nvGrpSpPr>
            <p:grpSpPr>
              <a:xfrm>
                <a:off x="6770401" y="4220682"/>
                <a:ext cx="1035461" cy="1022737"/>
                <a:chOff x="7371298" y="3089878"/>
                <a:chExt cx="1349616" cy="1333032"/>
              </a:xfrm>
            </p:grpSpPr>
            <p:sp>
              <p:nvSpPr>
                <p:cNvPr id="98" name="Elipse 97"/>
                <p:cNvSpPr/>
                <p:nvPr/>
              </p:nvSpPr>
              <p:spPr>
                <a:xfrm>
                  <a:off x="7371298" y="3089878"/>
                  <a:ext cx="1332313" cy="1332313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9" name="Elipse 98"/>
                <p:cNvSpPr/>
                <p:nvPr/>
              </p:nvSpPr>
              <p:spPr>
                <a:xfrm>
                  <a:off x="7668328" y="3386909"/>
                  <a:ext cx="738251" cy="73825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0" name="Retângulo 99"/>
                <p:cNvSpPr/>
                <p:nvPr/>
              </p:nvSpPr>
              <p:spPr>
                <a:xfrm>
                  <a:off x="8486601" y="3155483"/>
                  <a:ext cx="234313" cy="1266708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1" name="Retângulo 100"/>
                <p:cNvSpPr/>
                <p:nvPr/>
              </p:nvSpPr>
              <p:spPr>
                <a:xfrm rot="16200000">
                  <a:off x="8430305" y="4158384"/>
                  <a:ext cx="220614" cy="308438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85" name="Agrupar 82">
                <a:extLst>
                  <a:ext uri="{FF2B5EF4-FFF2-40B4-BE49-F238E27FC236}">
                    <a16:creationId xmlns="" xmlns:a16="http://schemas.microsoft.com/office/drawing/2014/main" id="{EB985B41-2A0F-4F3F-93D4-735E25875ABF}"/>
                  </a:ext>
                </a:extLst>
              </p:cNvPr>
              <p:cNvGrpSpPr/>
              <p:nvPr/>
            </p:nvGrpSpPr>
            <p:grpSpPr>
              <a:xfrm>
                <a:off x="8015593" y="4296882"/>
                <a:ext cx="1008380" cy="1558560"/>
                <a:chOff x="8835313" y="3563051"/>
                <a:chExt cx="1008380" cy="1558560"/>
              </a:xfrm>
            </p:grpSpPr>
            <p:grpSp>
              <p:nvGrpSpPr>
                <p:cNvPr id="92" name="Grupo 91"/>
                <p:cNvGrpSpPr/>
                <p:nvPr/>
              </p:nvGrpSpPr>
              <p:grpSpPr>
                <a:xfrm>
                  <a:off x="8835313" y="3563051"/>
                  <a:ext cx="1000669" cy="1024161"/>
                  <a:chOff x="6437471" y="2391677"/>
                  <a:chExt cx="1657686" cy="1696602"/>
                </a:xfrm>
              </p:grpSpPr>
              <p:sp>
                <p:nvSpPr>
                  <p:cNvPr id="95" name="Elipse 21"/>
                  <p:cNvSpPr/>
                  <p:nvPr/>
                </p:nvSpPr>
                <p:spPr>
                  <a:xfrm>
                    <a:off x="6437471" y="2609500"/>
                    <a:ext cx="1646608" cy="147877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52154" h="1478779">
                        <a:moveTo>
                          <a:pt x="1327086" y="0"/>
                        </a:moveTo>
                        <a:cubicBezTo>
                          <a:pt x="1525543" y="148399"/>
                          <a:pt x="1652154" y="385765"/>
                          <a:pt x="1652154" y="652702"/>
                        </a:cubicBezTo>
                        <a:cubicBezTo>
                          <a:pt x="1652154" y="1108932"/>
                          <a:pt x="1282307" y="1478779"/>
                          <a:pt x="826077" y="1478779"/>
                        </a:cubicBezTo>
                        <a:cubicBezTo>
                          <a:pt x="369847" y="1478779"/>
                          <a:pt x="0" y="1108932"/>
                          <a:pt x="0" y="652702"/>
                        </a:cubicBezTo>
                        <a:cubicBezTo>
                          <a:pt x="0" y="385766"/>
                          <a:pt x="126611" y="148401"/>
                          <a:pt x="325067" y="2"/>
                        </a:cubicBezTo>
                        <a:lnTo>
                          <a:pt x="321439" y="35986"/>
                        </a:lnTo>
                        <a:lnTo>
                          <a:pt x="321439" y="585351"/>
                        </a:lnTo>
                        <a:cubicBezTo>
                          <a:pt x="321439" y="864054"/>
                          <a:pt x="547373" y="1089988"/>
                          <a:pt x="826076" y="1089988"/>
                        </a:cubicBezTo>
                        <a:cubicBezTo>
                          <a:pt x="1104779" y="1089988"/>
                          <a:pt x="1330713" y="864054"/>
                          <a:pt x="1330713" y="585351"/>
                        </a:cubicBezTo>
                        <a:lnTo>
                          <a:pt x="1330713" y="35986"/>
                        </a:lnTo>
                        <a:cubicBezTo>
                          <a:pt x="1330713" y="23830"/>
                          <a:pt x="1330283" y="11774"/>
                          <a:pt x="1327086" y="0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6" name="Retângulo de cantos arredondados 95"/>
                  <p:cNvSpPr/>
                  <p:nvPr/>
                </p:nvSpPr>
                <p:spPr>
                  <a:xfrm rot="188833">
                    <a:off x="6456521" y="2391677"/>
                    <a:ext cx="311727" cy="96038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7" name="Retângulo de cantos arredondados 96"/>
                  <p:cNvSpPr/>
                  <p:nvPr/>
                </p:nvSpPr>
                <p:spPr>
                  <a:xfrm rot="21411167" flipH="1">
                    <a:off x="7751745" y="2395464"/>
                    <a:ext cx="343412" cy="96038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93" name="Semicírculo 8">
                  <a:extLst>
                    <a:ext uri="{FF2B5EF4-FFF2-40B4-BE49-F238E27FC236}">
                      <a16:creationId xmlns="" xmlns:a16="http://schemas.microsoft.com/office/drawing/2014/main" id="{D5A8603A-DA44-4AE0-A592-43AF674BD922}"/>
                    </a:ext>
                  </a:extLst>
                </p:cNvPr>
                <p:cNvSpPr/>
                <p:nvPr/>
              </p:nvSpPr>
              <p:spPr>
                <a:xfrm rot="10800000">
                  <a:off x="9026980" y="4284791"/>
                  <a:ext cx="816713" cy="836820"/>
                </a:xfrm>
                <a:prstGeom prst="blockArc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4" name="Retângulo 93">
                  <a:extLst>
                    <a:ext uri="{FF2B5EF4-FFF2-40B4-BE49-F238E27FC236}">
                      <a16:creationId xmlns="" xmlns:a16="http://schemas.microsoft.com/office/drawing/2014/main" id="{DC52BA82-A836-4888-A017-198D1CE68E29}"/>
                    </a:ext>
                  </a:extLst>
                </p:cNvPr>
                <p:cNvSpPr/>
                <p:nvPr/>
              </p:nvSpPr>
              <p:spPr>
                <a:xfrm>
                  <a:off x="9639217" y="3916045"/>
                  <a:ext cx="204476" cy="805625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86" name="Agrupar 76">
                <a:extLst>
                  <a:ext uri="{FF2B5EF4-FFF2-40B4-BE49-F238E27FC236}">
                    <a16:creationId xmlns="" xmlns:a16="http://schemas.microsoft.com/office/drawing/2014/main" id="{98A73EF3-2AA6-40F3-95F1-A5EF15BA9310}"/>
                  </a:ext>
                </a:extLst>
              </p:cNvPr>
              <p:cNvGrpSpPr/>
              <p:nvPr/>
            </p:nvGrpSpPr>
            <p:grpSpPr>
              <a:xfrm>
                <a:off x="3414872" y="4030182"/>
                <a:ext cx="1268689" cy="1268689"/>
                <a:chOff x="5117133" y="3021210"/>
                <a:chExt cx="1268689" cy="1268689"/>
              </a:xfrm>
            </p:grpSpPr>
            <p:sp>
              <p:nvSpPr>
                <p:cNvPr id="90" name="Elipse 89">
                  <a:extLst>
                    <a:ext uri="{FF2B5EF4-FFF2-40B4-BE49-F238E27FC236}">
                      <a16:creationId xmlns="" xmlns:a16="http://schemas.microsoft.com/office/drawing/2014/main" id="{98156F28-7FBA-4951-A558-2341E8F94238}"/>
                    </a:ext>
                  </a:extLst>
                </p:cNvPr>
                <p:cNvSpPr/>
                <p:nvPr/>
              </p:nvSpPr>
              <p:spPr>
                <a:xfrm>
                  <a:off x="5117133" y="3021210"/>
                  <a:ext cx="1268689" cy="1268689"/>
                </a:xfrm>
                <a:prstGeom prst="ellipse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1" name="Elipse 90">
                  <a:extLst>
                    <a:ext uri="{FF2B5EF4-FFF2-40B4-BE49-F238E27FC236}">
                      <a16:creationId xmlns="" xmlns:a16="http://schemas.microsoft.com/office/drawing/2014/main" id="{5586FC0B-64B7-4E6A-AA99-1041022AB575}"/>
                    </a:ext>
                  </a:extLst>
                </p:cNvPr>
                <p:cNvSpPr/>
                <p:nvPr/>
              </p:nvSpPr>
              <p:spPr>
                <a:xfrm>
                  <a:off x="5353468" y="3253021"/>
                  <a:ext cx="798098" cy="79809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87" name="Agrupar 75">
                <a:extLst>
                  <a:ext uri="{FF2B5EF4-FFF2-40B4-BE49-F238E27FC236}">
                    <a16:creationId xmlns="" xmlns:a16="http://schemas.microsoft.com/office/drawing/2014/main" id="{C9DEF383-3376-4000-9368-E23F145BC337}"/>
                  </a:ext>
                </a:extLst>
              </p:cNvPr>
              <p:cNvGrpSpPr/>
              <p:nvPr/>
            </p:nvGrpSpPr>
            <p:grpSpPr>
              <a:xfrm>
                <a:off x="2901548" y="3738082"/>
                <a:ext cx="303595" cy="1476046"/>
                <a:chOff x="4610100" y="2719150"/>
                <a:chExt cx="303595" cy="1476046"/>
              </a:xfrm>
            </p:grpSpPr>
            <p:sp>
              <p:nvSpPr>
                <p:cNvPr id="88" name="Retângulo: Cantos Arredondados 70">
                  <a:extLst>
                    <a:ext uri="{FF2B5EF4-FFF2-40B4-BE49-F238E27FC236}">
                      <a16:creationId xmlns="" xmlns:a16="http://schemas.microsoft.com/office/drawing/2014/main" id="{23291737-AEF3-4EA8-A877-A2492613A3F2}"/>
                    </a:ext>
                  </a:extLst>
                </p:cNvPr>
                <p:cNvSpPr/>
                <p:nvPr/>
              </p:nvSpPr>
              <p:spPr>
                <a:xfrm>
                  <a:off x="4610100" y="3161741"/>
                  <a:ext cx="303595" cy="1033455"/>
                </a:xfrm>
                <a:prstGeom prst="roundRect">
                  <a:avLst>
                    <a:gd name="adj" fmla="val 48985"/>
                  </a:avLst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9" name="Retângulo: Cantos Arredondados 74">
                  <a:extLst>
                    <a:ext uri="{FF2B5EF4-FFF2-40B4-BE49-F238E27FC236}">
                      <a16:creationId xmlns="" xmlns:a16="http://schemas.microsoft.com/office/drawing/2014/main" id="{C4E266A7-CC22-4418-A8D7-DD8B9289A6F7}"/>
                    </a:ext>
                  </a:extLst>
                </p:cNvPr>
                <p:cNvSpPr/>
                <p:nvPr/>
              </p:nvSpPr>
              <p:spPr>
                <a:xfrm>
                  <a:off x="4610100" y="2719150"/>
                  <a:ext cx="303595" cy="302060"/>
                </a:xfrm>
                <a:prstGeom prst="roundRect">
                  <a:avLst>
                    <a:gd name="adj" fmla="val 33179"/>
                  </a:avLst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112" name="Agrupar 9">
            <a:extLst>
              <a:ext uri="{FF2B5EF4-FFF2-40B4-BE49-F238E27FC236}">
                <a16:creationId xmlns="" xmlns:a16="http://schemas.microsoft.com/office/drawing/2014/main" id="{CED1955D-3D0B-487D-AA3A-3B4047A0210A}"/>
              </a:ext>
            </a:extLst>
          </p:cNvPr>
          <p:cNvGrpSpPr/>
          <p:nvPr/>
        </p:nvGrpSpPr>
        <p:grpSpPr>
          <a:xfrm>
            <a:off x="6293725" y="1679033"/>
            <a:ext cx="1759040" cy="1840585"/>
            <a:chOff x="1895062" y="1738688"/>
            <a:chExt cx="3458817" cy="3619161"/>
          </a:xfrm>
        </p:grpSpPr>
        <p:pic>
          <p:nvPicPr>
            <p:cNvPr id="113" name="Imagem 112" descr="Uma imagem contendo objeto&#10;&#10;Descrição gerada automaticamente">
              <a:extLst>
                <a:ext uri="{FF2B5EF4-FFF2-40B4-BE49-F238E27FC236}">
                  <a16:creationId xmlns="" xmlns:a16="http://schemas.microsoft.com/office/drawing/2014/main" id="{1B9BA244-B9AA-4917-B819-488CA49DB1E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foregroundMark x1="43385" y1="76759" x2="43385" y2="7675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497" r="22745"/>
            <a:stretch/>
          </p:blipFill>
          <p:spPr>
            <a:xfrm>
              <a:off x="1895062" y="1738688"/>
              <a:ext cx="3458817" cy="3619161"/>
            </a:xfrm>
            <a:prstGeom prst="rect">
              <a:avLst/>
            </a:prstGeom>
          </p:spPr>
        </p:pic>
        <p:pic>
          <p:nvPicPr>
            <p:cNvPr id="114" name="Gráfico 8" descr="Folha">
              <a:extLst>
                <a:ext uri="{FF2B5EF4-FFF2-40B4-BE49-F238E27FC236}">
                  <a16:creationId xmlns="" xmlns:a16="http://schemas.microsoft.com/office/drawing/2014/main" id="{D7B239DE-0B7B-4BDF-93B8-A09B4D198DF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355811" y="2998304"/>
              <a:ext cx="897836" cy="897836"/>
            </a:xfrm>
            <a:prstGeom prst="rect">
              <a:avLst/>
            </a:prstGeom>
          </p:spPr>
        </p:pic>
      </p:grpSp>
      <p:grpSp>
        <p:nvGrpSpPr>
          <p:cNvPr id="115" name="Grupo 114"/>
          <p:cNvGrpSpPr/>
          <p:nvPr/>
        </p:nvGrpSpPr>
        <p:grpSpPr>
          <a:xfrm>
            <a:off x="7014442" y="2437979"/>
            <a:ext cx="3752431" cy="2626795"/>
            <a:chOff x="1018313" y="510581"/>
            <a:chExt cx="3752431" cy="2626795"/>
          </a:xfrm>
        </p:grpSpPr>
        <p:grpSp>
          <p:nvGrpSpPr>
            <p:cNvPr id="116" name="Agrupar 9">
              <a:extLst>
                <a:ext uri="{FF2B5EF4-FFF2-40B4-BE49-F238E27FC236}">
                  <a16:creationId xmlns="" xmlns:a16="http://schemas.microsoft.com/office/drawing/2014/main" id="{CED1955D-3D0B-487D-AA3A-3B4047A0210A}"/>
                </a:ext>
              </a:extLst>
            </p:cNvPr>
            <p:cNvGrpSpPr/>
            <p:nvPr/>
          </p:nvGrpSpPr>
          <p:grpSpPr>
            <a:xfrm>
              <a:off x="1801790" y="510581"/>
              <a:ext cx="1759040" cy="1840585"/>
              <a:chOff x="1895062" y="1738688"/>
              <a:chExt cx="3458817" cy="3619161"/>
            </a:xfrm>
          </p:grpSpPr>
          <p:pic>
            <p:nvPicPr>
              <p:cNvPr id="150" name="Imagem 149" descr="Uma imagem contendo objeto&#10;&#10;Descrição gerada automaticamente">
                <a:extLst>
                  <a:ext uri="{FF2B5EF4-FFF2-40B4-BE49-F238E27FC236}">
                    <a16:creationId xmlns="" xmlns:a16="http://schemas.microsoft.com/office/drawing/2014/main" id="{1B9BA244-B9AA-4917-B819-488CA49DB1E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0000" b="90000" l="10000" r="90000">
                            <a14:foregroundMark x1="43385" y1="76759" x2="43385" y2="76759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497" r="22745"/>
              <a:stretch/>
            </p:blipFill>
            <p:spPr>
              <a:xfrm>
                <a:off x="1895062" y="1738688"/>
                <a:ext cx="3458817" cy="3619161"/>
              </a:xfrm>
              <a:prstGeom prst="rect">
                <a:avLst/>
              </a:prstGeom>
            </p:spPr>
          </p:pic>
          <p:pic>
            <p:nvPicPr>
              <p:cNvPr id="151" name="Gráfico 8" descr="Folha">
                <a:extLst>
                  <a:ext uri="{FF2B5EF4-FFF2-40B4-BE49-F238E27FC236}">
                    <a16:creationId xmlns="" xmlns:a16="http://schemas.microsoft.com/office/drawing/2014/main" id="{D7B239DE-0B7B-4BDF-93B8-A09B4D198D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355811" y="2998304"/>
                <a:ext cx="897836" cy="897836"/>
              </a:xfrm>
              <a:prstGeom prst="rect">
                <a:avLst/>
              </a:prstGeom>
            </p:spPr>
          </p:pic>
        </p:grpSp>
        <p:pic>
          <p:nvPicPr>
            <p:cNvPr id="117" name="Imagem 116">
              <a:extLst>
                <a:ext uri="{FF2B5EF4-FFF2-40B4-BE49-F238E27FC236}">
                  <a16:creationId xmlns="" xmlns:a16="http://schemas.microsoft.com/office/drawing/2014/main" id="{B868C85B-D2F3-4550-BA05-FCA4A03C03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  <a14:imgEffect>
                        <a14:colorTemperature colorTemp="11200"/>
                      </a14:imgEffect>
                      <a14:imgEffect>
                        <a14:brightnessContrast bright="20000" contras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53" t="22613" r="36124" b="20614"/>
            <a:stretch/>
          </p:blipFill>
          <p:spPr>
            <a:xfrm>
              <a:off x="4127006" y="2348767"/>
              <a:ext cx="643738" cy="723283"/>
            </a:xfrm>
            <a:prstGeom prst="rect">
              <a:avLst/>
            </a:prstGeom>
          </p:spPr>
        </p:pic>
        <p:grpSp>
          <p:nvGrpSpPr>
            <p:cNvPr id="118" name="Grupo 117"/>
            <p:cNvGrpSpPr/>
            <p:nvPr/>
          </p:nvGrpSpPr>
          <p:grpSpPr>
            <a:xfrm>
              <a:off x="1018313" y="2074207"/>
              <a:ext cx="3061993" cy="1063169"/>
              <a:chOff x="1221214" y="3157513"/>
              <a:chExt cx="7802759" cy="2709233"/>
            </a:xfrm>
          </p:grpSpPr>
          <p:grpSp>
            <p:nvGrpSpPr>
              <p:cNvPr id="119" name="Agrupar 65">
                <a:extLst>
                  <a:ext uri="{FF2B5EF4-FFF2-40B4-BE49-F238E27FC236}">
                    <a16:creationId xmlns="" xmlns:a16="http://schemas.microsoft.com/office/drawing/2014/main" id="{4490A43D-3A84-4D75-BE83-42729F2BF49E}"/>
                  </a:ext>
                </a:extLst>
              </p:cNvPr>
              <p:cNvGrpSpPr/>
              <p:nvPr/>
            </p:nvGrpSpPr>
            <p:grpSpPr>
              <a:xfrm>
                <a:off x="1221214" y="3157513"/>
                <a:ext cx="1476452" cy="2115849"/>
                <a:chOff x="2016048" y="1789390"/>
                <a:chExt cx="1485407" cy="2483834"/>
              </a:xfrm>
            </p:grpSpPr>
            <p:sp>
              <p:nvSpPr>
                <p:cNvPr id="143" name="Retângulo 142">
                  <a:extLst>
                    <a:ext uri="{FF2B5EF4-FFF2-40B4-BE49-F238E27FC236}">
                      <a16:creationId xmlns="" xmlns:a16="http://schemas.microsoft.com/office/drawing/2014/main" id="{01411FC4-F27D-422E-A5D6-FA5F874C3CE0}"/>
                    </a:ext>
                  </a:extLst>
                </p:cNvPr>
                <p:cNvSpPr/>
                <p:nvPr/>
              </p:nvSpPr>
              <p:spPr>
                <a:xfrm>
                  <a:off x="2016048" y="1789390"/>
                  <a:ext cx="161115" cy="2483834"/>
                </a:xfrm>
                <a:prstGeom prst="rect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4" name="Fluxograma: Atraso 143">
                  <a:extLst>
                    <a:ext uri="{FF2B5EF4-FFF2-40B4-BE49-F238E27FC236}">
                      <a16:creationId xmlns="" xmlns:a16="http://schemas.microsoft.com/office/drawing/2014/main" id="{BC13C218-49F7-4C15-9103-C08855F0A2F6}"/>
                    </a:ext>
                  </a:extLst>
                </p:cNvPr>
                <p:cNvSpPr/>
                <p:nvPr/>
              </p:nvSpPr>
              <p:spPr>
                <a:xfrm>
                  <a:off x="2177538" y="1789390"/>
                  <a:ext cx="1186540" cy="1186540"/>
                </a:xfrm>
                <a:prstGeom prst="flowChartDelay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5" name="Fluxograma: Atraso 144">
                  <a:extLst>
                    <a:ext uri="{FF2B5EF4-FFF2-40B4-BE49-F238E27FC236}">
                      <a16:creationId xmlns="" xmlns:a16="http://schemas.microsoft.com/office/drawing/2014/main" id="{C193DCBA-283F-4FD2-8486-6E3C193C6FF3}"/>
                    </a:ext>
                  </a:extLst>
                </p:cNvPr>
                <p:cNvSpPr/>
                <p:nvPr/>
              </p:nvSpPr>
              <p:spPr>
                <a:xfrm>
                  <a:off x="2177016" y="2948785"/>
                  <a:ext cx="1324439" cy="1324439"/>
                </a:xfrm>
                <a:prstGeom prst="flowChartDelay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pic>
              <p:nvPicPr>
                <p:cNvPr id="146" name="Gráfico 8" descr="Folha">
                  <a:extLst>
                    <a:ext uri="{FF2B5EF4-FFF2-40B4-BE49-F238E27FC236}">
                      <a16:creationId xmlns="" xmlns:a16="http://schemas.microsoft.com/office/drawing/2014/main" id="{5EC7CD3D-A56C-4CAD-B7AA-1BFA33126D1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=""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 rot="21192469" flipH="1">
                  <a:off x="2125018" y="1805930"/>
                  <a:ext cx="1237607" cy="1237607"/>
                </a:xfrm>
                <a:prstGeom prst="rect">
                  <a:avLst/>
                </a:prstGeom>
              </p:spPr>
            </p:pic>
            <p:sp>
              <p:nvSpPr>
                <p:cNvPr id="147" name="Elipse 146">
                  <a:extLst>
                    <a:ext uri="{FF2B5EF4-FFF2-40B4-BE49-F238E27FC236}">
                      <a16:creationId xmlns="" xmlns:a16="http://schemas.microsoft.com/office/drawing/2014/main" id="{F6BEABF7-B067-4620-AEA8-00FF5B9AB556}"/>
                    </a:ext>
                  </a:extLst>
                </p:cNvPr>
                <p:cNvSpPr/>
                <p:nvPr/>
              </p:nvSpPr>
              <p:spPr>
                <a:xfrm>
                  <a:off x="2560891" y="2264972"/>
                  <a:ext cx="539883" cy="51616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pic>
              <p:nvPicPr>
                <p:cNvPr id="148" name="Gráfico 8" descr="Folha">
                  <a:extLst>
                    <a:ext uri="{FF2B5EF4-FFF2-40B4-BE49-F238E27FC236}">
                      <a16:creationId xmlns="" xmlns:a16="http://schemas.microsoft.com/office/drawing/2014/main" id="{AB88A0B6-714C-4B66-927E-A5B75F1F063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="" xmlns:asvg="http://schemas.microsoft.com/office/drawing/2016/SVG/main" r:embed="rId10"/>
                    </a:ext>
                  </a:extLst>
                </a:blip>
                <a:stretch>
                  <a:fillRect/>
                </a:stretch>
              </p:blipFill>
              <p:spPr>
                <a:xfrm rot="21034682" flipH="1">
                  <a:off x="2297183" y="1975042"/>
                  <a:ext cx="897659" cy="897659"/>
                </a:xfrm>
                <a:prstGeom prst="rect">
                  <a:avLst/>
                </a:prstGeom>
              </p:spPr>
            </p:pic>
            <p:sp>
              <p:nvSpPr>
                <p:cNvPr id="149" name="Fluxograma: Atraso 148">
                  <a:extLst>
                    <a:ext uri="{FF2B5EF4-FFF2-40B4-BE49-F238E27FC236}">
                      <a16:creationId xmlns="" xmlns:a16="http://schemas.microsoft.com/office/drawing/2014/main" id="{FA4F8283-103E-4C0D-B9EF-F72C95E6AEA1}"/>
                    </a:ext>
                  </a:extLst>
                </p:cNvPr>
                <p:cNvSpPr/>
                <p:nvPr/>
              </p:nvSpPr>
              <p:spPr>
                <a:xfrm>
                  <a:off x="2372622" y="3187736"/>
                  <a:ext cx="786744" cy="786744"/>
                </a:xfrm>
                <a:prstGeom prst="flowChartDelay">
                  <a:avLst/>
                </a:prstGeom>
                <a:solidFill>
                  <a:srgbClr val="4D79C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b="1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2">
                        <a:tint val="85000"/>
                        <a:satMod val="155000"/>
                      </a:schemeClr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120" name="Grupo 119"/>
              <p:cNvGrpSpPr/>
              <p:nvPr/>
            </p:nvGrpSpPr>
            <p:grpSpPr>
              <a:xfrm>
                <a:off x="4893290" y="4030182"/>
                <a:ext cx="1221318" cy="1836564"/>
                <a:chOff x="2317171" y="1766455"/>
                <a:chExt cx="1381993" cy="2078182"/>
              </a:xfrm>
            </p:grpSpPr>
            <p:sp>
              <p:nvSpPr>
                <p:cNvPr id="140" name="Retângulo 139"/>
                <p:cNvSpPr/>
                <p:nvPr/>
              </p:nvSpPr>
              <p:spPr>
                <a:xfrm>
                  <a:off x="2317171" y="2462646"/>
                  <a:ext cx="363876" cy="1381991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141" name="Elipse 140"/>
                <p:cNvSpPr/>
                <p:nvPr/>
              </p:nvSpPr>
              <p:spPr>
                <a:xfrm>
                  <a:off x="2317173" y="1766455"/>
                  <a:ext cx="1381991" cy="1381991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2" name="Elipse 141"/>
                <p:cNvSpPr/>
                <p:nvPr/>
              </p:nvSpPr>
              <p:spPr>
                <a:xfrm>
                  <a:off x="2585604" y="2034886"/>
                  <a:ext cx="845127" cy="845127"/>
                </a:xfrm>
                <a:prstGeom prst="ellipse">
                  <a:avLst/>
                </a:prstGeom>
                <a:solidFill>
                  <a:srgbClr val="4D79C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b="1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2">
                        <a:tint val="85000"/>
                        <a:satMod val="155000"/>
                      </a:schemeClr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121" name="Retângulo 120"/>
              <p:cNvSpPr/>
              <p:nvPr/>
            </p:nvSpPr>
            <p:spPr>
              <a:xfrm>
                <a:off x="6324337" y="3750782"/>
                <a:ext cx="236335" cy="15389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22" name="Agrupar 1">
                <a:extLst>
                  <a:ext uri="{FF2B5EF4-FFF2-40B4-BE49-F238E27FC236}">
                    <a16:creationId xmlns="" xmlns:a16="http://schemas.microsoft.com/office/drawing/2014/main" id="{4D77D201-297E-4FDA-86FB-589A97E24683}"/>
                  </a:ext>
                </a:extLst>
              </p:cNvPr>
              <p:cNvGrpSpPr/>
              <p:nvPr/>
            </p:nvGrpSpPr>
            <p:grpSpPr>
              <a:xfrm>
                <a:off x="6770401" y="4220682"/>
                <a:ext cx="1035461" cy="1022737"/>
                <a:chOff x="7371298" y="3089878"/>
                <a:chExt cx="1349616" cy="1333032"/>
              </a:xfrm>
            </p:grpSpPr>
            <p:sp>
              <p:nvSpPr>
                <p:cNvPr id="136" name="Elipse 135"/>
                <p:cNvSpPr/>
                <p:nvPr/>
              </p:nvSpPr>
              <p:spPr>
                <a:xfrm>
                  <a:off x="7371298" y="3089878"/>
                  <a:ext cx="1332313" cy="1332313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7" name="Elipse 136"/>
                <p:cNvSpPr/>
                <p:nvPr/>
              </p:nvSpPr>
              <p:spPr>
                <a:xfrm>
                  <a:off x="7668328" y="3386909"/>
                  <a:ext cx="738251" cy="738251"/>
                </a:xfrm>
                <a:prstGeom prst="ellipse">
                  <a:avLst/>
                </a:prstGeom>
                <a:solidFill>
                  <a:srgbClr val="4D79C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b="1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2">
                        <a:tint val="85000"/>
                        <a:satMod val="155000"/>
                      </a:schemeClr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38" name="Retângulo 137"/>
                <p:cNvSpPr/>
                <p:nvPr/>
              </p:nvSpPr>
              <p:spPr>
                <a:xfrm>
                  <a:off x="8486601" y="3155483"/>
                  <a:ext cx="234313" cy="1266708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9" name="Retângulo 138"/>
                <p:cNvSpPr/>
                <p:nvPr/>
              </p:nvSpPr>
              <p:spPr>
                <a:xfrm rot="16200000">
                  <a:off x="8430305" y="4158384"/>
                  <a:ext cx="220614" cy="308438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3" name="Agrupar 82">
                <a:extLst>
                  <a:ext uri="{FF2B5EF4-FFF2-40B4-BE49-F238E27FC236}">
                    <a16:creationId xmlns="" xmlns:a16="http://schemas.microsoft.com/office/drawing/2014/main" id="{EB985B41-2A0F-4F3F-93D4-735E25875ABF}"/>
                  </a:ext>
                </a:extLst>
              </p:cNvPr>
              <p:cNvGrpSpPr/>
              <p:nvPr/>
            </p:nvGrpSpPr>
            <p:grpSpPr>
              <a:xfrm>
                <a:off x="8015593" y="4296882"/>
                <a:ext cx="1008380" cy="1558560"/>
                <a:chOff x="8835313" y="3563051"/>
                <a:chExt cx="1008380" cy="1558560"/>
              </a:xfrm>
            </p:grpSpPr>
            <p:grpSp>
              <p:nvGrpSpPr>
                <p:cNvPr id="130" name="Grupo 129"/>
                <p:cNvGrpSpPr/>
                <p:nvPr/>
              </p:nvGrpSpPr>
              <p:grpSpPr>
                <a:xfrm>
                  <a:off x="8835313" y="3563051"/>
                  <a:ext cx="1000669" cy="1024161"/>
                  <a:chOff x="6437471" y="2391677"/>
                  <a:chExt cx="1657686" cy="1696602"/>
                </a:xfrm>
              </p:grpSpPr>
              <p:sp>
                <p:nvSpPr>
                  <p:cNvPr id="133" name="Elipse 21"/>
                  <p:cNvSpPr/>
                  <p:nvPr/>
                </p:nvSpPr>
                <p:spPr>
                  <a:xfrm>
                    <a:off x="6437471" y="2609500"/>
                    <a:ext cx="1646608" cy="147877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52154" h="1478779">
                        <a:moveTo>
                          <a:pt x="1327086" y="0"/>
                        </a:moveTo>
                        <a:cubicBezTo>
                          <a:pt x="1525543" y="148399"/>
                          <a:pt x="1652154" y="385765"/>
                          <a:pt x="1652154" y="652702"/>
                        </a:cubicBezTo>
                        <a:cubicBezTo>
                          <a:pt x="1652154" y="1108932"/>
                          <a:pt x="1282307" y="1478779"/>
                          <a:pt x="826077" y="1478779"/>
                        </a:cubicBezTo>
                        <a:cubicBezTo>
                          <a:pt x="369847" y="1478779"/>
                          <a:pt x="0" y="1108932"/>
                          <a:pt x="0" y="652702"/>
                        </a:cubicBezTo>
                        <a:cubicBezTo>
                          <a:pt x="0" y="385766"/>
                          <a:pt x="126611" y="148401"/>
                          <a:pt x="325067" y="2"/>
                        </a:cubicBezTo>
                        <a:lnTo>
                          <a:pt x="321439" y="35986"/>
                        </a:lnTo>
                        <a:lnTo>
                          <a:pt x="321439" y="585351"/>
                        </a:lnTo>
                        <a:cubicBezTo>
                          <a:pt x="321439" y="864054"/>
                          <a:pt x="547373" y="1089988"/>
                          <a:pt x="826076" y="1089988"/>
                        </a:cubicBezTo>
                        <a:cubicBezTo>
                          <a:pt x="1104779" y="1089988"/>
                          <a:pt x="1330713" y="864054"/>
                          <a:pt x="1330713" y="585351"/>
                        </a:cubicBezTo>
                        <a:lnTo>
                          <a:pt x="1330713" y="35986"/>
                        </a:lnTo>
                        <a:cubicBezTo>
                          <a:pt x="1330713" y="23830"/>
                          <a:pt x="1330283" y="11774"/>
                          <a:pt x="1327086" y="0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4" name="Retângulo de cantos arredondados 133"/>
                  <p:cNvSpPr/>
                  <p:nvPr/>
                </p:nvSpPr>
                <p:spPr>
                  <a:xfrm rot="188833">
                    <a:off x="6456521" y="2391677"/>
                    <a:ext cx="311727" cy="96038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5" name="Retângulo de cantos arredondados 134"/>
                  <p:cNvSpPr/>
                  <p:nvPr/>
                </p:nvSpPr>
                <p:spPr>
                  <a:xfrm rot="21411167" flipH="1">
                    <a:off x="7751745" y="2395464"/>
                    <a:ext cx="343412" cy="96038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31" name="Semicírculo 8">
                  <a:extLst>
                    <a:ext uri="{FF2B5EF4-FFF2-40B4-BE49-F238E27FC236}">
                      <a16:creationId xmlns="" xmlns:a16="http://schemas.microsoft.com/office/drawing/2014/main" id="{D5A8603A-DA44-4AE0-A592-43AF674BD922}"/>
                    </a:ext>
                  </a:extLst>
                </p:cNvPr>
                <p:cNvSpPr/>
                <p:nvPr/>
              </p:nvSpPr>
              <p:spPr>
                <a:xfrm rot="10800000">
                  <a:off x="9026980" y="4284791"/>
                  <a:ext cx="816713" cy="836820"/>
                </a:xfrm>
                <a:prstGeom prst="blockArc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2" name="Retângulo 131">
                  <a:extLst>
                    <a:ext uri="{FF2B5EF4-FFF2-40B4-BE49-F238E27FC236}">
                      <a16:creationId xmlns="" xmlns:a16="http://schemas.microsoft.com/office/drawing/2014/main" id="{DC52BA82-A836-4888-A017-198D1CE68E29}"/>
                    </a:ext>
                  </a:extLst>
                </p:cNvPr>
                <p:cNvSpPr/>
                <p:nvPr/>
              </p:nvSpPr>
              <p:spPr>
                <a:xfrm>
                  <a:off x="9639217" y="3916045"/>
                  <a:ext cx="204476" cy="805625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4" name="Agrupar 76">
                <a:extLst>
                  <a:ext uri="{FF2B5EF4-FFF2-40B4-BE49-F238E27FC236}">
                    <a16:creationId xmlns="" xmlns:a16="http://schemas.microsoft.com/office/drawing/2014/main" id="{98A73EF3-2AA6-40F3-95F1-A5EF15BA9310}"/>
                  </a:ext>
                </a:extLst>
              </p:cNvPr>
              <p:cNvGrpSpPr/>
              <p:nvPr/>
            </p:nvGrpSpPr>
            <p:grpSpPr>
              <a:xfrm>
                <a:off x="3414872" y="4030182"/>
                <a:ext cx="1268689" cy="1268689"/>
                <a:chOff x="5117133" y="3021210"/>
                <a:chExt cx="1268689" cy="1268689"/>
              </a:xfrm>
            </p:grpSpPr>
            <p:sp>
              <p:nvSpPr>
                <p:cNvPr id="128" name="Elipse 127">
                  <a:extLst>
                    <a:ext uri="{FF2B5EF4-FFF2-40B4-BE49-F238E27FC236}">
                      <a16:creationId xmlns="" xmlns:a16="http://schemas.microsoft.com/office/drawing/2014/main" id="{98156F28-7FBA-4951-A558-2341E8F94238}"/>
                    </a:ext>
                  </a:extLst>
                </p:cNvPr>
                <p:cNvSpPr/>
                <p:nvPr/>
              </p:nvSpPr>
              <p:spPr>
                <a:xfrm>
                  <a:off x="5117133" y="3021210"/>
                  <a:ext cx="1268689" cy="1268689"/>
                </a:xfrm>
                <a:prstGeom prst="ellipse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9" name="Elipse 128">
                  <a:extLst>
                    <a:ext uri="{FF2B5EF4-FFF2-40B4-BE49-F238E27FC236}">
                      <a16:creationId xmlns="" xmlns:a16="http://schemas.microsoft.com/office/drawing/2014/main" id="{5586FC0B-64B7-4E6A-AA99-1041022AB575}"/>
                    </a:ext>
                  </a:extLst>
                </p:cNvPr>
                <p:cNvSpPr/>
                <p:nvPr/>
              </p:nvSpPr>
              <p:spPr>
                <a:xfrm>
                  <a:off x="5353468" y="3253021"/>
                  <a:ext cx="798098" cy="798098"/>
                </a:xfrm>
                <a:prstGeom prst="ellipse">
                  <a:avLst/>
                </a:prstGeom>
                <a:solidFill>
                  <a:srgbClr val="4D79C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b="1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2">
                        <a:tint val="85000"/>
                        <a:satMod val="155000"/>
                      </a:schemeClr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125" name="Agrupar 75">
                <a:extLst>
                  <a:ext uri="{FF2B5EF4-FFF2-40B4-BE49-F238E27FC236}">
                    <a16:creationId xmlns="" xmlns:a16="http://schemas.microsoft.com/office/drawing/2014/main" id="{C9DEF383-3376-4000-9368-E23F145BC337}"/>
                  </a:ext>
                </a:extLst>
              </p:cNvPr>
              <p:cNvGrpSpPr/>
              <p:nvPr/>
            </p:nvGrpSpPr>
            <p:grpSpPr>
              <a:xfrm>
                <a:off x="2901548" y="3738082"/>
                <a:ext cx="303595" cy="1476046"/>
                <a:chOff x="4610100" y="2719150"/>
                <a:chExt cx="303595" cy="1476046"/>
              </a:xfrm>
            </p:grpSpPr>
            <p:sp>
              <p:nvSpPr>
                <p:cNvPr id="126" name="Retângulo: Cantos Arredondados 70">
                  <a:extLst>
                    <a:ext uri="{FF2B5EF4-FFF2-40B4-BE49-F238E27FC236}">
                      <a16:creationId xmlns="" xmlns:a16="http://schemas.microsoft.com/office/drawing/2014/main" id="{23291737-AEF3-4EA8-A877-A2492613A3F2}"/>
                    </a:ext>
                  </a:extLst>
                </p:cNvPr>
                <p:cNvSpPr/>
                <p:nvPr/>
              </p:nvSpPr>
              <p:spPr>
                <a:xfrm>
                  <a:off x="4610100" y="3161741"/>
                  <a:ext cx="303595" cy="1033455"/>
                </a:xfrm>
                <a:prstGeom prst="roundRect">
                  <a:avLst>
                    <a:gd name="adj" fmla="val 48985"/>
                  </a:avLst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7" name="Retângulo: Cantos Arredondados 74">
                  <a:extLst>
                    <a:ext uri="{FF2B5EF4-FFF2-40B4-BE49-F238E27FC236}">
                      <a16:creationId xmlns="" xmlns:a16="http://schemas.microsoft.com/office/drawing/2014/main" id="{C4E266A7-CC22-4418-A8D7-DD8B9289A6F7}"/>
                    </a:ext>
                  </a:extLst>
                </p:cNvPr>
                <p:cNvSpPr/>
                <p:nvPr/>
              </p:nvSpPr>
              <p:spPr>
                <a:xfrm>
                  <a:off x="4610100" y="2719150"/>
                  <a:ext cx="303595" cy="302060"/>
                </a:xfrm>
                <a:prstGeom prst="roundRect">
                  <a:avLst>
                    <a:gd name="adj" fmla="val 33179"/>
                  </a:avLst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003433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upo 21"/>
          <p:cNvGrpSpPr/>
          <p:nvPr/>
        </p:nvGrpSpPr>
        <p:grpSpPr>
          <a:xfrm>
            <a:off x="4598502" y="1262568"/>
            <a:ext cx="3208151" cy="3687782"/>
            <a:chOff x="4743975" y="1104758"/>
            <a:chExt cx="3208151" cy="3687782"/>
          </a:xfrm>
        </p:grpSpPr>
        <p:grpSp>
          <p:nvGrpSpPr>
            <p:cNvPr id="14" name="Grupo 13"/>
            <p:cNvGrpSpPr/>
            <p:nvPr/>
          </p:nvGrpSpPr>
          <p:grpSpPr>
            <a:xfrm>
              <a:off x="4861895" y="1104758"/>
              <a:ext cx="2516749" cy="2847541"/>
              <a:chOff x="5202574" y="633845"/>
              <a:chExt cx="2516749" cy="2847541"/>
            </a:xfrm>
          </p:grpSpPr>
          <p:sp>
            <p:nvSpPr>
              <p:cNvPr id="5" name="Elipse 4"/>
              <p:cNvSpPr/>
              <p:nvPr/>
            </p:nvSpPr>
            <p:spPr>
              <a:xfrm>
                <a:off x="5746172" y="1194955"/>
                <a:ext cx="1413163" cy="1413163"/>
              </a:xfrm>
              <a:prstGeom prst="ellipse">
                <a:avLst/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" name="Retângulo de cantos arredondados 5"/>
              <p:cNvSpPr/>
              <p:nvPr/>
            </p:nvSpPr>
            <p:spPr>
              <a:xfrm>
                <a:off x="6008542" y="2116500"/>
                <a:ext cx="888421" cy="840365"/>
              </a:xfrm>
              <a:prstGeom prst="roundRect">
                <a:avLst>
                  <a:gd name="adj" fmla="val 20324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" name="Retângulo de cantos arredondados 6"/>
              <p:cNvSpPr/>
              <p:nvPr/>
            </p:nvSpPr>
            <p:spPr>
              <a:xfrm>
                <a:off x="6091670" y="3003134"/>
                <a:ext cx="731213" cy="99201"/>
              </a:xfrm>
              <a:prstGeom prst="roundRect">
                <a:avLst>
                  <a:gd name="adj" fmla="val 50000"/>
                </a:avLst>
              </a:prstGeom>
              <a:solidFill>
                <a:srgbClr val="70C4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Retângulo de cantos arredondados 9"/>
              <p:cNvSpPr/>
              <p:nvPr/>
            </p:nvSpPr>
            <p:spPr>
              <a:xfrm>
                <a:off x="6126305" y="3172851"/>
                <a:ext cx="638178" cy="115436"/>
              </a:xfrm>
              <a:prstGeom prst="roundRect">
                <a:avLst>
                  <a:gd name="adj" fmla="val 50000"/>
                </a:avLst>
              </a:prstGeom>
              <a:solidFill>
                <a:srgbClr val="70C4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" name="Elipse 7"/>
              <p:cNvSpPr/>
              <p:nvPr/>
            </p:nvSpPr>
            <p:spPr>
              <a:xfrm>
                <a:off x="6151850" y="3334614"/>
                <a:ext cx="587087" cy="146772"/>
              </a:xfrm>
              <a:custGeom>
                <a:avLst/>
                <a:gdLst/>
                <a:ahLst/>
                <a:cxnLst/>
                <a:rect l="l" t="t" r="r" b="b"/>
                <a:pathLst>
                  <a:path w="1174174" h="587088">
                    <a:moveTo>
                      <a:pt x="0" y="0"/>
                    </a:moveTo>
                    <a:lnTo>
                      <a:pt x="1174174" y="0"/>
                    </a:lnTo>
                    <a:cubicBezTo>
                      <a:pt x="1174174" y="1"/>
                      <a:pt x="1174174" y="1"/>
                      <a:pt x="1174174" y="1"/>
                    </a:cubicBezTo>
                    <a:cubicBezTo>
                      <a:pt x="1174174" y="324240"/>
                      <a:pt x="911326" y="587088"/>
                      <a:pt x="587087" y="587088"/>
                    </a:cubicBezTo>
                    <a:cubicBezTo>
                      <a:pt x="262848" y="587088"/>
                      <a:pt x="0" y="324240"/>
                      <a:pt x="0" y="1"/>
                    </a:cubicBezTo>
                    <a:close/>
                  </a:path>
                </a:pathLst>
              </a:custGeom>
              <a:solidFill>
                <a:srgbClr val="70C4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pic>
            <p:nvPicPr>
              <p:cNvPr id="13" name="Gráfico 8" descr="Folha">
                <a:extLst>
                  <a:ext uri="{FF2B5EF4-FFF2-40B4-BE49-F238E27FC236}">
                    <a16:creationId xmlns="" xmlns:a16="http://schemas.microsoft.com/office/drawing/2014/main" id="{D7B239DE-0B7B-4BDF-93B8-A09B4D198D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988736" y="1504573"/>
                <a:ext cx="897836" cy="897836"/>
              </a:xfrm>
              <a:prstGeom prst="rect">
                <a:avLst/>
              </a:prstGeom>
            </p:spPr>
          </p:pic>
          <p:sp>
            <p:nvSpPr>
              <p:cNvPr id="12" name="Retângulo de cantos arredondados 11"/>
              <p:cNvSpPr/>
              <p:nvPr/>
            </p:nvSpPr>
            <p:spPr>
              <a:xfrm>
                <a:off x="6414382" y="633845"/>
                <a:ext cx="46543" cy="435364"/>
              </a:xfrm>
              <a:prstGeom prst="roundRect">
                <a:avLst>
                  <a:gd name="adj" fmla="val 50000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" name="Retângulo de cantos arredondados 14"/>
              <p:cNvSpPr/>
              <p:nvPr/>
            </p:nvSpPr>
            <p:spPr>
              <a:xfrm rot="17958183" flipV="1">
                <a:off x="6682654" y="916882"/>
                <a:ext cx="464576" cy="45719"/>
              </a:xfrm>
              <a:prstGeom prst="roundRect">
                <a:avLst>
                  <a:gd name="adj" fmla="val 50000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" name="Retângulo de cantos arredondados 16"/>
              <p:cNvSpPr/>
              <p:nvPr/>
            </p:nvSpPr>
            <p:spPr>
              <a:xfrm rot="3641817" flipH="1" flipV="1">
                <a:off x="5765863" y="916881"/>
                <a:ext cx="464576" cy="45719"/>
              </a:xfrm>
              <a:prstGeom prst="roundRect">
                <a:avLst>
                  <a:gd name="adj" fmla="val 50000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" name="Retângulo de cantos arredondados 17"/>
              <p:cNvSpPr/>
              <p:nvPr/>
            </p:nvSpPr>
            <p:spPr>
              <a:xfrm rot="19532641" flipV="1">
                <a:off x="7050279" y="1172095"/>
                <a:ext cx="464576" cy="45719"/>
              </a:xfrm>
              <a:prstGeom prst="roundRect">
                <a:avLst>
                  <a:gd name="adj" fmla="val 50000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" name="Retângulo de cantos arredondados 18"/>
              <p:cNvSpPr/>
              <p:nvPr/>
            </p:nvSpPr>
            <p:spPr>
              <a:xfrm rot="2067359" flipH="1" flipV="1">
                <a:off x="5415202" y="1170247"/>
                <a:ext cx="464576" cy="45719"/>
              </a:xfrm>
              <a:prstGeom prst="roundRect">
                <a:avLst>
                  <a:gd name="adj" fmla="val 50000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" name="Retângulo de cantos arredondados 19"/>
              <p:cNvSpPr/>
              <p:nvPr/>
            </p:nvSpPr>
            <p:spPr>
              <a:xfrm rot="21029673" flipV="1">
                <a:off x="7254747" y="1539929"/>
                <a:ext cx="464576" cy="45719"/>
              </a:xfrm>
              <a:prstGeom prst="roundRect">
                <a:avLst>
                  <a:gd name="adj" fmla="val 50000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" name="Retângulo de cantos arredondados 20"/>
              <p:cNvSpPr/>
              <p:nvPr/>
            </p:nvSpPr>
            <p:spPr>
              <a:xfrm rot="570327" flipH="1" flipV="1">
                <a:off x="5202574" y="1651350"/>
                <a:ext cx="464576" cy="45719"/>
              </a:xfrm>
              <a:prstGeom prst="roundRect">
                <a:avLst>
                  <a:gd name="adj" fmla="val 50000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3" name="CaixaDeTexto 22">
              <a:extLst>
                <a:ext uri="{FF2B5EF4-FFF2-40B4-BE49-F238E27FC236}">
                  <a16:creationId xmlns="" xmlns:a16="http://schemas.microsoft.com/office/drawing/2014/main" id="{1C7ED27C-A02E-4FEC-9475-C2F1D7B10E46}"/>
                </a:ext>
              </a:extLst>
            </p:cNvPr>
            <p:cNvSpPr txBox="1"/>
            <p:nvPr/>
          </p:nvSpPr>
          <p:spPr>
            <a:xfrm>
              <a:off x="4743975" y="4068111"/>
              <a:ext cx="251863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4000" b="1" dirty="0">
                  <a:solidFill>
                    <a:srgbClr val="8FFF00"/>
                  </a:solidFill>
                  <a:latin typeface="Reem Kufi" pitchFamily="2"/>
                </a:rPr>
                <a:t>BIO </a:t>
              </a:r>
              <a:r>
                <a:rPr lang="pt-BR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eem Kufi" pitchFamily="2"/>
                </a:rPr>
                <a:t>PLAY</a:t>
              </a:r>
            </a:p>
          </p:txBody>
        </p:sp>
        <p:pic>
          <p:nvPicPr>
            <p:cNvPr id="24" name="Imagem 23">
              <a:extLst>
                <a:ext uri="{FF2B5EF4-FFF2-40B4-BE49-F238E27FC236}">
                  <a16:creationId xmlns="" xmlns:a16="http://schemas.microsoft.com/office/drawing/2014/main" id="{B868C85B-D2F3-4550-BA05-FCA4A03C03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53" t="22613" r="36124" b="20614"/>
            <a:stretch/>
          </p:blipFill>
          <p:spPr>
            <a:xfrm>
              <a:off x="7262613" y="4017825"/>
              <a:ext cx="689513" cy="7747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98837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="" xmlns:a16="http://schemas.microsoft.com/office/drawing/2014/main" id="{1C7ED27C-A02E-4FEC-9475-C2F1D7B10E46}"/>
              </a:ext>
            </a:extLst>
          </p:cNvPr>
          <p:cNvSpPr txBox="1"/>
          <p:nvPr/>
        </p:nvSpPr>
        <p:spPr>
          <a:xfrm>
            <a:off x="4058174" y="3082921"/>
            <a:ext cx="403347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600" b="1" dirty="0">
                <a:solidFill>
                  <a:srgbClr val="8FFF00"/>
                </a:solidFill>
                <a:latin typeface="Reem Kufi" pitchFamily="2"/>
              </a:rPr>
              <a:t>BIO </a:t>
            </a:r>
            <a:r>
              <a:rPr lang="pt-BR" sz="6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eem Kufi" pitchFamily="2"/>
              </a:rPr>
              <a:t>PLAY</a:t>
            </a:r>
          </a:p>
        </p:txBody>
      </p:sp>
      <p:pic>
        <p:nvPicPr>
          <p:cNvPr id="5" name="Gráfico 8" descr="Folha">
            <a:extLst>
              <a:ext uri="{FF2B5EF4-FFF2-40B4-BE49-F238E27FC236}">
                <a16:creationId xmlns="" xmlns:a16="http://schemas.microsoft.com/office/drawing/2014/main" id="{D7B239DE-0B7B-4BDF-93B8-A09B4D198DF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0618517">
            <a:off x="4603156" y="2450589"/>
            <a:ext cx="798350" cy="79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234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upo 14"/>
          <p:cNvGrpSpPr/>
          <p:nvPr/>
        </p:nvGrpSpPr>
        <p:grpSpPr>
          <a:xfrm>
            <a:off x="925074" y="1146217"/>
            <a:ext cx="2492432" cy="2676322"/>
            <a:chOff x="3574471" y="1163783"/>
            <a:chExt cx="4577197" cy="4914902"/>
          </a:xfrm>
        </p:grpSpPr>
        <p:sp>
          <p:nvSpPr>
            <p:cNvPr id="4" name="Retângulo de cantos arredondados 3"/>
            <p:cNvSpPr/>
            <p:nvPr/>
          </p:nvSpPr>
          <p:spPr>
            <a:xfrm>
              <a:off x="3823853" y="1163783"/>
              <a:ext cx="4114800" cy="4114802"/>
            </a:xfrm>
            <a:prstGeom prst="roundRect">
              <a:avLst/>
            </a:prstGeom>
            <a:solidFill>
              <a:srgbClr val="EF8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Retângulo 4"/>
            <p:cNvSpPr/>
            <p:nvPr/>
          </p:nvSpPr>
          <p:spPr>
            <a:xfrm>
              <a:off x="4208317" y="1995056"/>
              <a:ext cx="1359214" cy="17560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tângulo 5"/>
            <p:cNvSpPr/>
            <p:nvPr/>
          </p:nvSpPr>
          <p:spPr>
            <a:xfrm>
              <a:off x="6116781" y="1995054"/>
              <a:ext cx="1359214" cy="17560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tângulo de cantos arredondados 6"/>
            <p:cNvSpPr/>
            <p:nvPr/>
          </p:nvSpPr>
          <p:spPr>
            <a:xfrm>
              <a:off x="4208316" y="4083628"/>
              <a:ext cx="509156" cy="498764"/>
            </a:xfrm>
            <a:prstGeom prst="roundRect">
              <a:avLst>
                <a:gd name="adj" fmla="val 2708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Retângulo de cantos arredondados 7"/>
            <p:cNvSpPr/>
            <p:nvPr/>
          </p:nvSpPr>
          <p:spPr>
            <a:xfrm>
              <a:off x="7031178" y="4083628"/>
              <a:ext cx="509156" cy="498764"/>
            </a:xfrm>
            <a:prstGeom prst="roundRect">
              <a:avLst>
                <a:gd name="adj" fmla="val 2708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Retângulo de cantos arredondados 8"/>
            <p:cNvSpPr/>
            <p:nvPr/>
          </p:nvSpPr>
          <p:spPr>
            <a:xfrm>
              <a:off x="3719944" y="4603171"/>
              <a:ext cx="4343399" cy="914404"/>
            </a:xfrm>
            <a:prstGeom prst="roundRect">
              <a:avLst>
                <a:gd name="adj" fmla="val 30769"/>
              </a:avLst>
            </a:prstGeom>
            <a:solidFill>
              <a:srgbClr val="EF8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Retângulo de cantos arredondados 9"/>
            <p:cNvSpPr/>
            <p:nvPr/>
          </p:nvSpPr>
          <p:spPr>
            <a:xfrm>
              <a:off x="4281054" y="5278584"/>
              <a:ext cx="758536" cy="800101"/>
            </a:xfrm>
            <a:prstGeom prst="roundRect">
              <a:avLst/>
            </a:prstGeom>
            <a:solidFill>
              <a:srgbClr val="EF8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Retângulo de cantos arredondados 10"/>
            <p:cNvSpPr/>
            <p:nvPr/>
          </p:nvSpPr>
          <p:spPr>
            <a:xfrm>
              <a:off x="6801320" y="5278584"/>
              <a:ext cx="758536" cy="800101"/>
            </a:xfrm>
            <a:prstGeom prst="roundRect">
              <a:avLst/>
            </a:prstGeom>
            <a:solidFill>
              <a:srgbClr val="EF8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Retângulo de cantos arredondados 11"/>
            <p:cNvSpPr/>
            <p:nvPr/>
          </p:nvSpPr>
          <p:spPr>
            <a:xfrm>
              <a:off x="3574471" y="2275610"/>
              <a:ext cx="426027" cy="1028701"/>
            </a:xfrm>
            <a:prstGeom prst="roundRect">
              <a:avLst>
                <a:gd name="adj" fmla="val 23984"/>
              </a:avLst>
            </a:prstGeom>
            <a:solidFill>
              <a:srgbClr val="EF8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Retângulo de cantos arredondados 12"/>
            <p:cNvSpPr/>
            <p:nvPr/>
          </p:nvSpPr>
          <p:spPr>
            <a:xfrm>
              <a:off x="7725641" y="2275609"/>
              <a:ext cx="426027" cy="1028701"/>
            </a:xfrm>
            <a:prstGeom prst="roundRect">
              <a:avLst>
                <a:gd name="adj" fmla="val 23984"/>
              </a:avLst>
            </a:prstGeom>
            <a:solidFill>
              <a:srgbClr val="EF8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Retângulo de cantos arredondados 13"/>
            <p:cNvSpPr/>
            <p:nvPr/>
          </p:nvSpPr>
          <p:spPr>
            <a:xfrm>
              <a:off x="4810991" y="1402774"/>
              <a:ext cx="2140527" cy="24938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8" name="CaixaDeTexto 17"/>
          <p:cNvSpPr txBox="1"/>
          <p:nvPr/>
        </p:nvSpPr>
        <p:spPr>
          <a:xfrm>
            <a:off x="925927" y="4043807"/>
            <a:ext cx="25218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>
                <a:latin typeface="Reem Kufi" pitchFamily="2"/>
              </a:rPr>
              <a:t>ZAPPBUS</a:t>
            </a:r>
          </a:p>
        </p:txBody>
      </p:sp>
      <p:sp>
        <p:nvSpPr>
          <p:cNvPr id="33" name="CaixaDeTexto 32"/>
          <p:cNvSpPr txBox="1"/>
          <p:nvPr/>
        </p:nvSpPr>
        <p:spPr>
          <a:xfrm>
            <a:off x="8241563" y="1211788"/>
            <a:ext cx="2815194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>
                <a:solidFill>
                  <a:srgbClr val="F1D5B7"/>
                </a:solidFill>
                <a:latin typeface="Reem Kufi" pitchFamily="2"/>
              </a:rPr>
              <a:t>WALKBUS</a:t>
            </a:r>
          </a:p>
          <a:p>
            <a:r>
              <a:rPr lang="pt-BR" sz="4000" dirty="0">
                <a:solidFill>
                  <a:srgbClr val="F1D5B7"/>
                </a:solidFill>
                <a:latin typeface="Reem Kufi" pitchFamily="2"/>
              </a:rPr>
              <a:t>POINTBUS</a:t>
            </a:r>
          </a:p>
          <a:p>
            <a:r>
              <a:rPr lang="pt-BR" sz="4000" dirty="0">
                <a:solidFill>
                  <a:srgbClr val="F1D5B7"/>
                </a:solidFill>
                <a:latin typeface="Reem Kufi" pitchFamily="2"/>
              </a:rPr>
              <a:t>BOOZINA</a:t>
            </a:r>
          </a:p>
          <a:p>
            <a:r>
              <a:rPr lang="pt-BR" sz="4000" dirty="0">
                <a:solidFill>
                  <a:srgbClr val="F1D5B7"/>
                </a:solidFill>
                <a:latin typeface="Reem Kufi" pitchFamily="2"/>
              </a:rPr>
              <a:t>BUZZINA</a:t>
            </a:r>
          </a:p>
        </p:txBody>
      </p:sp>
      <p:grpSp>
        <p:nvGrpSpPr>
          <p:cNvPr id="35" name="Grupo 34"/>
          <p:cNvGrpSpPr/>
          <p:nvPr/>
        </p:nvGrpSpPr>
        <p:grpSpPr>
          <a:xfrm>
            <a:off x="5258339" y="2225077"/>
            <a:ext cx="1406262" cy="2145261"/>
            <a:chOff x="4966854" y="1146217"/>
            <a:chExt cx="2213263" cy="3376344"/>
          </a:xfrm>
        </p:grpSpPr>
        <p:sp>
          <p:nvSpPr>
            <p:cNvPr id="19" name="Elipse 18"/>
            <p:cNvSpPr/>
            <p:nvPr/>
          </p:nvSpPr>
          <p:spPr>
            <a:xfrm>
              <a:off x="4966854" y="1146217"/>
              <a:ext cx="2213263" cy="2213263"/>
            </a:xfrm>
            <a:prstGeom prst="ellipse">
              <a:avLst/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Triângulo isósceles 19"/>
            <p:cNvSpPr/>
            <p:nvPr/>
          </p:nvSpPr>
          <p:spPr>
            <a:xfrm rot="10800000">
              <a:off x="5070764" y="2715096"/>
              <a:ext cx="2005446" cy="1807465"/>
            </a:xfrm>
            <a:prstGeom prst="triangle">
              <a:avLst/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1" name="Grupo 20"/>
            <p:cNvGrpSpPr/>
            <p:nvPr/>
          </p:nvGrpSpPr>
          <p:grpSpPr>
            <a:xfrm>
              <a:off x="5494735" y="1750679"/>
              <a:ext cx="1157500" cy="1242900"/>
              <a:chOff x="3574471" y="1163783"/>
              <a:chExt cx="4577197" cy="4914902"/>
            </a:xfrm>
          </p:grpSpPr>
          <p:sp>
            <p:nvSpPr>
              <p:cNvPr id="22" name="Retângulo de cantos arredondados 21"/>
              <p:cNvSpPr/>
              <p:nvPr/>
            </p:nvSpPr>
            <p:spPr>
              <a:xfrm>
                <a:off x="3823853" y="1163783"/>
                <a:ext cx="4114800" cy="4114802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" name="Retângulo 22"/>
              <p:cNvSpPr/>
              <p:nvPr/>
            </p:nvSpPr>
            <p:spPr>
              <a:xfrm>
                <a:off x="4208317" y="1995056"/>
                <a:ext cx="1359214" cy="1756065"/>
              </a:xfrm>
              <a:prstGeom prst="rect">
                <a:avLst/>
              </a:prstGeom>
              <a:solidFill>
                <a:srgbClr val="F254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" name="Retângulo 23"/>
              <p:cNvSpPr/>
              <p:nvPr/>
            </p:nvSpPr>
            <p:spPr>
              <a:xfrm>
                <a:off x="6116781" y="1995054"/>
                <a:ext cx="1359214" cy="1756065"/>
              </a:xfrm>
              <a:prstGeom prst="rect">
                <a:avLst/>
              </a:prstGeom>
              <a:solidFill>
                <a:srgbClr val="F254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" name="Retângulo de cantos arredondados 24"/>
              <p:cNvSpPr/>
              <p:nvPr/>
            </p:nvSpPr>
            <p:spPr>
              <a:xfrm>
                <a:off x="4208316" y="4083628"/>
                <a:ext cx="509156" cy="498764"/>
              </a:xfrm>
              <a:prstGeom prst="roundRect">
                <a:avLst>
                  <a:gd name="adj" fmla="val 27084"/>
                </a:avLst>
              </a:prstGeom>
              <a:solidFill>
                <a:srgbClr val="F254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" name="Retângulo de cantos arredondados 25"/>
              <p:cNvSpPr/>
              <p:nvPr/>
            </p:nvSpPr>
            <p:spPr>
              <a:xfrm>
                <a:off x="7031178" y="4083628"/>
                <a:ext cx="509156" cy="498764"/>
              </a:xfrm>
              <a:prstGeom prst="roundRect">
                <a:avLst>
                  <a:gd name="adj" fmla="val 27084"/>
                </a:avLst>
              </a:prstGeom>
              <a:solidFill>
                <a:srgbClr val="F254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" name="Retângulo de cantos arredondados 26"/>
              <p:cNvSpPr/>
              <p:nvPr/>
            </p:nvSpPr>
            <p:spPr>
              <a:xfrm>
                <a:off x="3719944" y="4603171"/>
                <a:ext cx="4343399" cy="914404"/>
              </a:xfrm>
              <a:prstGeom prst="roundRect">
                <a:avLst>
                  <a:gd name="adj" fmla="val 3076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" name="Retângulo de cantos arredondados 27"/>
              <p:cNvSpPr/>
              <p:nvPr/>
            </p:nvSpPr>
            <p:spPr>
              <a:xfrm>
                <a:off x="4281054" y="5278584"/>
                <a:ext cx="758536" cy="800101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" name="Retângulo de cantos arredondados 28"/>
              <p:cNvSpPr/>
              <p:nvPr/>
            </p:nvSpPr>
            <p:spPr>
              <a:xfrm>
                <a:off x="6801320" y="5278584"/>
                <a:ext cx="758536" cy="800101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" name="Retângulo de cantos arredondados 29"/>
              <p:cNvSpPr/>
              <p:nvPr/>
            </p:nvSpPr>
            <p:spPr>
              <a:xfrm>
                <a:off x="3574471" y="2275610"/>
                <a:ext cx="426027" cy="1028701"/>
              </a:xfrm>
              <a:prstGeom prst="roundRect">
                <a:avLst>
                  <a:gd name="adj" fmla="val 23984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" name="Retângulo de cantos arredondados 30"/>
              <p:cNvSpPr/>
              <p:nvPr/>
            </p:nvSpPr>
            <p:spPr>
              <a:xfrm>
                <a:off x="7725641" y="2275609"/>
                <a:ext cx="426027" cy="1028701"/>
              </a:xfrm>
              <a:prstGeom prst="roundRect">
                <a:avLst>
                  <a:gd name="adj" fmla="val 23984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" name="Retângulo de cantos arredondados 31"/>
              <p:cNvSpPr/>
              <p:nvPr/>
            </p:nvSpPr>
            <p:spPr>
              <a:xfrm>
                <a:off x="4810991" y="1402774"/>
                <a:ext cx="2140527" cy="249382"/>
              </a:xfrm>
              <a:prstGeom prst="roundRect">
                <a:avLst>
                  <a:gd name="adj" fmla="val 50000"/>
                </a:avLst>
              </a:prstGeom>
              <a:solidFill>
                <a:srgbClr val="F254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900357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510262" y="755524"/>
            <a:ext cx="6941127" cy="4862945"/>
          </a:xfrm>
          <a:prstGeom prst="rect">
            <a:avLst/>
          </a:prstGeom>
          <a:solidFill>
            <a:schemeClr val="tx1">
              <a:lumMod val="85000"/>
              <a:lumOff val="15000"/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aixaDeTexto 22"/>
          <p:cNvSpPr txBox="1"/>
          <p:nvPr/>
        </p:nvSpPr>
        <p:spPr>
          <a:xfrm>
            <a:off x="2239667" y="4299802"/>
            <a:ext cx="307968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dirty="0">
                <a:solidFill>
                  <a:schemeClr val="bg1"/>
                </a:solidFill>
                <a:latin typeface="Reem Kufi" pitchFamily="2"/>
              </a:rPr>
              <a:t>POINTBUS</a:t>
            </a:r>
          </a:p>
        </p:txBody>
      </p:sp>
      <p:grpSp>
        <p:nvGrpSpPr>
          <p:cNvPr id="93" name="Grupo 92"/>
          <p:cNvGrpSpPr/>
          <p:nvPr/>
        </p:nvGrpSpPr>
        <p:grpSpPr>
          <a:xfrm>
            <a:off x="2772257" y="2935564"/>
            <a:ext cx="920632" cy="1404428"/>
            <a:chOff x="3030720" y="2696304"/>
            <a:chExt cx="920632" cy="1404428"/>
          </a:xfrm>
        </p:grpSpPr>
        <p:sp>
          <p:nvSpPr>
            <p:cNvPr id="36" name="Elipse 35"/>
            <p:cNvSpPr/>
            <p:nvPr/>
          </p:nvSpPr>
          <p:spPr>
            <a:xfrm>
              <a:off x="3030720" y="2696304"/>
              <a:ext cx="920632" cy="920631"/>
            </a:xfrm>
            <a:prstGeom prst="ellipse">
              <a:avLst/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Triângulo isósceles 36"/>
            <p:cNvSpPr/>
            <p:nvPr/>
          </p:nvSpPr>
          <p:spPr>
            <a:xfrm rot="10800000">
              <a:off x="3073943" y="3348897"/>
              <a:ext cx="834188" cy="751835"/>
            </a:xfrm>
            <a:prstGeom prst="triangle">
              <a:avLst/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38" name="Grupo 37"/>
            <p:cNvGrpSpPr/>
            <p:nvPr/>
          </p:nvGrpSpPr>
          <p:grpSpPr>
            <a:xfrm>
              <a:off x="3250298" y="2947737"/>
              <a:ext cx="481475" cy="516998"/>
              <a:chOff x="3574471" y="1163783"/>
              <a:chExt cx="4577197" cy="4914902"/>
            </a:xfrm>
          </p:grpSpPr>
          <p:sp>
            <p:nvSpPr>
              <p:cNvPr id="39" name="Retângulo de cantos arredondados 38"/>
              <p:cNvSpPr/>
              <p:nvPr/>
            </p:nvSpPr>
            <p:spPr>
              <a:xfrm>
                <a:off x="3823853" y="1163783"/>
                <a:ext cx="4114800" cy="4114802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0" name="Retângulo 39"/>
              <p:cNvSpPr/>
              <p:nvPr/>
            </p:nvSpPr>
            <p:spPr>
              <a:xfrm>
                <a:off x="4208317" y="1995056"/>
                <a:ext cx="1359214" cy="1756065"/>
              </a:xfrm>
              <a:prstGeom prst="rect">
                <a:avLst/>
              </a:prstGeom>
              <a:solidFill>
                <a:srgbClr val="F254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1" name="Retângulo 40"/>
              <p:cNvSpPr/>
              <p:nvPr/>
            </p:nvSpPr>
            <p:spPr>
              <a:xfrm>
                <a:off x="6116781" y="1995054"/>
                <a:ext cx="1359214" cy="1756065"/>
              </a:xfrm>
              <a:prstGeom prst="rect">
                <a:avLst/>
              </a:prstGeom>
              <a:solidFill>
                <a:srgbClr val="F254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2" name="Retângulo de cantos arredondados 41"/>
              <p:cNvSpPr/>
              <p:nvPr/>
            </p:nvSpPr>
            <p:spPr>
              <a:xfrm>
                <a:off x="4208316" y="4083628"/>
                <a:ext cx="509156" cy="498764"/>
              </a:xfrm>
              <a:prstGeom prst="roundRect">
                <a:avLst>
                  <a:gd name="adj" fmla="val 27084"/>
                </a:avLst>
              </a:prstGeom>
              <a:solidFill>
                <a:srgbClr val="F254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3" name="Retângulo de cantos arredondados 42"/>
              <p:cNvSpPr/>
              <p:nvPr/>
            </p:nvSpPr>
            <p:spPr>
              <a:xfrm>
                <a:off x="7031178" y="4083628"/>
                <a:ext cx="509156" cy="498764"/>
              </a:xfrm>
              <a:prstGeom prst="roundRect">
                <a:avLst>
                  <a:gd name="adj" fmla="val 27084"/>
                </a:avLst>
              </a:prstGeom>
              <a:solidFill>
                <a:srgbClr val="F254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" name="Retângulo de cantos arredondados 43"/>
              <p:cNvSpPr/>
              <p:nvPr/>
            </p:nvSpPr>
            <p:spPr>
              <a:xfrm>
                <a:off x="3719944" y="4603171"/>
                <a:ext cx="4343399" cy="914404"/>
              </a:xfrm>
              <a:prstGeom prst="roundRect">
                <a:avLst>
                  <a:gd name="adj" fmla="val 3076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5" name="Retângulo de cantos arredondados 44"/>
              <p:cNvSpPr/>
              <p:nvPr/>
            </p:nvSpPr>
            <p:spPr>
              <a:xfrm>
                <a:off x="4281054" y="5278584"/>
                <a:ext cx="758536" cy="800101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6" name="Retângulo de cantos arredondados 45"/>
              <p:cNvSpPr/>
              <p:nvPr/>
            </p:nvSpPr>
            <p:spPr>
              <a:xfrm>
                <a:off x="6801320" y="5278584"/>
                <a:ext cx="758536" cy="800101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7" name="Retângulo de cantos arredondados 46"/>
              <p:cNvSpPr/>
              <p:nvPr/>
            </p:nvSpPr>
            <p:spPr>
              <a:xfrm>
                <a:off x="3574471" y="2275610"/>
                <a:ext cx="426027" cy="1028701"/>
              </a:xfrm>
              <a:prstGeom prst="roundRect">
                <a:avLst>
                  <a:gd name="adj" fmla="val 23984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8" name="Retângulo de cantos arredondados 47"/>
              <p:cNvSpPr/>
              <p:nvPr/>
            </p:nvSpPr>
            <p:spPr>
              <a:xfrm>
                <a:off x="7725641" y="2275609"/>
                <a:ext cx="426027" cy="1028701"/>
              </a:xfrm>
              <a:prstGeom prst="roundRect">
                <a:avLst>
                  <a:gd name="adj" fmla="val 23984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9" name="Retângulo de cantos arredondados 48"/>
              <p:cNvSpPr/>
              <p:nvPr/>
            </p:nvSpPr>
            <p:spPr>
              <a:xfrm>
                <a:off x="4810991" y="1402774"/>
                <a:ext cx="2140527" cy="249382"/>
              </a:xfrm>
              <a:prstGeom prst="roundRect">
                <a:avLst>
                  <a:gd name="adj" fmla="val 50000"/>
                </a:avLst>
              </a:prstGeom>
              <a:solidFill>
                <a:srgbClr val="F254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80" name="CaixaDeTexto 79"/>
          <p:cNvSpPr txBox="1"/>
          <p:nvPr/>
        </p:nvSpPr>
        <p:spPr>
          <a:xfrm>
            <a:off x="1577204" y="1277197"/>
            <a:ext cx="40719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200" dirty="0">
                <a:solidFill>
                  <a:schemeClr val="bg1"/>
                </a:solidFill>
                <a:latin typeface="Reem Kufi" pitchFamily="2"/>
              </a:rPr>
              <a:t>POINTBUS</a:t>
            </a:r>
          </a:p>
        </p:txBody>
      </p:sp>
      <p:grpSp>
        <p:nvGrpSpPr>
          <p:cNvPr id="110" name="Grupo 109"/>
          <p:cNvGrpSpPr/>
          <p:nvPr/>
        </p:nvGrpSpPr>
        <p:grpSpPr>
          <a:xfrm>
            <a:off x="4472902" y="2959699"/>
            <a:ext cx="920632" cy="1404428"/>
            <a:chOff x="4731365" y="2720439"/>
            <a:chExt cx="920632" cy="1404428"/>
          </a:xfrm>
        </p:grpSpPr>
        <p:sp>
          <p:nvSpPr>
            <p:cNvPr id="95" name="Elipse 94"/>
            <p:cNvSpPr/>
            <p:nvPr/>
          </p:nvSpPr>
          <p:spPr>
            <a:xfrm>
              <a:off x="4731365" y="2720439"/>
              <a:ext cx="920632" cy="920631"/>
            </a:xfrm>
            <a:prstGeom prst="ellipse">
              <a:avLst/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6" name="Triângulo isósceles 95"/>
            <p:cNvSpPr/>
            <p:nvPr/>
          </p:nvSpPr>
          <p:spPr>
            <a:xfrm rot="10800000">
              <a:off x="4774588" y="3373032"/>
              <a:ext cx="834188" cy="751835"/>
            </a:xfrm>
            <a:prstGeom prst="triangle">
              <a:avLst/>
            </a:prstGeom>
            <a:solidFill>
              <a:srgbClr val="F0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9" name="Elipse 108"/>
            <p:cNvSpPr/>
            <p:nvPr/>
          </p:nvSpPr>
          <p:spPr>
            <a:xfrm>
              <a:off x="4933182" y="2914400"/>
              <a:ext cx="516998" cy="5169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11" name="Grupo 110"/>
          <p:cNvGrpSpPr/>
          <p:nvPr/>
        </p:nvGrpSpPr>
        <p:grpSpPr>
          <a:xfrm>
            <a:off x="3010926" y="983205"/>
            <a:ext cx="275995" cy="421032"/>
            <a:chOff x="4731365" y="2720439"/>
            <a:chExt cx="920632" cy="1404428"/>
          </a:xfrm>
        </p:grpSpPr>
        <p:sp>
          <p:nvSpPr>
            <p:cNvPr id="112" name="Elipse 111"/>
            <p:cNvSpPr/>
            <p:nvPr/>
          </p:nvSpPr>
          <p:spPr>
            <a:xfrm>
              <a:off x="4731365" y="2720439"/>
              <a:ext cx="920632" cy="920631"/>
            </a:xfrm>
            <a:prstGeom prst="ellipse">
              <a:avLst/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3" name="Triângulo isósceles 112"/>
            <p:cNvSpPr/>
            <p:nvPr/>
          </p:nvSpPr>
          <p:spPr>
            <a:xfrm rot="10800000">
              <a:off x="4774588" y="3373032"/>
              <a:ext cx="834188" cy="751835"/>
            </a:xfrm>
            <a:prstGeom prst="triangle">
              <a:avLst/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4" name="Elipse 113"/>
            <p:cNvSpPr/>
            <p:nvPr/>
          </p:nvSpPr>
          <p:spPr>
            <a:xfrm>
              <a:off x="4933182" y="2914400"/>
              <a:ext cx="516998" cy="5169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17" name="Grupo 116"/>
          <p:cNvGrpSpPr/>
          <p:nvPr/>
        </p:nvGrpSpPr>
        <p:grpSpPr>
          <a:xfrm>
            <a:off x="2268808" y="1457257"/>
            <a:ext cx="693092" cy="693092"/>
            <a:chOff x="8395855" y="2097812"/>
            <a:chExt cx="2649682" cy="2649682"/>
          </a:xfrm>
        </p:grpSpPr>
        <p:sp>
          <p:nvSpPr>
            <p:cNvPr id="115" name="Elipse 114"/>
            <p:cNvSpPr/>
            <p:nvPr/>
          </p:nvSpPr>
          <p:spPr>
            <a:xfrm>
              <a:off x="8395855" y="2097812"/>
              <a:ext cx="2649682" cy="26496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6" name="Elipse 115"/>
            <p:cNvSpPr/>
            <p:nvPr/>
          </p:nvSpPr>
          <p:spPr>
            <a:xfrm>
              <a:off x="8737889" y="2448590"/>
              <a:ext cx="1965614" cy="1965614"/>
            </a:xfrm>
            <a:prstGeom prst="ellipse">
              <a:avLst/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81" name="Grupo 80"/>
          <p:cNvGrpSpPr/>
          <p:nvPr/>
        </p:nvGrpSpPr>
        <p:grpSpPr>
          <a:xfrm>
            <a:off x="2501862" y="1695379"/>
            <a:ext cx="253462" cy="272162"/>
            <a:chOff x="3574471" y="1163783"/>
            <a:chExt cx="4577197" cy="4914902"/>
          </a:xfrm>
        </p:grpSpPr>
        <p:sp>
          <p:nvSpPr>
            <p:cNvPr id="82" name="Retângulo de cantos arredondados 81"/>
            <p:cNvSpPr/>
            <p:nvPr/>
          </p:nvSpPr>
          <p:spPr>
            <a:xfrm>
              <a:off x="3823853" y="1163783"/>
              <a:ext cx="4114800" cy="411480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3" name="Retângulo 82"/>
            <p:cNvSpPr/>
            <p:nvPr/>
          </p:nvSpPr>
          <p:spPr>
            <a:xfrm>
              <a:off x="4208317" y="1995056"/>
              <a:ext cx="1359214" cy="1756065"/>
            </a:xfrm>
            <a:prstGeom prst="rect">
              <a:avLst/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4" name="Retângulo 83"/>
            <p:cNvSpPr/>
            <p:nvPr/>
          </p:nvSpPr>
          <p:spPr>
            <a:xfrm>
              <a:off x="6116781" y="1995054"/>
              <a:ext cx="1359214" cy="1756065"/>
            </a:xfrm>
            <a:prstGeom prst="rect">
              <a:avLst/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5" name="Retângulo de cantos arredondados 84"/>
            <p:cNvSpPr/>
            <p:nvPr/>
          </p:nvSpPr>
          <p:spPr>
            <a:xfrm>
              <a:off x="4208316" y="4083628"/>
              <a:ext cx="509156" cy="498764"/>
            </a:xfrm>
            <a:prstGeom prst="roundRect">
              <a:avLst>
                <a:gd name="adj" fmla="val 27084"/>
              </a:avLst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6" name="Retângulo de cantos arredondados 85"/>
            <p:cNvSpPr/>
            <p:nvPr/>
          </p:nvSpPr>
          <p:spPr>
            <a:xfrm>
              <a:off x="7031178" y="4083628"/>
              <a:ext cx="509156" cy="498764"/>
            </a:xfrm>
            <a:prstGeom prst="roundRect">
              <a:avLst>
                <a:gd name="adj" fmla="val 27084"/>
              </a:avLst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7" name="Retângulo de cantos arredondados 86"/>
            <p:cNvSpPr/>
            <p:nvPr/>
          </p:nvSpPr>
          <p:spPr>
            <a:xfrm>
              <a:off x="3719944" y="4603171"/>
              <a:ext cx="4343399" cy="914404"/>
            </a:xfrm>
            <a:prstGeom prst="roundRect">
              <a:avLst>
                <a:gd name="adj" fmla="val 3076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8" name="Retângulo de cantos arredondados 87"/>
            <p:cNvSpPr/>
            <p:nvPr/>
          </p:nvSpPr>
          <p:spPr>
            <a:xfrm>
              <a:off x="4281054" y="5278584"/>
              <a:ext cx="758536" cy="800101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Retângulo de cantos arredondados 88"/>
            <p:cNvSpPr/>
            <p:nvPr/>
          </p:nvSpPr>
          <p:spPr>
            <a:xfrm>
              <a:off x="6801320" y="5278584"/>
              <a:ext cx="758536" cy="800101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0" name="Retângulo de cantos arredondados 89"/>
            <p:cNvSpPr/>
            <p:nvPr/>
          </p:nvSpPr>
          <p:spPr>
            <a:xfrm>
              <a:off x="3574471" y="2275610"/>
              <a:ext cx="426027" cy="1028701"/>
            </a:xfrm>
            <a:prstGeom prst="roundRect">
              <a:avLst>
                <a:gd name="adj" fmla="val 2398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1" name="Retângulo de cantos arredondados 90"/>
            <p:cNvSpPr/>
            <p:nvPr/>
          </p:nvSpPr>
          <p:spPr>
            <a:xfrm>
              <a:off x="7725641" y="2275609"/>
              <a:ext cx="426027" cy="1028701"/>
            </a:xfrm>
            <a:prstGeom prst="roundRect">
              <a:avLst>
                <a:gd name="adj" fmla="val 2398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2" name="Retângulo de cantos arredondados 91"/>
            <p:cNvSpPr/>
            <p:nvPr/>
          </p:nvSpPr>
          <p:spPr>
            <a:xfrm>
              <a:off x="4810991" y="1402774"/>
              <a:ext cx="2140527" cy="249382"/>
            </a:xfrm>
            <a:prstGeom prst="roundRect">
              <a:avLst>
                <a:gd name="adj" fmla="val 50000"/>
              </a:avLst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17474011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2935</TotalTime>
  <Words>137</Words>
  <Application>Microsoft Office PowerPoint</Application>
  <PresentationFormat>Personalizar</PresentationFormat>
  <Paragraphs>29</Paragraphs>
  <Slides>24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25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Vitor Ramos</dc:creator>
  <cp:lastModifiedBy>VITOR RAMOS</cp:lastModifiedBy>
  <cp:revision>162</cp:revision>
  <dcterms:created xsi:type="dcterms:W3CDTF">2019-02-14T00:31:49Z</dcterms:created>
  <dcterms:modified xsi:type="dcterms:W3CDTF">2019-05-10T11:48:57Z</dcterms:modified>
</cp:coreProperties>
</file>