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905"/>
    <a:srgbClr val="CECECE"/>
    <a:srgbClr val="DCDCDC"/>
    <a:srgbClr val="8AED05"/>
    <a:srgbClr val="9FFA26"/>
    <a:srgbClr val="ACFB43"/>
    <a:srgbClr val="EBEEF8"/>
    <a:srgbClr val="3D4D00"/>
    <a:srgbClr val="00B3F2"/>
    <a:srgbClr val="F6E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815948" y="1246244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 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3871083" y="3226934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781519" y="3764536"/>
            <a:ext cx="1388067" cy="930004"/>
            <a:chOff x="2093044" y="3356986"/>
            <a:chExt cx="991827" cy="664523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4" y="3356986"/>
              <a:ext cx="991827" cy="664523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911723" y="3052939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0" y="2440478"/>
            <a:ext cx="1388067" cy="930004"/>
            <a:chOff x="2093044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4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923012" y="5518329"/>
            <a:ext cx="817405" cy="867728"/>
            <a:chOff x="6280143" y="3748315"/>
            <a:chExt cx="1281800" cy="1360714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742FF697-D3D0-4C6E-A5C8-5AB51DA82FD5}"/>
              </a:ext>
            </a:extLst>
          </p:cNvPr>
          <p:cNvGrpSpPr/>
          <p:nvPr/>
        </p:nvGrpSpPr>
        <p:grpSpPr>
          <a:xfrm>
            <a:off x="3009922" y="5555396"/>
            <a:ext cx="957454" cy="641494"/>
            <a:chOff x="4550650" y="4627979"/>
            <a:chExt cx="1295116" cy="867728"/>
          </a:xfrm>
        </p:grpSpPr>
        <p:sp>
          <p:nvSpPr>
            <p:cNvPr id="20" name="Balão de Fala: Retângulo com Cantos Arredondados 19">
              <a:extLst>
                <a:ext uri="{FF2B5EF4-FFF2-40B4-BE49-F238E27FC236}">
                  <a16:creationId xmlns:a16="http://schemas.microsoft.com/office/drawing/2014/main" xmlns="" id="{AA0138DD-E1F7-4726-B5A6-47C288CE6E6A}"/>
                </a:ext>
              </a:extLst>
            </p:cNvPr>
            <p:cNvSpPr/>
            <p:nvPr/>
          </p:nvSpPr>
          <p:spPr>
            <a:xfrm>
              <a:off x="4550650" y="4627979"/>
              <a:ext cx="1295116" cy="867728"/>
            </a:xfrm>
            <a:prstGeom prst="wedgeRoundRectCallout">
              <a:avLst>
                <a:gd name="adj1" fmla="val -29867"/>
                <a:gd name="adj2" fmla="val 70468"/>
                <a:gd name="adj3" fmla="val 16667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xmlns="" id="{2D887CE5-AF78-48D7-81B1-39041528C393}"/>
                </a:ext>
              </a:extLst>
            </p:cNvPr>
            <p:cNvSpPr/>
            <p:nvPr/>
          </p:nvSpPr>
          <p:spPr>
            <a:xfrm flipV="1">
              <a:off x="474221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5D2C947-B154-4AD5-B4A9-13A15AFD7A8D}"/>
                </a:ext>
              </a:extLst>
            </p:cNvPr>
            <p:cNvSpPr/>
            <p:nvPr/>
          </p:nvSpPr>
          <p:spPr>
            <a:xfrm flipV="1">
              <a:off x="507668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5F7F820C-DF66-4663-B1E1-E200E8F489FE}"/>
                </a:ext>
              </a:extLst>
            </p:cNvPr>
            <p:cNvSpPr/>
            <p:nvPr/>
          </p:nvSpPr>
          <p:spPr>
            <a:xfrm flipV="1">
              <a:off x="541115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xmlns="" id="{731157D7-3F7B-494D-A876-4E1B0923940C}"/>
              </a:ext>
            </a:extLst>
          </p:cNvPr>
          <p:cNvGrpSpPr/>
          <p:nvPr/>
        </p:nvGrpSpPr>
        <p:grpSpPr>
          <a:xfrm>
            <a:off x="4219782" y="5427370"/>
            <a:ext cx="869578" cy="1049646"/>
            <a:chOff x="5707161" y="5463339"/>
            <a:chExt cx="938702" cy="1133084"/>
          </a:xfrm>
        </p:grpSpPr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8C6FF509-5334-4779-858A-CBA417C36708}"/>
                </a:ext>
              </a:extLst>
            </p:cNvPr>
            <p:cNvSpPr/>
            <p:nvPr/>
          </p:nvSpPr>
          <p:spPr>
            <a:xfrm rot="8100000">
              <a:off x="5707161" y="5653183"/>
              <a:ext cx="938702" cy="943240"/>
            </a:xfrm>
            <a:custGeom>
              <a:avLst/>
              <a:gdLst>
                <a:gd name="connsiteX0" fmla="*/ 883 w 938702"/>
                <a:gd name="connsiteY0" fmla="*/ 943240 h 943240"/>
                <a:gd name="connsiteX1" fmla="*/ 883 w 938702"/>
                <a:gd name="connsiteY1" fmla="*/ 884242 h 943240"/>
                <a:gd name="connsiteX2" fmla="*/ 0 w 938702"/>
                <a:gd name="connsiteY2" fmla="*/ 884242 h 943240"/>
                <a:gd name="connsiteX3" fmla="*/ 0 w 938702"/>
                <a:gd name="connsiteY3" fmla="*/ 159013 h 943240"/>
                <a:gd name="connsiteX4" fmla="*/ 99488 w 938702"/>
                <a:gd name="connsiteY4" fmla="*/ 159013 h 943240"/>
                <a:gd name="connsiteX5" fmla="*/ 99488 w 938702"/>
                <a:gd name="connsiteY5" fmla="*/ 236936 h 943240"/>
                <a:gd name="connsiteX6" fmla="*/ 336423 w 938702"/>
                <a:gd name="connsiteY6" fmla="*/ 0 h 943240"/>
                <a:gd name="connsiteX7" fmla="*/ 938702 w 938702"/>
                <a:gd name="connsiteY7" fmla="*/ 602279 h 943240"/>
                <a:gd name="connsiteX8" fmla="*/ 706306 w 938702"/>
                <a:gd name="connsiteY8" fmla="*/ 834675 h 943240"/>
                <a:gd name="connsiteX9" fmla="*/ 775149 w 938702"/>
                <a:gd name="connsiteY9" fmla="*/ 834675 h 943240"/>
                <a:gd name="connsiteX10" fmla="*/ 775149 w 938702"/>
                <a:gd name="connsiteY10" fmla="*/ 943240 h 9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8702" h="943240">
                  <a:moveTo>
                    <a:pt x="883" y="943240"/>
                  </a:moveTo>
                  <a:lnTo>
                    <a:pt x="883" y="884242"/>
                  </a:lnTo>
                  <a:lnTo>
                    <a:pt x="0" y="884242"/>
                  </a:lnTo>
                  <a:lnTo>
                    <a:pt x="0" y="159013"/>
                  </a:lnTo>
                  <a:lnTo>
                    <a:pt x="99488" y="159013"/>
                  </a:lnTo>
                  <a:lnTo>
                    <a:pt x="99488" y="236936"/>
                  </a:lnTo>
                  <a:lnTo>
                    <a:pt x="336423" y="0"/>
                  </a:lnTo>
                  <a:lnTo>
                    <a:pt x="938702" y="602279"/>
                  </a:lnTo>
                  <a:lnTo>
                    <a:pt x="706306" y="834675"/>
                  </a:lnTo>
                  <a:lnTo>
                    <a:pt x="775149" y="834675"/>
                  </a:lnTo>
                  <a:lnTo>
                    <a:pt x="775149" y="943240"/>
                  </a:lnTo>
                  <a:close/>
                </a:path>
              </a:pathLst>
            </a:cu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xmlns="" id="{67688334-9D02-4298-8525-206660E1862D}"/>
                </a:ext>
              </a:extLst>
            </p:cNvPr>
            <p:cNvGrpSpPr/>
            <p:nvPr/>
          </p:nvGrpSpPr>
          <p:grpSpPr>
            <a:xfrm>
              <a:off x="6074372" y="5463339"/>
              <a:ext cx="487202" cy="907278"/>
              <a:chOff x="6074372" y="5463339"/>
              <a:chExt cx="487202" cy="907278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E857EC4A-79A6-4FBC-ADA5-4737D96C5E20}"/>
                  </a:ext>
                </a:extLst>
              </p:cNvPr>
              <p:cNvSpPr/>
              <p:nvPr/>
            </p:nvSpPr>
            <p:spPr>
              <a:xfrm>
                <a:off x="6425200" y="5463339"/>
                <a:ext cx="136374" cy="383367"/>
              </a:xfrm>
              <a:custGeom>
                <a:avLst/>
                <a:gdLst>
                  <a:gd name="connsiteX0" fmla="*/ 0 w 136374"/>
                  <a:gd name="connsiteY0" fmla="*/ 0 h 383367"/>
                  <a:gd name="connsiteX1" fmla="*/ 136374 w 136374"/>
                  <a:gd name="connsiteY1" fmla="*/ 0 h 383367"/>
                  <a:gd name="connsiteX2" fmla="*/ 136374 w 136374"/>
                  <a:gd name="connsiteY2" fmla="*/ 383367 h 383367"/>
                  <a:gd name="connsiteX3" fmla="*/ 0 w 136374"/>
                  <a:gd name="connsiteY3" fmla="*/ 244304 h 3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74" h="383367">
                    <a:moveTo>
                      <a:pt x="0" y="0"/>
                    </a:moveTo>
                    <a:lnTo>
                      <a:pt x="136374" y="0"/>
                    </a:lnTo>
                    <a:lnTo>
                      <a:pt x="136374" y="383367"/>
                    </a:lnTo>
                    <a:lnTo>
                      <a:pt x="0" y="244304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xmlns="" id="{39879178-4A4B-49AA-B47C-DCEE30D0375B}"/>
                  </a:ext>
                </a:extLst>
              </p:cNvPr>
              <p:cNvSpPr/>
              <p:nvPr/>
            </p:nvSpPr>
            <p:spPr>
              <a:xfrm>
                <a:off x="6074372" y="5725918"/>
                <a:ext cx="204280" cy="204280"/>
              </a:xfrm>
              <a:prstGeom prst="ellipse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B131F4CB-B08E-4E9F-917D-5578F7DA570E}"/>
                  </a:ext>
                </a:extLst>
              </p:cNvPr>
              <p:cNvSpPr/>
              <p:nvPr/>
            </p:nvSpPr>
            <p:spPr>
              <a:xfrm>
                <a:off x="6088109" y="6041945"/>
                <a:ext cx="176805" cy="32867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33714" y="188641"/>
            <a:ext cx="756411" cy="864095"/>
            <a:chOff x="2510964" y="2131395"/>
            <a:chExt cx="2739959" cy="3130026"/>
          </a:xfrm>
        </p:grpSpPr>
        <p:pic>
          <p:nvPicPr>
            <p:cNvPr id="3" name="Imagem 2" descr="Uma imagem contendo brinquedo, gráficos vetoriais&#10;&#10;Descrição gerada automaticamente">
              <a:extLst>
                <a:ext uri="{FF2B5EF4-FFF2-40B4-BE49-F238E27FC236}">
                  <a16:creationId xmlns:a16="http://schemas.microsoft.com/office/drawing/2014/main" xmlns="" id="{D62FA05A-5510-46A9-B25F-40C0074A1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0" t="8360" r="23360" b="47007"/>
            <a:stretch/>
          </p:blipFill>
          <p:spPr>
            <a:xfrm>
              <a:off x="2510964" y="2131395"/>
              <a:ext cx="2538078" cy="2635495"/>
            </a:xfrm>
            <a:prstGeom prst="rect">
              <a:avLst/>
            </a:prstGeom>
          </p:spPr>
        </p:pic>
        <p:grpSp>
          <p:nvGrpSpPr>
            <p:cNvPr id="10" name="Grupo 9"/>
            <p:cNvGrpSpPr/>
            <p:nvPr/>
          </p:nvGrpSpPr>
          <p:grpSpPr>
            <a:xfrm>
              <a:off x="4107786" y="4118284"/>
              <a:ext cx="1143137" cy="1143137"/>
              <a:chOff x="4008140" y="4033957"/>
              <a:chExt cx="1152128" cy="1152128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008140" y="4033957"/>
                <a:ext cx="1152128" cy="1152128"/>
              </a:xfrm>
              <a:prstGeom prst="ellipse">
                <a:avLst/>
              </a:prstGeom>
              <a:solidFill>
                <a:srgbClr val="8A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260168" y="4285985"/>
                <a:ext cx="648072" cy="648072"/>
                <a:chOff x="6090023" y="4615656"/>
                <a:chExt cx="648072" cy="648072"/>
              </a:xfrm>
              <a:solidFill>
                <a:schemeClr val="bg1"/>
              </a:solidFill>
            </p:grpSpPr>
            <p:sp>
              <p:nvSpPr>
                <p:cNvPr id="5" name="Retângulo de cantos arredondados 4"/>
                <p:cNvSpPr/>
                <p:nvPr/>
              </p:nvSpPr>
              <p:spPr>
                <a:xfrm>
                  <a:off x="6336418" y="4615656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de cantos arredondados 5"/>
                <p:cNvSpPr/>
                <p:nvPr/>
              </p:nvSpPr>
              <p:spPr>
                <a:xfrm rot="16200000" flipV="1">
                  <a:off x="6336417" y="4615655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1045"/>
            <a:ext cx="158544" cy="25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2843808" y="2564904"/>
            <a:ext cx="1947106" cy="2352753"/>
            <a:chOff x="4845433" y="1268760"/>
            <a:chExt cx="1728192" cy="2088232"/>
          </a:xfrm>
        </p:grpSpPr>
        <p:sp>
          <p:nvSpPr>
            <p:cNvPr id="12" name="Elipse 11"/>
            <p:cNvSpPr/>
            <p:nvPr/>
          </p:nvSpPr>
          <p:spPr>
            <a:xfrm>
              <a:off x="4845433" y="1628800"/>
              <a:ext cx="1728192" cy="1728192"/>
            </a:xfrm>
            <a:prstGeom prst="ellipse">
              <a:avLst/>
            </a:prstGeom>
            <a:noFill/>
            <a:ln w="762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364088" y="1268760"/>
              <a:ext cx="692302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5458921" y="1370274"/>
              <a:ext cx="502635" cy="517052"/>
              <a:chOff x="5004048" y="3650600"/>
              <a:chExt cx="1065520" cy="1096082"/>
            </a:xfrm>
            <a:solidFill>
              <a:srgbClr val="CECECE"/>
            </a:solidFill>
          </p:grpSpPr>
          <p:sp>
            <p:nvSpPr>
              <p:cNvPr id="14" name="Retângulo 13"/>
              <p:cNvSpPr/>
              <p:nvPr/>
            </p:nvSpPr>
            <p:spPr>
              <a:xfrm>
                <a:off x="5004048" y="3650600"/>
                <a:ext cx="216024" cy="10960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299466" y="4314634"/>
                <a:ext cx="216024" cy="4320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594884" y="4165745"/>
                <a:ext cx="216024" cy="580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890302" y="3810578"/>
                <a:ext cx="179266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5" name="CaixaDeTexto 24"/>
          <p:cNvSpPr txBox="1"/>
          <p:nvPr/>
        </p:nvSpPr>
        <p:spPr>
          <a:xfrm>
            <a:off x="3128816" y="3482439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7ED905"/>
                </a:solidFill>
                <a:latin typeface="Reem Kufi" pitchFamily="2"/>
              </a:rPr>
              <a:t>30%</a:t>
            </a:r>
            <a:endParaRPr lang="pt-BR" sz="5400" b="1" dirty="0">
              <a:solidFill>
                <a:srgbClr val="7ED905"/>
              </a:solidFill>
              <a:latin typeface="Reem Kuf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6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</Words>
  <Application>Microsoft Office PowerPoint</Application>
  <PresentationFormat>Apresentação na tela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17</cp:revision>
  <dcterms:created xsi:type="dcterms:W3CDTF">2019-04-03T13:36:04Z</dcterms:created>
  <dcterms:modified xsi:type="dcterms:W3CDTF">2019-04-17T14:24:13Z</dcterms:modified>
</cp:coreProperties>
</file>