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4" r:id="rId17"/>
    <p:sldId id="273" r:id="rId18"/>
    <p:sldId id="270" r:id="rId19"/>
    <p:sldId id="271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226"/>
    <a:srgbClr val="C7E2EB"/>
    <a:srgbClr val="8AF200"/>
    <a:srgbClr val="69B800"/>
    <a:srgbClr val="EBF5F8"/>
    <a:srgbClr val="0070C0"/>
    <a:srgbClr val="000000"/>
    <a:srgbClr val="1696A3"/>
    <a:srgbClr val="262626"/>
    <a:srgbClr val="5B9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microsoft.com/office/2007/relationships/hdphoto" Target="../media/hdphoto7.wdp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microsoft.com/office/2007/relationships/hdphoto" Target="../media/hdphoto9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:a16="http://schemas.microsoft.com/office/drawing/2014/main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750406" y="63239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:a16="http://schemas.microsoft.com/office/drawing/2014/main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044986" y="2843595"/>
            <a:ext cx="1599423" cy="1256315"/>
            <a:chOff x="8830290" y="3165457"/>
            <a:chExt cx="6069294" cy="4767311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4686707"/>
              <a:ext cx="4504317" cy="3246061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40321" y="5759899"/>
              <a:ext cx="2891725" cy="566351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4666114"/>
              <a:ext cx="4504317" cy="581078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1" y="3165457"/>
              <a:ext cx="2325053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>
            <a:extLst>
              <a:ext uri="{FF2B5EF4-FFF2-40B4-BE49-F238E27FC236}">
                <a16:creationId xmlns:a16="http://schemas.microsoft.com/office/drawing/2014/main" id="{09F7ACEB-9C4D-4CF5-9889-A2AA0FFD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0143" cy="2995613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id="{E11808A1-955C-4671-B8F9-A31BFC222774}"/>
              </a:ext>
            </a:extLst>
          </p:cNvPr>
          <p:cNvGrpSpPr/>
          <p:nvPr/>
        </p:nvGrpSpPr>
        <p:grpSpPr>
          <a:xfrm>
            <a:off x="1548486" y="4202726"/>
            <a:ext cx="1209228" cy="1283674"/>
            <a:chOff x="6280143" y="3748315"/>
            <a:chExt cx="1281800" cy="1360714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723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753672" y="1261397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65020" y="1261397"/>
              <a:ext cx="8531630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152400" dist="63500" dir="5400000" algn="t" rotWithShape="0">
              <a:prstClr val="black">
                <a:alpha val="34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62AB4DE-F138-4DE9-85D1-45206C7D878E}"/>
              </a:ext>
            </a:extLst>
          </p:cNvPr>
          <p:cNvSpPr/>
          <p:nvPr/>
        </p:nvSpPr>
        <p:spPr>
          <a:xfrm>
            <a:off x="4502066" y="3389176"/>
            <a:ext cx="5269321" cy="18660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F9ADF236-7574-4DD4-9573-10F4C6386F5F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grpSpPr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id="{AC615FE1-1B80-4453-B3AC-F3375148A29A}"/>
                </a:ext>
              </a:extLst>
            </p:cNvPr>
            <p:cNvGrpSpPr/>
            <p:nvPr/>
          </p:nvGrpSpPr>
          <p:grpSpPr>
            <a:xfrm>
              <a:off x="2222695" y="2126031"/>
              <a:ext cx="1821696" cy="3134049"/>
              <a:chOff x="2222695" y="2126031"/>
              <a:chExt cx="1821696" cy="3134049"/>
            </a:xfrm>
            <a:effectLst>
              <a:outerShdw blurRad="152400" dist="889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4E29B8C4-568E-4715-AF0A-1D8F36CFB791}"/>
                  </a:ext>
                </a:extLst>
              </p:cNvPr>
              <p:cNvSpPr/>
              <p:nvPr/>
            </p:nvSpPr>
            <p:spPr>
              <a:xfrm>
                <a:off x="2222695" y="2126031"/>
                <a:ext cx="1821696" cy="1600792"/>
              </a:xfrm>
              <a:prstGeom prst="roundRect">
                <a:avLst>
                  <a:gd name="adj" fmla="val 63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0ED5B4F7-9836-4FD1-8F83-7A26530555A5}"/>
                  </a:ext>
                </a:extLst>
              </p:cNvPr>
              <p:cNvSpPr/>
              <p:nvPr/>
            </p:nvSpPr>
            <p:spPr>
              <a:xfrm>
                <a:off x="2222695" y="4130079"/>
                <a:ext cx="1821696" cy="1130001"/>
              </a:xfrm>
              <a:prstGeom prst="roundRect">
                <a:avLst>
                  <a:gd name="adj" fmla="val 10276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79800947-C54C-4CC2-9BF4-C0ABCBAAA629}"/>
                </a:ext>
              </a:extLst>
            </p:cNvPr>
            <p:cNvSpPr/>
            <p:nvPr/>
          </p:nvSpPr>
          <p:spPr>
            <a:xfrm>
              <a:off x="2222695" y="3601969"/>
              <a:ext cx="1821696" cy="9453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30140A5A-A9B7-4195-BF15-064B6E67D2FE}"/>
              </a:ext>
            </a:extLst>
          </p:cNvPr>
          <p:cNvSpPr txBox="1"/>
          <p:nvPr/>
        </p:nvSpPr>
        <p:spPr>
          <a:xfrm>
            <a:off x="4238285" y="260700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kado Black" panose="02000000000000000000" pitchFamily="50" charset="0"/>
              </a:rPr>
              <a:t>VRRMS</a:t>
            </a:r>
          </a:p>
        </p:txBody>
      </p:sp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7412" y="710635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137</Words>
  <Application>Microsoft Office PowerPoint</Application>
  <PresentationFormat>Widescreen</PresentationFormat>
  <Paragraphs>29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Bahnschrift SemiBold SemiConden</vt:lpstr>
      <vt:lpstr>Calibri</vt:lpstr>
      <vt:lpstr>Calibri Light</vt:lpstr>
      <vt:lpstr>Century Gothic</vt:lpstr>
      <vt:lpstr>Mikado Black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149</cp:revision>
  <dcterms:created xsi:type="dcterms:W3CDTF">2019-02-14T00:31:49Z</dcterms:created>
  <dcterms:modified xsi:type="dcterms:W3CDTF">2019-05-05T16:18:46Z</dcterms:modified>
</cp:coreProperties>
</file>