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2EB"/>
    <a:srgbClr val="000000"/>
    <a:srgbClr val="1696A3"/>
    <a:srgbClr val="8AF200"/>
    <a:srgbClr val="5B99C8"/>
    <a:srgbClr val="69B800"/>
    <a:srgbClr val="ACD4E2"/>
    <a:srgbClr val="D1E8EF"/>
    <a:srgbClr val="EBF5F8"/>
    <a:srgbClr val="78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xmlns="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xmlns="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xmlns="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xmlns="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xmlns="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xmlns="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xmlns="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xmlns="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xmlns="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xmlns="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xmlns="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xmlns="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xmlns="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xmlns="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xmlns="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xmlns="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xmlns="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xmlns="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xmlns="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xmlns="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xmlns="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xmlns="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xmlns="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xmlns="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xmlns="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xmlns="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xmlns="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xmlns="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xmlns="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xmlns="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xmlns="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xmlns="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xmlns="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xmlns="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xmlns="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xmlns="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xmlns="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xmlns="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xmlns="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xmlns="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xmlns="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xmlns="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xmlns="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xmlns="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xmlns="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xmlns="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xmlns="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xmlns="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xmlns="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xmlns="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xmlns="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xmlns="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xmlns="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xmlns="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xmlns="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xmlns="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xmlns="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xmlns="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xmlns="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xmlns="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xmlns="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xmlns="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xmlns="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xmlns="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xmlns="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xmlns="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xmlns="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xmlns="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xmlns="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xmlns="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xmlns="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xmlns="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xmlns="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xmlns="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xmlns="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xmlns="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xmlns="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xmlns="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xmlns="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xmlns="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xmlns="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-289610" y="1293905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63215" y="1271010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133</Words>
  <Application>Microsoft Office PowerPoint</Application>
  <PresentationFormat>Personalizar</PresentationFormat>
  <Paragraphs>26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144</cp:revision>
  <dcterms:created xsi:type="dcterms:W3CDTF">2019-02-14T00:31:49Z</dcterms:created>
  <dcterms:modified xsi:type="dcterms:W3CDTF">2019-05-03T14:59:44Z</dcterms:modified>
</cp:coreProperties>
</file>