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ED7D31"/>
    <a:srgbClr val="6AC2AB"/>
    <a:srgbClr val="4FB79C"/>
    <a:srgbClr val="3E9880"/>
    <a:srgbClr val="AD2545"/>
    <a:srgbClr val="C82A4F"/>
    <a:srgbClr val="FABD40"/>
    <a:srgbClr val="23B052"/>
    <a:srgbClr val="F9B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824180" y="68260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3172242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753672" y="1261397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62AB4DE-F138-4DE9-85D1-45206C7D878E}"/>
              </a:ext>
            </a:extLst>
          </p:cNvPr>
          <p:cNvSpPr/>
          <p:nvPr/>
        </p:nvSpPr>
        <p:spPr>
          <a:xfrm>
            <a:off x="4502066" y="3389176"/>
            <a:ext cx="5269321" cy="1866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131" name="Retângulo 130">
            <a:extLst>
              <a:ext uri="{FF2B5EF4-FFF2-40B4-BE49-F238E27FC236}">
                <a16:creationId xmlns:a16="http://schemas.microsoft.com/office/drawing/2014/main" id="{79800947-C54C-4CC2-9BF4-C0ABCBAAA629}"/>
              </a:ext>
            </a:extLst>
          </p:cNvPr>
          <p:cNvSpPr/>
          <p:nvPr/>
        </p:nvSpPr>
        <p:spPr>
          <a:xfrm>
            <a:off x="2222695" y="3601968"/>
            <a:ext cx="1821696" cy="131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30140A5A-A9B7-4195-BF15-064B6E67D2FE}"/>
              </a:ext>
            </a:extLst>
          </p:cNvPr>
          <p:cNvSpPr txBox="1"/>
          <p:nvPr/>
        </p:nvSpPr>
        <p:spPr>
          <a:xfrm>
            <a:off x="4238285" y="26070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kado Black" panose="02000000000000000000" pitchFamily="50" charset="0"/>
              </a:rPr>
              <a:t>VRRMS</a:t>
            </a:r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84E0F243-214E-4CB6-933B-20B722506991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27" name="Retângulo: Cantos Arredondados 26">
                      <a:extLst>
                        <a:ext uri="{FF2B5EF4-FFF2-40B4-BE49-F238E27FC236}">
                          <a16:creationId xmlns:a16="http://schemas.microsoft.com/office/drawing/2014/main" id="{821D6989-044C-4CB0-8BB7-928479DCE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:a16="http://schemas.microsoft.com/office/drawing/2014/main" id="{0F43F556-E81C-4E8A-B028-898317B61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24" name="Agrupar 23">
                    <a:extLst>
                      <a:ext uri="{FF2B5EF4-FFF2-40B4-BE49-F238E27FC236}">
                        <a16:creationId xmlns:a16="http://schemas.microsoft.com/office/drawing/2014/main" id="{A68258FC-10A6-4C62-887E-8CF4B4811A7E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25" name="Retângulo: Cantos Arredondados 24">
                      <a:extLst>
                        <a:ext uri="{FF2B5EF4-FFF2-40B4-BE49-F238E27FC236}">
                          <a16:creationId xmlns:a16="http://schemas.microsoft.com/office/drawing/2014/main" id="{BC09142C-0FAA-45AF-BEBA-DC98E511D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Retângulo: Cantos Arredondados 25">
                      <a:extLst>
                        <a:ext uri="{FF2B5EF4-FFF2-40B4-BE49-F238E27FC236}">
                          <a16:creationId xmlns:a16="http://schemas.microsoft.com/office/drawing/2014/main" id="{9157D274-1257-4DF1-984D-A41693E51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10" y="2092622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882295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137</Words>
  <Application>Microsoft Office PowerPoint</Application>
  <PresentationFormat>Widescreen</PresentationFormat>
  <Paragraphs>29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171</cp:revision>
  <dcterms:created xsi:type="dcterms:W3CDTF">2019-02-14T00:31:49Z</dcterms:created>
  <dcterms:modified xsi:type="dcterms:W3CDTF">2019-05-15T01:42:49Z</dcterms:modified>
</cp:coreProperties>
</file>