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73" r:id="rId20"/>
    <p:sldId id="270" r:id="rId21"/>
    <p:sldId id="271" r:id="rId22"/>
    <p:sldId id="275" r:id="rId23"/>
    <p:sldId id="276" r:id="rId24"/>
    <p:sldId id="277" r:id="rId25"/>
    <p:sldId id="278" r:id="rId26"/>
    <p:sldId id="280" r:id="rId27"/>
    <p:sldId id="281" r:id="rId28"/>
    <p:sldId id="285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0E8"/>
    <a:srgbClr val="80BEEC"/>
    <a:srgbClr val="C6ECCD"/>
    <a:srgbClr val="345DA6"/>
    <a:srgbClr val="3E4856"/>
    <a:srgbClr val="CDF3FF"/>
    <a:srgbClr val="368CD0"/>
    <a:srgbClr val="FF3B3B"/>
    <a:srgbClr val="50B89D"/>
    <a:srgbClr val="6AC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06" autoAdjust="0"/>
  </p:normalViewPr>
  <p:slideViewPr>
    <p:cSldViewPr snapToGrid="0">
      <p:cViewPr>
        <p:scale>
          <a:sx n="100" d="100"/>
          <a:sy n="100" d="100"/>
        </p:scale>
        <p:origin x="-17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=""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=""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=""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368984" y="246505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=""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=""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=""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=""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=""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=""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=""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=""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=""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=""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=""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=""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=""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=""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=""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=""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=""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=""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=""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=""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=""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=""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5"/>
              <a:chExt cx="4374729" cy="6677585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4" y="737195"/>
                <a:ext cx="328955" cy="2568113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=""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27"/>
                <a:ext cx="4374729" cy="5990653"/>
                <a:chOff x="6209093" y="1424127"/>
                <a:chExt cx="4374729" cy="5990653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=""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6" y="1424127"/>
                  <a:ext cx="1892119" cy="43759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=""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31" y="2337997"/>
                  <a:ext cx="2602591" cy="5076783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=""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6"/>
                  <a:ext cx="2529562" cy="5076783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=""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=""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=""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=""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=""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=""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=""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=""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=""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=""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=""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=""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=""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=""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=""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=""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=""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=""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=""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=""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=""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=""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=""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=""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=""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=""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=""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=""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=""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=""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=""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=""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=""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=""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=""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=""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=""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=""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=""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72147" y="456778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=""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=""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=""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=""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=""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=""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=""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127350" y="4552845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=""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=""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=""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=""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=""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302595" y="4571778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=""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=""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=""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=""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=""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=""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=""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=""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=""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=""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=""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=""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=""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=""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=""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=""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=""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=""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=""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=""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=""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=""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2660268" y="1948430"/>
            <a:ext cx="1447616" cy="14476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=""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=""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=""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=""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=""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=""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=""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=""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=""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=""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=""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703862" y="4364549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=""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=""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=""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=""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=""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421619" y="4506147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=""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=""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=""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=""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=""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=""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=""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=""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=""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=""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=""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=""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=""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=""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=""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=""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=""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=""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=""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=""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=""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=""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=""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=""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=""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=""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=""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=""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=""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=""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=""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=""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=""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=""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=""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=""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=""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=""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=""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=""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=""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=""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=""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=""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=""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=""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=""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=""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=""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=""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=""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=""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=""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=""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=""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=""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=""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=""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=""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=""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=""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=""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=""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=""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=""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=""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=""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=""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=""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=""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=""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=""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=""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=""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=""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=""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=""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=""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=""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=""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100389" y="4427330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=""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=""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=""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=""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=""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=""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=""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=""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=""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=""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=""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=""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=""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=""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=""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=""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626197" y="2533778"/>
            <a:ext cx="2131960" cy="2412177"/>
            <a:chOff x="4669855" y="1354710"/>
            <a:chExt cx="2516749" cy="2847541"/>
          </a:xfrm>
        </p:grpSpPr>
        <p:grpSp>
          <p:nvGrpSpPr>
            <p:cNvPr id="38" name="Grupo 37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de cantos arredondados 38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=""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=""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=""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=""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=""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=""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=""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=""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=""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=""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=""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=""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=""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=""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=""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=""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=""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=""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=""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=""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=""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=""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=""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=""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=""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=""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=""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=""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=""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=""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=""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=""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=""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=""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=""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=""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=""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=""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=""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=""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=""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=""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=""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=""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=""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=""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=""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=""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=""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=""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=""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=""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=""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=""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11" y="335667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=""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163</Words>
  <Application>Microsoft Office PowerPoint</Application>
  <PresentationFormat>Personalizar</PresentationFormat>
  <Paragraphs>35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199</cp:revision>
  <dcterms:created xsi:type="dcterms:W3CDTF">2019-02-14T00:31:49Z</dcterms:created>
  <dcterms:modified xsi:type="dcterms:W3CDTF">2019-05-20T14:57:26Z</dcterms:modified>
</cp:coreProperties>
</file>