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F2"/>
    <a:srgbClr val="F6E612"/>
    <a:srgbClr val="F2F711"/>
    <a:srgbClr val="FFFF09"/>
    <a:srgbClr val="00B0F0"/>
    <a:srgbClr val="67BC00"/>
    <a:srgbClr val="6EC800"/>
    <a:srgbClr val="AEFF4B"/>
    <a:srgbClr val="8EFF00"/>
    <a:srgbClr val="19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0" autoAdjust="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01337" y="212161"/>
            <a:ext cx="716179" cy="823194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6" cy="2772308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trela de 5 pontas 11"/>
          <p:cNvSpPr/>
          <p:nvPr/>
        </p:nvSpPr>
        <p:spPr>
          <a:xfrm>
            <a:off x="1949766" y="250251"/>
            <a:ext cx="738782" cy="738782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3423688" y="4041188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040833" y="3972408"/>
            <a:ext cx="1388067" cy="930004"/>
            <a:chOff x="2093045" y="3356992"/>
            <a:chExt cx="991827" cy="664524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5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775700" y="3370482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7833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1" y="2440478"/>
            <a:ext cx="1388067" cy="930004"/>
            <a:chOff x="2093045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5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</Words>
  <Application>Microsoft Office PowerPoint</Application>
  <PresentationFormat>Apresentação na tela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8</cp:revision>
  <dcterms:created xsi:type="dcterms:W3CDTF">2019-04-03T13:36:04Z</dcterms:created>
  <dcterms:modified xsi:type="dcterms:W3CDTF">2019-04-10T14:51:50Z</dcterms:modified>
</cp:coreProperties>
</file>