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B4D2"/>
    <a:srgbClr val="C0C5DC"/>
    <a:srgbClr val="FBDC43"/>
    <a:srgbClr val="FACF07"/>
    <a:srgbClr val="009445"/>
    <a:srgbClr val="FCFCF9"/>
    <a:srgbClr val="343B98"/>
    <a:srgbClr val="272D72"/>
    <a:srgbClr val="4D79C7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microsoft.com/office/2007/relationships/hdphoto" Target="../media/hdphoto7.wdp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:a16="http://schemas.microsoft.com/office/drawing/2014/main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:a16="http://schemas.microsoft.com/office/drawing/2014/main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2750406" y="63239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:a16="http://schemas.microsoft.com/office/drawing/2014/main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809B99C3-EFEC-4EAD-9FCE-4EEC25D99E3B}"/>
              </a:ext>
            </a:extLst>
          </p:cNvPr>
          <p:cNvGrpSpPr/>
          <p:nvPr/>
        </p:nvGrpSpPr>
        <p:grpSpPr>
          <a:xfrm>
            <a:off x="6044986" y="2843595"/>
            <a:ext cx="1599423" cy="1256315"/>
            <a:chOff x="8830290" y="3165457"/>
            <a:chExt cx="6069294" cy="4767311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id="{8FA7BE3A-E5D3-4B70-BEFE-923754F3BD21}"/>
                </a:ext>
              </a:extLst>
            </p:cNvPr>
            <p:cNvSpPr/>
            <p:nvPr/>
          </p:nvSpPr>
          <p:spPr>
            <a:xfrm>
              <a:off x="8830290" y="4686707"/>
              <a:ext cx="4504317" cy="3246061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id="{093A1538-407B-4026-9C8D-5FBCFBE1F3D3}"/>
                </a:ext>
              </a:extLst>
            </p:cNvPr>
            <p:cNvSpPr/>
            <p:nvPr/>
          </p:nvSpPr>
          <p:spPr>
            <a:xfrm>
              <a:off x="10240321" y="5759899"/>
              <a:ext cx="2891725" cy="566351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id="{FE0B58E9-5097-4A1C-8018-2166F439DEE2}"/>
                </a:ext>
              </a:extLst>
            </p:cNvPr>
            <p:cNvSpPr/>
            <p:nvPr/>
          </p:nvSpPr>
          <p:spPr>
            <a:xfrm>
              <a:off x="8830290" y="4666114"/>
              <a:ext cx="4504317" cy="581078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id="{5A3A2331-5BD6-4036-A0A0-CD23ECC8AC48}"/>
                </a:ext>
              </a:extLst>
            </p:cNvPr>
            <p:cNvSpPr/>
            <p:nvPr/>
          </p:nvSpPr>
          <p:spPr>
            <a:xfrm rot="16200000">
              <a:off x="12574531" y="3165457"/>
              <a:ext cx="2325053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61" y="616457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7412" y="710635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133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Bahnschrift SemiBold SemiConden</vt:lpstr>
      <vt:lpstr>Calibri</vt:lpstr>
      <vt:lpstr>Calibri Light</vt:lpstr>
      <vt:lpstr>Century Gothic</vt:lpstr>
      <vt:lpstr>Reem Kufi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124</cp:revision>
  <dcterms:created xsi:type="dcterms:W3CDTF">2019-02-14T00:31:49Z</dcterms:created>
  <dcterms:modified xsi:type="dcterms:W3CDTF">2019-02-24T00:17:31Z</dcterms:modified>
</cp:coreProperties>
</file>