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86" r:id="rId19"/>
    <p:sldId id="273" r:id="rId20"/>
    <p:sldId id="270" r:id="rId21"/>
    <p:sldId id="271" r:id="rId22"/>
    <p:sldId id="275" r:id="rId23"/>
    <p:sldId id="276" r:id="rId24"/>
    <p:sldId id="277" r:id="rId25"/>
    <p:sldId id="278" r:id="rId26"/>
    <p:sldId id="280" r:id="rId27"/>
    <p:sldId id="281" r:id="rId28"/>
    <p:sldId id="285" r:id="rId29"/>
    <p:sldId id="287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DA6"/>
    <a:srgbClr val="3E4856"/>
    <a:srgbClr val="CDF3FF"/>
    <a:srgbClr val="368CD0"/>
    <a:srgbClr val="FF3B3B"/>
    <a:srgbClr val="50B89D"/>
    <a:srgbClr val="6AC2AB"/>
    <a:srgbClr val="FFFFFF"/>
    <a:srgbClr val="23262A"/>
    <a:srgbClr val="E19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506" autoAdjust="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2E06-6829-4531-B48B-839045363BE2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925E-3358-4A25-B4FE-AC51C251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5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7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5.sv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microsoft.com/office/2007/relationships/hdphoto" Target="../media/hdphoto7.wdp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7.png"/><Relationship Id="rId4" Type="http://schemas.microsoft.com/office/2007/relationships/hdphoto" Target="../media/hdphoto9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:a16="http://schemas.microsoft.com/office/drawing/2014/main" id="{1708E419-CD73-46E9-B414-4DB477B19B68}"/>
              </a:ext>
            </a:extLst>
          </p:cNvPr>
          <p:cNvGrpSpPr/>
          <p:nvPr/>
        </p:nvGrpSpPr>
        <p:grpSpPr>
          <a:xfrm>
            <a:off x="1150865" y="2389412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:a16="http://schemas.microsoft.com/office/drawing/2014/main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:a16="http://schemas.microsoft.com/office/drawing/2014/main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:a16="http://schemas.microsoft.com/office/drawing/2014/main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:a16="http://schemas.microsoft.com/office/drawing/2014/main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:a16="http://schemas.microsoft.com/office/drawing/2014/main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:a16="http://schemas.microsoft.com/office/drawing/2014/main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:a16="http://schemas.microsoft.com/office/drawing/2014/main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:a16="http://schemas.microsoft.com/office/drawing/2014/main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:a16="http://schemas.microsoft.com/office/drawing/2014/main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2982759" y="2242875"/>
            <a:ext cx="906708" cy="1462239"/>
            <a:chOff x="6463471" y="-274142"/>
            <a:chExt cx="4754218" cy="7667086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108" name="Forma Livre: Forma 107">
                  <a:extLst>
                    <a:ext uri="{FF2B5EF4-FFF2-40B4-BE49-F238E27FC236}">
                      <a16:creationId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5" name="Retângulo: Cantos Arredondados 114">
                <a:extLst>
                  <a:ext uri="{FF2B5EF4-FFF2-40B4-BE49-F238E27FC236}">
                    <a16:creationId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38" name="Agrupar 1037">
            <a:extLst>
              <a:ext uri="{FF2B5EF4-FFF2-40B4-BE49-F238E27FC236}">
                <a16:creationId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4452456" y="2257106"/>
            <a:ext cx="957306" cy="1461231"/>
            <a:chOff x="6209093" y="737195"/>
            <a:chExt cx="4374729" cy="6677585"/>
          </a:xfrm>
        </p:grpSpPr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35" name="Agrupar 1034">
              <a:extLst>
                <a:ext uri="{FF2B5EF4-FFF2-40B4-BE49-F238E27FC236}">
                  <a16:creationId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31" name="Retângulo: Cantos Arredondados 1030">
                <a:extLst>
                  <a:ext uri="{FF2B5EF4-FFF2-40B4-BE49-F238E27FC236}">
                    <a16:creationId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Lua 1032">
                <a:extLst>
                  <a:ext uri="{FF2B5EF4-FFF2-40B4-BE49-F238E27FC236}">
                    <a16:creationId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Lua 145">
                <a:extLst>
                  <a:ext uri="{FF2B5EF4-FFF2-40B4-BE49-F238E27FC236}">
                    <a16:creationId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7" name="Retângulo: Cantos Arredondados 1036">
              <a:extLst>
                <a:ext uri="{FF2B5EF4-FFF2-40B4-BE49-F238E27FC236}">
                  <a16:creationId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7" name="Agrupar 1046">
            <a:extLst>
              <a:ext uri="{FF2B5EF4-FFF2-40B4-BE49-F238E27FC236}">
                <a16:creationId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6046525" y="2299279"/>
            <a:ext cx="555857" cy="1475707"/>
            <a:chOff x="13414140" y="-2581097"/>
            <a:chExt cx="4509547" cy="11972079"/>
          </a:xfrm>
        </p:grpSpPr>
        <p:sp>
          <p:nvSpPr>
            <p:cNvPr id="165" name="Forma Livre: Forma 164">
              <a:extLst>
                <a:ext uri="{FF2B5EF4-FFF2-40B4-BE49-F238E27FC236}">
                  <a16:creationId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3" name="Retângulo 1042">
              <a:extLst>
                <a:ext uri="{FF2B5EF4-FFF2-40B4-BE49-F238E27FC236}">
                  <a16:creationId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: Cantos Arredondados 167">
              <a:extLst>
                <a:ext uri="{FF2B5EF4-FFF2-40B4-BE49-F238E27FC236}">
                  <a16:creationId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5" name="Seta: Divisa 1044">
              <a:extLst>
                <a:ext uri="{FF2B5EF4-FFF2-40B4-BE49-F238E27FC236}">
                  <a16:creationId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7239145" y="2296340"/>
            <a:ext cx="752407" cy="1554574"/>
            <a:chOff x="8882975" y="628610"/>
            <a:chExt cx="2130244" cy="4401369"/>
          </a:xfrm>
        </p:grpSpPr>
        <p:grpSp>
          <p:nvGrpSpPr>
            <p:cNvPr id="1054" name="Agrupar 1053">
              <a:extLst>
                <a:ext uri="{FF2B5EF4-FFF2-40B4-BE49-F238E27FC236}">
                  <a16:creationId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052" name="Agrupar 1051">
                <a:extLst>
                  <a:ext uri="{FF2B5EF4-FFF2-40B4-BE49-F238E27FC236}">
                    <a16:creationId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050" name="Retângulo: Cantos Arredondados 1049">
                  <a:extLst>
                    <a:ext uri="{FF2B5EF4-FFF2-40B4-BE49-F238E27FC236}">
                      <a16:creationId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1" name="Elipse 1050">
                  <a:extLst>
                    <a:ext uri="{FF2B5EF4-FFF2-40B4-BE49-F238E27FC236}">
                      <a16:creationId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3" name="Retângulo: Cantos Arredondados 1052">
                <a:extLst>
                  <a:ext uri="{FF2B5EF4-FFF2-40B4-BE49-F238E27FC236}">
                    <a16:creationId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8" name="Forma Livre: Forma 187">
              <a:extLst>
                <a:ext uri="{FF2B5EF4-FFF2-40B4-BE49-F238E27FC236}">
                  <a16:creationId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9" name="Retângulo: Cantos Arredondados 1048">
              <a:extLst>
                <a:ext uri="{FF2B5EF4-FFF2-40B4-BE49-F238E27FC236}">
                  <a16:creationId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E875B3DF-C23E-4E48-8BB5-F17C2DEE1D9B}"/>
              </a:ext>
            </a:extLst>
          </p:cNvPr>
          <p:cNvGrpSpPr/>
          <p:nvPr/>
        </p:nvGrpSpPr>
        <p:grpSpPr>
          <a:xfrm>
            <a:off x="8628315" y="2085832"/>
            <a:ext cx="762993" cy="1844324"/>
            <a:chOff x="13356297" y="-1446745"/>
            <a:chExt cx="3557942" cy="8600339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id="{6C847DE3-F8CD-4FFF-B716-B66F5E1350DD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53118A0F-584D-43C6-BD02-205B4634D9F8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:a16="http://schemas.microsoft.com/office/drawing/2014/main" id="{D5673341-C643-4F4A-95F2-1F49AD116BA1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:a16="http://schemas.microsoft.com/office/drawing/2014/main" id="{0DFFB205-A3DF-458A-AF11-04ED9DE4A1B9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13BA739A-3324-4493-910D-A1CBE1AAB26C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135" name="Retângulo: Cantos Arredondados 134">
                  <a:extLst>
                    <a:ext uri="{FF2B5EF4-FFF2-40B4-BE49-F238E27FC236}">
                      <a16:creationId xmlns:a16="http://schemas.microsoft.com/office/drawing/2014/main" id="{B6F5DDAE-4703-473E-AAD7-38588D7AE164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0">
                  <a:extLst>
                    <a:ext uri="{FF2B5EF4-FFF2-40B4-BE49-F238E27FC236}">
                      <a16:creationId xmlns:a16="http://schemas.microsoft.com/office/drawing/2014/main" id="{9B3E0510-E079-4337-AF8E-2A14842A66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:a16="http://schemas.microsoft.com/office/drawing/2014/main" id="{67F81CB9-B22D-425F-8A57-E9C6A78E48D9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192">
                  <a:extLst>
                    <a:ext uri="{FF2B5EF4-FFF2-40B4-BE49-F238E27FC236}">
                      <a16:creationId xmlns:a16="http://schemas.microsoft.com/office/drawing/2014/main" id="{8795BB25-556D-4842-8615-F5F24FF5FE76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:a16="http://schemas.microsoft.com/office/drawing/2014/main" id="{9FFE493A-40FD-41DF-A5F6-CD40D981CBA2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F1861ECC-B3D5-4F79-8595-449F83558018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02" name="Agrupar 201">
                <a:extLst>
                  <a:ext uri="{FF2B5EF4-FFF2-40B4-BE49-F238E27FC236}">
                    <a16:creationId xmlns:a16="http://schemas.microsoft.com/office/drawing/2014/main" id="{5A730A17-4000-4210-9819-9EF5026F4E58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203" name="Retângulo: Cantos Arredondados 202">
                  <a:extLst>
                    <a:ext uri="{FF2B5EF4-FFF2-40B4-BE49-F238E27FC236}">
                      <a16:creationId xmlns:a16="http://schemas.microsoft.com/office/drawing/2014/main" id="{46824F53-52CA-41C1-9AF9-4554FF42F8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Retângulo: Cantos Arredondados 203">
                  <a:extLst>
                    <a:ext uri="{FF2B5EF4-FFF2-40B4-BE49-F238E27FC236}">
                      <a16:creationId xmlns:a16="http://schemas.microsoft.com/office/drawing/2014/main" id="{39E0458B-B87B-443B-84E2-34B313C689D0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: Cantos Arredondados 204">
                  <a:extLst>
                    <a:ext uri="{FF2B5EF4-FFF2-40B4-BE49-F238E27FC236}">
                      <a16:creationId xmlns:a16="http://schemas.microsoft.com/office/drawing/2014/main" id="{70225858-235A-480B-AABD-D477450D63A7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05">
                  <a:extLst>
                    <a:ext uri="{FF2B5EF4-FFF2-40B4-BE49-F238E27FC236}">
                      <a16:creationId xmlns:a16="http://schemas.microsoft.com/office/drawing/2014/main" id="{F3CD6DB3-0351-45AB-9F3F-51B9C9C3A1FE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06">
                  <a:extLst>
                    <a:ext uri="{FF2B5EF4-FFF2-40B4-BE49-F238E27FC236}">
                      <a16:creationId xmlns:a16="http://schemas.microsoft.com/office/drawing/2014/main" id="{34B6C88A-A47F-46F6-A2B0-ECED0822E8E4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17839313-D02F-47B1-AC74-C2BC8059BF92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72FB4C24-7553-4D0D-BEC0-DE125B7747F6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: Cantos Arredondados 211">
              <a:extLst>
                <a:ext uri="{FF2B5EF4-FFF2-40B4-BE49-F238E27FC236}">
                  <a16:creationId xmlns:a16="http://schemas.microsoft.com/office/drawing/2014/main" id="{9A42D5A5-E9A0-4AE4-89F4-121F59EF1111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id="{AC334D68-2C8B-4C12-A4C3-9D8A70F1010D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: Cantos Arredondados 149">
              <a:extLst>
                <a:ext uri="{FF2B5EF4-FFF2-40B4-BE49-F238E27FC236}">
                  <a16:creationId xmlns:a16="http://schemas.microsoft.com/office/drawing/2014/main" id="{A0361198-4B8F-43FE-8B6A-056352F1A75A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: Cantos Arredondados 215">
              <a:extLst>
                <a:ext uri="{FF2B5EF4-FFF2-40B4-BE49-F238E27FC236}">
                  <a16:creationId xmlns:a16="http://schemas.microsoft.com/office/drawing/2014/main" id="{67A682AF-8F4F-4D36-B468-91FFAF768CF7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A7B98D12-2E1A-49F5-8BB2-E71A906EAAC2}"/>
              </a:ext>
            </a:extLst>
          </p:cNvPr>
          <p:cNvGrpSpPr/>
          <p:nvPr/>
        </p:nvGrpSpPr>
        <p:grpSpPr>
          <a:xfrm>
            <a:off x="10028071" y="2082075"/>
            <a:ext cx="718512" cy="1832359"/>
            <a:chOff x="11455518" y="-5433753"/>
            <a:chExt cx="4626114" cy="11797583"/>
          </a:xfrm>
        </p:grpSpPr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id="{3D98F8D2-4886-4A9E-AF0D-E1527772E542}"/>
                </a:ext>
              </a:extLst>
            </p:cNvPr>
            <p:cNvSpPr/>
            <p:nvPr/>
          </p:nvSpPr>
          <p:spPr>
            <a:xfrm>
              <a:off x="11455518" y="-1199486"/>
              <a:ext cx="4626113" cy="7563316"/>
            </a:xfrm>
            <a:prstGeom prst="roundRect">
              <a:avLst>
                <a:gd name="adj" fmla="val 2941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: Cantos Arredondados 230">
              <a:extLst>
                <a:ext uri="{FF2B5EF4-FFF2-40B4-BE49-F238E27FC236}">
                  <a16:creationId xmlns:a16="http://schemas.microsoft.com/office/drawing/2014/main" id="{54CEBB95-E465-4165-AAA1-AC14A84F1255}"/>
                </a:ext>
              </a:extLst>
            </p:cNvPr>
            <p:cNvSpPr/>
            <p:nvPr/>
          </p:nvSpPr>
          <p:spPr>
            <a:xfrm>
              <a:off x="11459490" y="-3342906"/>
              <a:ext cx="4622142" cy="6440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Lágrima 229">
              <a:extLst>
                <a:ext uri="{FF2B5EF4-FFF2-40B4-BE49-F238E27FC236}">
                  <a16:creationId xmlns:a16="http://schemas.microsoft.com/office/drawing/2014/main" id="{FE05ADE5-EB90-4592-ACE9-86A647520899}"/>
                </a:ext>
              </a:extLst>
            </p:cNvPr>
            <p:cNvSpPr/>
            <p:nvPr/>
          </p:nvSpPr>
          <p:spPr>
            <a:xfrm rot="18900000">
              <a:off x="11475801" y="-3614764"/>
              <a:ext cx="4544696" cy="4544696"/>
            </a:xfrm>
            <a:prstGeom prst="teardrop">
              <a:avLst>
                <a:gd name="adj" fmla="val 1128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id="{30718A0D-91D9-47CD-8F99-D136F61B2999}"/>
                </a:ext>
              </a:extLst>
            </p:cNvPr>
            <p:cNvSpPr/>
            <p:nvPr/>
          </p:nvSpPr>
          <p:spPr>
            <a:xfrm>
              <a:off x="12877994" y="-5157845"/>
              <a:ext cx="1740309" cy="2129463"/>
            </a:xfrm>
            <a:prstGeom prst="roundRect">
              <a:avLst>
                <a:gd name="adj" fmla="val 403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: Cantos Arredondados 234">
              <a:extLst>
                <a:ext uri="{FF2B5EF4-FFF2-40B4-BE49-F238E27FC236}">
                  <a16:creationId xmlns:a16="http://schemas.microsoft.com/office/drawing/2014/main" id="{130ACD35-AD4D-42AB-8CF1-5B7D0C0C66FA}"/>
                </a:ext>
              </a:extLst>
            </p:cNvPr>
            <p:cNvSpPr/>
            <p:nvPr/>
          </p:nvSpPr>
          <p:spPr>
            <a:xfrm>
              <a:off x="12741493" y="-5433753"/>
              <a:ext cx="2013309" cy="877751"/>
            </a:xfrm>
            <a:prstGeom prst="roundRect">
              <a:avLst>
                <a:gd name="adj" fmla="val 20233"/>
              </a:avLst>
            </a:prstGeom>
            <a:solidFill>
              <a:srgbClr val="E73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F2A4F3F5-785C-4E80-9680-BAF386CA2162}"/>
                </a:ext>
              </a:extLst>
            </p:cNvPr>
            <p:cNvSpPr/>
            <p:nvPr/>
          </p:nvSpPr>
          <p:spPr>
            <a:xfrm>
              <a:off x="11455518" y="-501445"/>
              <a:ext cx="4622142" cy="2974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: Cantos Arredondados 233">
              <a:extLst>
                <a:ext uri="{FF2B5EF4-FFF2-40B4-BE49-F238E27FC236}">
                  <a16:creationId xmlns:a16="http://schemas.microsoft.com/office/drawing/2014/main" id="{803B14DF-DC9A-4CE0-BE93-F98848786911}"/>
                </a:ext>
              </a:extLst>
            </p:cNvPr>
            <p:cNvSpPr/>
            <p:nvPr/>
          </p:nvSpPr>
          <p:spPr>
            <a:xfrm>
              <a:off x="11866622" y="-93286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: Cantos Arredondados 237">
              <a:extLst>
                <a:ext uri="{FF2B5EF4-FFF2-40B4-BE49-F238E27FC236}">
                  <a16:creationId xmlns:a16="http://schemas.microsoft.com/office/drawing/2014/main" id="{15FB0B33-F081-485F-A36A-EA96CEC5B499}"/>
                </a:ext>
              </a:extLst>
            </p:cNvPr>
            <p:cNvSpPr/>
            <p:nvPr/>
          </p:nvSpPr>
          <p:spPr>
            <a:xfrm>
              <a:off x="11838422" y="589009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: Cantos Arredondados 235">
              <a:extLst>
                <a:ext uri="{FF2B5EF4-FFF2-40B4-BE49-F238E27FC236}">
                  <a16:creationId xmlns:a16="http://schemas.microsoft.com/office/drawing/2014/main" id="{D172338A-A68B-47F0-BF46-6F702132B395}"/>
                </a:ext>
              </a:extLst>
            </p:cNvPr>
            <p:cNvSpPr/>
            <p:nvPr/>
          </p:nvSpPr>
          <p:spPr>
            <a:xfrm>
              <a:off x="14618302" y="2888673"/>
              <a:ext cx="920555" cy="2352757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: Cantos Arredondados 239">
              <a:extLst>
                <a:ext uri="{FF2B5EF4-FFF2-40B4-BE49-F238E27FC236}">
                  <a16:creationId xmlns:a16="http://schemas.microsoft.com/office/drawing/2014/main" id="{A71B87BF-67E9-4A3C-9F99-1DBFCD3F2C0A}"/>
                </a:ext>
              </a:extLst>
            </p:cNvPr>
            <p:cNvSpPr/>
            <p:nvPr/>
          </p:nvSpPr>
          <p:spPr>
            <a:xfrm>
              <a:off x="14294524" y="-2510133"/>
              <a:ext cx="920555" cy="1507181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: Cantos Arredondados 240">
              <a:extLst>
                <a:ext uri="{FF2B5EF4-FFF2-40B4-BE49-F238E27FC236}">
                  <a16:creationId xmlns:a16="http://schemas.microsoft.com/office/drawing/2014/main" id="{730B3ADE-29CA-4D23-A7B5-59BEBA9CE035}"/>
                </a:ext>
              </a:extLst>
            </p:cNvPr>
            <p:cNvSpPr/>
            <p:nvPr/>
          </p:nvSpPr>
          <p:spPr>
            <a:xfrm>
              <a:off x="14211633" y="-5307726"/>
              <a:ext cx="382162" cy="625695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:a16="http://schemas.microsoft.com/office/drawing/2014/main" id="{8D27259E-AE66-4353-8ED3-B8259C5E4205}"/>
              </a:ext>
            </a:extLst>
          </p:cNvPr>
          <p:cNvGrpSpPr/>
          <p:nvPr/>
        </p:nvGrpSpPr>
        <p:grpSpPr>
          <a:xfrm>
            <a:off x="827285" y="4771830"/>
            <a:ext cx="1494066" cy="860860"/>
            <a:chOff x="3425662" y="3126658"/>
            <a:chExt cx="8255061" cy="4756449"/>
          </a:xfrm>
        </p:grpSpPr>
        <p:sp>
          <p:nvSpPr>
            <p:cNvPr id="250" name="Forma Livre: Forma 249">
              <a:extLst>
                <a:ext uri="{FF2B5EF4-FFF2-40B4-BE49-F238E27FC236}">
                  <a16:creationId xmlns:a16="http://schemas.microsoft.com/office/drawing/2014/main" id="{BB0BFBBF-82DC-4695-B222-D3E871DAE672}"/>
                </a:ext>
              </a:extLst>
            </p:cNvPr>
            <p:cNvSpPr/>
            <p:nvPr/>
          </p:nvSpPr>
          <p:spPr>
            <a:xfrm>
              <a:off x="4022008" y="3688123"/>
              <a:ext cx="7034708" cy="4194984"/>
            </a:xfrm>
            <a:custGeom>
              <a:avLst/>
              <a:gdLst>
                <a:gd name="connsiteX0" fmla="*/ 489642 w 5385367"/>
                <a:gd name="connsiteY0" fmla="*/ 0 h 3211438"/>
                <a:gd name="connsiteX1" fmla="*/ 4908110 w 5385367"/>
                <a:gd name="connsiteY1" fmla="*/ 0 h 3211438"/>
                <a:gd name="connsiteX2" fmla="*/ 5326976 w 5385367"/>
                <a:gd name="connsiteY2" fmla="*/ 277643 h 3211438"/>
                <a:gd name="connsiteX3" fmla="*/ 5342859 w 5385367"/>
                <a:gd name="connsiteY3" fmla="*/ 328809 h 3211438"/>
                <a:gd name="connsiteX4" fmla="*/ 5357487 w 5385367"/>
                <a:gd name="connsiteY4" fmla="*/ 360871 h 3211438"/>
                <a:gd name="connsiteX5" fmla="*/ 5367835 w 5385367"/>
                <a:gd name="connsiteY5" fmla="*/ 659326 h 3211438"/>
                <a:gd name="connsiteX6" fmla="*/ 4785814 w 5385367"/>
                <a:gd name="connsiteY6" fmla="*/ 2831462 h 3211438"/>
                <a:gd name="connsiteX7" fmla="*/ 4262311 w 5385367"/>
                <a:gd name="connsiteY7" fmla="*/ 3209291 h 3211438"/>
                <a:gd name="connsiteX8" fmla="*/ 4242307 w 5385367"/>
                <a:gd name="connsiteY8" fmla="*/ 3206035 h 3211438"/>
                <a:gd name="connsiteX9" fmla="*/ 4188711 w 5385367"/>
                <a:gd name="connsiteY9" fmla="*/ 3211438 h 3211438"/>
                <a:gd name="connsiteX10" fmla="*/ 1166008 w 5385367"/>
                <a:gd name="connsiteY10" fmla="*/ 3211438 h 3211438"/>
                <a:gd name="connsiteX11" fmla="*/ 1111852 w 5385367"/>
                <a:gd name="connsiteY11" fmla="*/ 3205979 h 3211438"/>
                <a:gd name="connsiteX12" fmla="*/ 1092984 w 5385367"/>
                <a:gd name="connsiteY12" fmla="*/ 3209050 h 3211438"/>
                <a:gd name="connsiteX13" fmla="*/ 633246 w 5385367"/>
                <a:gd name="connsiteY13" fmla="*/ 2877242 h 3211438"/>
                <a:gd name="connsiteX14" fmla="*/ 15397 w 5385367"/>
                <a:gd name="connsiteY14" fmla="*/ 571400 h 3211438"/>
                <a:gd name="connsiteX15" fmla="*/ 332609 w 5385367"/>
                <a:gd name="connsiteY15" fmla="*/ 21973 h 3211438"/>
                <a:gd name="connsiteX16" fmla="*/ 383867 w 5385367"/>
                <a:gd name="connsiteY16" fmla="*/ 13631 h 3211438"/>
                <a:gd name="connsiteX17" fmla="*/ 398027 w 5385367"/>
                <a:gd name="connsiteY17" fmla="*/ 9236 h 3211438"/>
                <a:gd name="connsiteX18" fmla="*/ 489642 w 5385367"/>
                <a:gd name="connsiteY18" fmla="*/ 0 h 32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85367" h="3211438">
                  <a:moveTo>
                    <a:pt x="489642" y="0"/>
                  </a:moveTo>
                  <a:lnTo>
                    <a:pt x="4908110" y="0"/>
                  </a:lnTo>
                  <a:cubicBezTo>
                    <a:pt x="5096407" y="0"/>
                    <a:pt x="5257966" y="114484"/>
                    <a:pt x="5326976" y="277643"/>
                  </a:cubicBezTo>
                  <a:lnTo>
                    <a:pt x="5342859" y="328809"/>
                  </a:lnTo>
                  <a:lnTo>
                    <a:pt x="5357487" y="360871"/>
                  </a:lnTo>
                  <a:cubicBezTo>
                    <a:pt x="5389589" y="453876"/>
                    <a:pt x="5395217" y="557135"/>
                    <a:pt x="5367835" y="659326"/>
                  </a:cubicBezTo>
                  <a:lnTo>
                    <a:pt x="4785814" y="2831462"/>
                  </a:lnTo>
                  <a:cubicBezTo>
                    <a:pt x="4721923" y="3069907"/>
                    <a:pt x="4499482" y="3223528"/>
                    <a:pt x="4262311" y="3209291"/>
                  </a:cubicBezTo>
                  <a:lnTo>
                    <a:pt x="4242307" y="3206035"/>
                  </a:lnTo>
                  <a:lnTo>
                    <a:pt x="4188711" y="3211438"/>
                  </a:lnTo>
                  <a:lnTo>
                    <a:pt x="1166008" y="3211438"/>
                  </a:lnTo>
                  <a:lnTo>
                    <a:pt x="1111852" y="3205979"/>
                  </a:lnTo>
                  <a:lnTo>
                    <a:pt x="1092984" y="3209050"/>
                  </a:lnTo>
                  <a:cubicBezTo>
                    <a:pt x="884702" y="3221552"/>
                    <a:pt x="689355" y="3086643"/>
                    <a:pt x="633246" y="2877242"/>
                  </a:cubicBezTo>
                  <a:lnTo>
                    <a:pt x="15397" y="571400"/>
                  </a:lnTo>
                  <a:cubicBezTo>
                    <a:pt x="-48727" y="332084"/>
                    <a:pt x="93293" y="86098"/>
                    <a:pt x="332609" y="21973"/>
                  </a:cubicBezTo>
                  <a:lnTo>
                    <a:pt x="383867" y="13631"/>
                  </a:lnTo>
                  <a:lnTo>
                    <a:pt x="398027" y="9236"/>
                  </a:lnTo>
                  <a:cubicBezTo>
                    <a:pt x="427619" y="3180"/>
                    <a:pt x="458259" y="0"/>
                    <a:pt x="489642" y="0"/>
                  </a:cubicBezTo>
                  <a:close/>
                </a:path>
              </a:pathLst>
            </a:custGeom>
            <a:solidFill>
              <a:srgbClr val="FCF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: Cantos Arredondados 242">
              <a:extLst>
                <a:ext uri="{FF2B5EF4-FFF2-40B4-BE49-F238E27FC236}">
                  <a16:creationId xmlns:a16="http://schemas.microsoft.com/office/drawing/2014/main" id="{BC48C397-74B7-4A76-8401-E48131FAE100}"/>
                </a:ext>
              </a:extLst>
            </p:cNvPr>
            <p:cNvSpPr/>
            <p:nvPr/>
          </p:nvSpPr>
          <p:spPr>
            <a:xfrm>
              <a:off x="3425662" y="3126658"/>
              <a:ext cx="8255061" cy="1236361"/>
            </a:xfrm>
            <a:prstGeom prst="roundRect">
              <a:avLst>
                <a:gd name="adj" fmla="val 50000"/>
              </a:avLst>
            </a:prstGeom>
            <a:solidFill>
              <a:srgbClr val="6C4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: Cantos Arredondados 243">
              <a:extLst>
                <a:ext uri="{FF2B5EF4-FFF2-40B4-BE49-F238E27FC236}">
                  <a16:creationId xmlns:a16="http://schemas.microsoft.com/office/drawing/2014/main" id="{8C3013DB-F725-4F26-940F-6E8FF027AE15}"/>
                </a:ext>
              </a:extLst>
            </p:cNvPr>
            <p:cNvSpPr/>
            <p:nvPr/>
          </p:nvSpPr>
          <p:spPr>
            <a:xfrm>
              <a:off x="5940974" y="4857113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: Cantos Arredondados 252">
              <a:extLst>
                <a:ext uri="{FF2B5EF4-FFF2-40B4-BE49-F238E27FC236}">
                  <a16:creationId xmlns:a16="http://schemas.microsoft.com/office/drawing/2014/main" id="{30C4C95B-9860-45D8-9D83-E265CC0A0E05}"/>
                </a:ext>
              </a:extLst>
            </p:cNvPr>
            <p:cNvSpPr/>
            <p:nvPr/>
          </p:nvSpPr>
          <p:spPr>
            <a:xfrm>
              <a:off x="7186763" y="4873457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: Cantos Arredondados 253">
              <a:extLst>
                <a:ext uri="{FF2B5EF4-FFF2-40B4-BE49-F238E27FC236}">
                  <a16:creationId xmlns:a16="http://schemas.microsoft.com/office/drawing/2014/main" id="{E871B4B4-6E92-4B71-93A3-6477FC6EF9F9}"/>
                </a:ext>
              </a:extLst>
            </p:cNvPr>
            <p:cNvSpPr/>
            <p:nvPr/>
          </p:nvSpPr>
          <p:spPr>
            <a:xfrm>
              <a:off x="8432552" y="4840768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: Cantos Arredondados 254">
              <a:extLst>
                <a:ext uri="{FF2B5EF4-FFF2-40B4-BE49-F238E27FC236}">
                  <a16:creationId xmlns:a16="http://schemas.microsoft.com/office/drawing/2014/main" id="{2FDCCA97-3B96-4989-A442-5B02B6513484}"/>
                </a:ext>
              </a:extLst>
            </p:cNvPr>
            <p:cNvSpPr/>
            <p:nvPr/>
          </p:nvSpPr>
          <p:spPr>
            <a:xfrm rot="16200000">
              <a:off x="10005156" y="2940063"/>
              <a:ext cx="665419" cy="1437701"/>
            </a:xfrm>
            <a:prstGeom prst="roundRect">
              <a:avLst>
                <a:gd name="adj" fmla="val 50000"/>
              </a:avLst>
            </a:prstGeom>
            <a:solidFill>
              <a:srgbClr val="896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:a16="http://schemas.microsoft.com/office/drawing/2014/main" id="{520FCCF6-6F58-405A-9CFD-9C7FFC60723D}"/>
              </a:ext>
            </a:extLst>
          </p:cNvPr>
          <p:cNvGrpSpPr/>
          <p:nvPr/>
        </p:nvGrpSpPr>
        <p:grpSpPr>
          <a:xfrm>
            <a:off x="2959204" y="4444492"/>
            <a:ext cx="991049" cy="1275141"/>
            <a:chOff x="3684874" y="1102128"/>
            <a:chExt cx="4878097" cy="6276445"/>
          </a:xfrm>
        </p:grpSpPr>
        <p:sp>
          <p:nvSpPr>
            <p:cNvPr id="267" name="Forma Livre: Forma 266">
              <a:extLst>
                <a:ext uri="{FF2B5EF4-FFF2-40B4-BE49-F238E27FC236}">
                  <a16:creationId xmlns:a16="http://schemas.microsoft.com/office/drawing/2014/main" id="{D600D2BC-210B-46D7-A0E8-A2CA67CCBBCE}"/>
                </a:ext>
              </a:extLst>
            </p:cNvPr>
            <p:cNvSpPr/>
            <p:nvPr/>
          </p:nvSpPr>
          <p:spPr>
            <a:xfrm>
              <a:off x="3684874" y="1102128"/>
              <a:ext cx="4835501" cy="6276445"/>
            </a:xfrm>
            <a:custGeom>
              <a:avLst/>
              <a:gdLst>
                <a:gd name="connsiteX0" fmla="*/ 0 w 4835501"/>
                <a:gd name="connsiteY0" fmla="*/ 0 h 6276445"/>
                <a:gd name="connsiteX1" fmla="*/ 4835501 w 4835501"/>
                <a:gd name="connsiteY1" fmla="*/ 0 h 6276445"/>
                <a:gd name="connsiteX2" fmla="*/ 4835501 w 4835501"/>
                <a:gd name="connsiteY2" fmla="*/ 4908722 h 6276445"/>
                <a:gd name="connsiteX3" fmla="*/ 3406315 w 4835501"/>
                <a:gd name="connsiteY3" fmla="*/ 4908722 h 6276445"/>
                <a:gd name="connsiteX4" fmla="*/ 3406315 w 4835501"/>
                <a:gd name="connsiteY4" fmla="*/ 6276445 h 6276445"/>
                <a:gd name="connsiteX5" fmla="*/ 0 w 4835501"/>
                <a:gd name="connsiteY5" fmla="*/ 6276445 h 62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5501" h="6276445">
                  <a:moveTo>
                    <a:pt x="0" y="0"/>
                  </a:moveTo>
                  <a:lnTo>
                    <a:pt x="4835501" y="0"/>
                  </a:lnTo>
                  <a:lnTo>
                    <a:pt x="4835501" y="4908722"/>
                  </a:lnTo>
                  <a:lnTo>
                    <a:pt x="3406315" y="4908722"/>
                  </a:lnTo>
                  <a:lnTo>
                    <a:pt x="3406315" y="6276445"/>
                  </a:lnTo>
                  <a:lnTo>
                    <a:pt x="0" y="62764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: Cantos Arredondados 256">
              <a:extLst>
                <a:ext uri="{FF2B5EF4-FFF2-40B4-BE49-F238E27FC236}">
                  <a16:creationId xmlns:a16="http://schemas.microsoft.com/office/drawing/2014/main" id="{462C7750-E0AE-4F01-8018-592DD08217C0}"/>
                </a:ext>
              </a:extLst>
            </p:cNvPr>
            <p:cNvSpPr/>
            <p:nvPr/>
          </p:nvSpPr>
          <p:spPr>
            <a:xfrm>
              <a:off x="4067660" y="2733263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: Cantos Arredondados 259">
              <a:extLst>
                <a:ext uri="{FF2B5EF4-FFF2-40B4-BE49-F238E27FC236}">
                  <a16:creationId xmlns:a16="http://schemas.microsoft.com/office/drawing/2014/main" id="{E54CDA2E-DCB4-4484-90F2-A70A13ADD49F}"/>
                </a:ext>
              </a:extLst>
            </p:cNvPr>
            <p:cNvSpPr/>
            <p:nvPr/>
          </p:nvSpPr>
          <p:spPr>
            <a:xfrm>
              <a:off x="4131366" y="3689870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: Cantos Arredondados 260">
              <a:extLst>
                <a:ext uri="{FF2B5EF4-FFF2-40B4-BE49-F238E27FC236}">
                  <a16:creationId xmlns:a16="http://schemas.microsoft.com/office/drawing/2014/main" id="{9CF51FBB-1620-4473-9DC5-A69F0DD7A473}"/>
                </a:ext>
              </a:extLst>
            </p:cNvPr>
            <p:cNvSpPr/>
            <p:nvPr/>
          </p:nvSpPr>
          <p:spPr>
            <a:xfrm>
              <a:off x="4131366" y="4712104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: Cantos Arredondados 262">
              <a:extLst>
                <a:ext uri="{FF2B5EF4-FFF2-40B4-BE49-F238E27FC236}">
                  <a16:creationId xmlns:a16="http://schemas.microsoft.com/office/drawing/2014/main" id="{E6C74F82-13C9-43CE-9E49-9DC4CCE65324}"/>
                </a:ext>
              </a:extLst>
            </p:cNvPr>
            <p:cNvSpPr/>
            <p:nvPr/>
          </p:nvSpPr>
          <p:spPr>
            <a:xfrm>
              <a:off x="4695108" y="1708986"/>
              <a:ext cx="2703817" cy="3557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:a16="http://schemas.microsoft.com/office/drawing/2014/main" id="{28AD1918-BD32-4C5A-8A20-ED51AE58A0DF}"/>
                </a:ext>
              </a:extLst>
            </p:cNvPr>
            <p:cNvSpPr/>
            <p:nvPr/>
          </p:nvSpPr>
          <p:spPr>
            <a:xfrm>
              <a:off x="4137990" y="5754007"/>
              <a:ext cx="2111180" cy="2494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Triângulo Retângulo 257">
              <a:extLst>
                <a:ext uri="{FF2B5EF4-FFF2-40B4-BE49-F238E27FC236}">
                  <a16:creationId xmlns:a16="http://schemas.microsoft.com/office/drawing/2014/main" id="{8519EA05-146F-4017-8D36-72D4F606AF57}"/>
                </a:ext>
              </a:extLst>
            </p:cNvPr>
            <p:cNvSpPr/>
            <p:nvPr/>
          </p:nvSpPr>
          <p:spPr>
            <a:xfrm rot="16200000" flipH="1" flipV="1">
              <a:off x="7119808" y="5935410"/>
              <a:ext cx="1403882" cy="14824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4" name="Agrupar 273">
            <a:extLst>
              <a:ext uri="{FF2B5EF4-FFF2-40B4-BE49-F238E27FC236}">
                <a16:creationId xmlns:a16="http://schemas.microsoft.com/office/drawing/2014/main" id="{987263F3-A655-41F6-B352-FBF7EA56050C}"/>
              </a:ext>
            </a:extLst>
          </p:cNvPr>
          <p:cNvGrpSpPr/>
          <p:nvPr/>
        </p:nvGrpSpPr>
        <p:grpSpPr>
          <a:xfrm rot="21587735">
            <a:off x="4588106" y="4405125"/>
            <a:ext cx="977606" cy="1396015"/>
            <a:chOff x="8205538" y="2606549"/>
            <a:chExt cx="1665340" cy="2378096"/>
          </a:xfrm>
        </p:grpSpPr>
        <p:sp>
          <p:nvSpPr>
            <p:cNvPr id="276" name="Retângulo: Cantos Arredondados 275">
              <a:extLst>
                <a:ext uri="{FF2B5EF4-FFF2-40B4-BE49-F238E27FC236}">
                  <a16:creationId xmlns:a16="http://schemas.microsoft.com/office/drawing/2014/main" id="{B370B7B5-5F66-4103-96AA-FFE96181F268}"/>
                </a:ext>
              </a:extLst>
            </p:cNvPr>
            <p:cNvSpPr/>
            <p:nvPr/>
          </p:nvSpPr>
          <p:spPr>
            <a:xfrm>
              <a:off x="8717108" y="2745414"/>
              <a:ext cx="1153770" cy="2239231"/>
            </a:xfrm>
            <a:prstGeom prst="roundRect">
              <a:avLst/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Retângulo: Cantos Arredondados 276">
              <a:extLst>
                <a:ext uri="{FF2B5EF4-FFF2-40B4-BE49-F238E27FC236}">
                  <a16:creationId xmlns:a16="http://schemas.microsoft.com/office/drawing/2014/main" id="{567C9E0F-B3C6-4202-86B8-326401017057}"/>
                </a:ext>
              </a:extLst>
            </p:cNvPr>
            <p:cNvSpPr/>
            <p:nvPr/>
          </p:nvSpPr>
          <p:spPr>
            <a:xfrm>
              <a:off x="9407567" y="2745415"/>
              <a:ext cx="362902" cy="21388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Retângulo: Cantos Arredondados 277">
              <a:extLst>
                <a:ext uri="{FF2B5EF4-FFF2-40B4-BE49-F238E27FC236}">
                  <a16:creationId xmlns:a16="http://schemas.microsoft.com/office/drawing/2014/main" id="{C258D1D5-86D8-4DF6-9A54-383EC7B7FD87}"/>
                </a:ext>
              </a:extLst>
            </p:cNvPr>
            <p:cNvSpPr/>
            <p:nvPr/>
          </p:nvSpPr>
          <p:spPr>
            <a:xfrm>
              <a:off x="8374503" y="2606551"/>
              <a:ext cx="1265271" cy="2378094"/>
            </a:xfrm>
            <a:prstGeom prst="roundRect">
              <a:avLst/>
            </a:prstGeom>
            <a:solidFill>
              <a:srgbClr val="E62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: Cantos Arredondados 278">
              <a:extLst>
                <a:ext uri="{FF2B5EF4-FFF2-40B4-BE49-F238E27FC236}">
                  <a16:creationId xmlns:a16="http://schemas.microsoft.com/office/drawing/2014/main" id="{3BA7626C-1009-4076-ADEE-65401675754B}"/>
                </a:ext>
              </a:extLst>
            </p:cNvPr>
            <p:cNvSpPr/>
            <p:nvPr/>
          </p:nvSpPr>
          <p:spPr>
            <a:xfrm>
              <a:off x="8205538" y="2606549"/>
              <a:ext cx="334121" cy="2368739"/>
            </a:xfrm>
            <a:prstGeom prst="roundRect">
              <a:avLst>
                <a:gd name="adj" fmla="val 50000"/>
              </a:avLst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:a16="http://schemas.microsoft.com/office/drawing/2014/main" id="{F7F7AE31-561B-42C7-A7E4-DB099FFB457E}"/>
                </a:ext>
              </a:extLst>
            </p:cNvPr>
            <p:cNvSpPr/>
            <p:nvPr/>
          </p:nvSpPr>
          <p:spPr>
            <a:xfrm>
              <a:off x="8405597" y="2606551"/>
              <a:ext cx="180816" cy="2378094"/>
            </a:xfrm>
            <a:prstGeom prst="rect">
              <a:avLst/>
            </a:prstGeom>
            <a:solidFill>
              <a:srgbClr val="FA7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: Cantos Arredondados 280">
              <a:extLst>
                <a:ext uri="{FF2B5EF4-FFF2-40B4-BE49-F238E27FC236}">
                  <a16:creationId xmlns:a16="http://schemas.microsoft.com/office/drawing/2014/main" id="{27A2DB09-F535-4887-A02E-457F90246BCB}"/>
                </a:ext>
              </a:extLst>
            </p:cNvPr>
            <p:cNvSpPr/>
            <p:nvPr/>
          </p:nvSpPr>
          <p:spPr>
            <a:xfrm rot="16200000">
              <a:off x="8933611" y="4098947"/>
              <a:ext cx="141737" cy="1428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3" name="Agrupar 282">
            <a:extLst>
              <a:ext uri="{FF2B5EF4-FFF2-40B4-BE49-F238E27FC236}">
                <a16:creationId xmlns:a16="http://schemas.microsoft.com/office/drawing/2014/main" id="{809B99C3-EFEC-4EAD-9FCE-4EEC25D99E3B}"/>
              </a:ext>
            </a:extLst>
          </p:cNvPr>
          <p:cNvGrpSpPr/>
          <p:nvPr/>
        </p:nvGrpSpPr>
        <p:grpSpPr>
          <a:xfrm>
            <a:off x="6203565" y="4732517"/>
            <a:ext cx="1599423" cy="941957"/>
            <a:chOff x="8830290" y="4358340"/>
            <a:chExt cx="6069296" cy="3574428"/>
          </a:xfrm>
        </p:grpSpPr>
        <p:sp>
          <p:nvSpPr>
            <p:cNvPr id="268" name="Retângulo: Cantos Arredondados 267">
              <a:extLst>
                <a:ext uri="{FF2B5EF4-FFF2-40B4-BE49-F238E27FC236}">
                  <a16:creationId xmlns:a16="http://schemas.microsoft.com/office/drawing/2014/main" id="{8FA7BE3A-E5D3-4B70-BEFE-923754F3BD21}"/>
                </a:ext>
              </a:extLst>
            </p:cNvPr>
            <p:cNvSpPr/>
            <p:nvPr/>
          </p:nvSpPr>
          <p:spPr>
            <a:xfrm>
              <a:off x="8830290" y="6230221"/>
              <a:ext cx="4504316" cy="1702547"/>
            </a:xfrm>
            <a:prstGeom prst="roundRect">
              <a:avLst/>
            </a:prstGeom>
            <a:solidFill>
              <a:srgbClr val="272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Retângulo: Cantos Arredondados 268">
              <a:extLst>
                <a:ext uri="{FF2B5EF4-FFF2-40B4-BE49-F238E27FC236}">
                  <a16:creationId xmlns:a16="http://schemas.microsoft.com/office/drawing/2014/main" id="{093A1538-407B-4026-9C8D-5FBCFBE1F3D3}"/>
                </a:ext>
              </a:extLst>
            </p:cNvPr>
            <p:cNvSpPr/>
            <p:nvPr/>
          </p:nvSpPr>
          <p:spPr>
            <a:xfrm>
              <a:off x="10211371" y="6753400"/>
              <a:ext cx="2891727" cy="566353"/>
            </a:xfrm>
            <a:prstGeom prst="roundRect">
              <a:avLst>
                <a:gd name="adj" fmla="val 50000"/>
              </a:avLst>
            </a:prstGeom>
            <a:solidFill>
              <a:srgbClr val="343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Retângulo: Cantos Arredondados 283">
              <a:extLst>
                <a:ext uri="{FF2B5EF4-FFF2-40B4-BE49-F238E27FC236}">
                  <a16:creationId xmlns:a16="http://schemas.microsoft.com/office/drawing/2014/main" id="{FE0B58E9-5097-4A1C-8018-2166F439DEE2}"/>
                </a:ext>
              </a:extLst>
            </p:cNvPr>
            <p:cNvSpPr/>
            <p:nvPr/>
          </p:nvSpPr>
          <p:spPr>
            <a:xfrm>
              <a:off x="8830290" y="5895149"/>
              <a:ext cx="4504317" cy="581080"/>
            </a:xfrm>
            <a:prstGeom prst="roundRect">
              <a:avLst>
                <a:gd name="adj" fmla="val 18737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Semicírculo 281">
              <a:extLst>
                <a:ext uri="{FF2B5EF4-FFF2-40B4-BE49-F238E27FC236}">
                  <a16:creationId xmlns:a16="http://schemas.microsoft.com/office/drawing/2014/main" id="{5A3A2331-5BD6-4036-A0A0-CD23ECC8AC48}"/>
                </a:ext>
              </a:extLst>
            </p:cNvPr>
            <p:cNvSpPr/>
            <p:nvPr/>
          </p:nvSpPr>
          <p:spPr>
            <a:xfrm rot="16200000">
              <a:off x="12574532" y="4358341"/>
              <a:ext cx="2325055" cy="2325053"/>
            </a:xfrm>
            <a:prstGeom prst="blockArc">
              <a:avLst>
                <a:gd name="adj1" fmla="val 12965460"/>
                <a:gd name="adj2" fmla="val 4513954"/>
                <a:gd name="adj3" fmla="val 16323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Agrupar 299">
            <a:extLst>
              <a:ext uri="{FF2B5EF4-FFF2-40B4-BE49-F238E27FC236}">
                <a16:creationId xmlns:a16="http://schemas.microsoft.com/office/drawing/2014/main" id="{E26C7836-1978-435A-A8AD-F9806F998076}"/>
              </a:ext>
            </a:extLst>
          </p:cNvPr>
          <p:cNvGrpSpPr/>
          <p:nvPr/>
        </p:nvGrpSpPr>
        <p:grpSpPr>
          <a:xfrm>
            <a:off x="8558829" y="4358176"/>
            <a:ext cx="794410" cy="1570358"/>
            <a:chOff x="13243150" y="307415"/>
            <a:chExt cx="3063809" cy="6056415"/>
          </a:xfrm>
        </p:grpSpPr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id="{1AC8AD9C-17AF-460E-9A13-A7BE1EF28084}"/>
                </a:ext>
              </a:extLst>
            </p:cNvPr>
            <p:cNvSpPr/>
            <p:nvPr/>
          </p:nvSpPr>
          <p:spPr>
            <a:xfrm>
              <a:off x="13999404" y="307415"/>
              <a:ext cx="2307555" cy="2307555"/>
            </a:xfrm>
            <a:prstGeom prst="ellipse">
              <a:avLst/>
            </a:prstGeom>
            <a:solidFill>
              <a:srgbClr val="AEB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:a16="http://schemas.microsoft.com/office/drawing/2014/main" id="{51A9025C-FD20-4BEF-B352-11F35392B689}"/>
                </a:ext>
              </a:extLst>
            </p:cNvPr>
            <p:cNvSpPr/>
            <p:nvPr/>
          </p:nvSpPr>
          <p:spPr>
            <a:xfrm>
              <a:off x="13376867" y="2456341"/>
              <a:ext cx="2479291" cy="3482535"/>
            </a:xfrm>
            <a:prstGeom prst="rect">
              <a:avLst/>
            </a:prstGeom>
            <a:solidFill>
              <a:srgbClr val="00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3" name="Retângulo: Cantos Arredondados 292">
              <a:extLst>
                <a:ext uri="{FF2B5EF4-FFF2-40B4-BE49-F238E27FC236}">
                  <a16:creationId xmlns:a16="http://schemas.microsoft.com/office/drawing/2014/main" id="{9BF9AF62-4273-4C6D-BB39-E582E0933D4B}"/>
                </a:ext>
              </a:extLst>
            </p:cNvPr>
            <p:cNvSpPr/>
            <p:nvPr/>
          </p:nvSpPr>
          <p:spPr>
            <a:xfrm>
              <a:off x="13245149" y="5397910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Retângulo: Cantos Arredondados 295">
              <a:extLst>
                <a:ext uri="{FF2B5EF4-FFF2-40B4-BE49-F238E27FC236}">
                  <a16:creationId xmlns:a16="http://schemas.microsoft.com/office/drawing/2014/main" id="{A8975CEA-C473-4511-8808-72833D31551A}"/>
                </a:ext>
              </a:extLst>
            </p:cNvPr>
            <p:cNvSpPr/>
            <p:nvPr/>
          </p:nvSpPr>
          <p:spPr>
            <a:xfrm>
              <a:off x="13243150" y="2094629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7DFB6E85-CD83-40C2-9D4F-D3D43506BA2F}"/>
                </a:ext>
              </a:extLst>
            </p:cNvPr>
            <p:cNvSpPr/>
            <p:nvPr/>
          </p:nvSpPr>
          <p:spPr>
            <a:xfrm>
              <a:off x="13776186" y="3352695"/>
              <a:ext cx="1733247" cy="1733247"/>
            </a:xfrm>
            <a:prstGeom prst="ellipse">
              <a:avLst/>
            </a:prstGeom>
            <a:solidFill>
              <a:srgbClr val="FAC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Retângulo: Cantos Arredondados 294">
              <a:extLst>
                <a:ext uri="{FF2B5EF4-FFF2-40B4-BE49-F238E27FC236}">
                  <a16:creationId xmlns:a16="http://schemas.microsoft.com/office/drawing/2014/main" id="{63AC15BA-A855-4677-B8C8-E9CC95C10367}"/>
                </a:ext>
              </a:extLst>
            </p:cNvPr>
            <p:cNvSpPr/>
            <p:nvPr/>
          </p:nvSpPr>
          <p:spPr>
            <a:xfrm>
              <a:off x="14767572" y="3707480"/>
              <a:ext cx="350789" cy="706510"/>
            </a:xfrm>
            <a:prstGeom prst="roundRect">
              <a:avLst>
                <a:gd name="adj" fmla="val 50000"/>
              </a:avLst>
            </a:prstGeom>
            <a:solidFill>
              <a:srgbClr val="FBD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223951B6-3098-466C-A085-2773F37F748B}"/>
              </a:ext>
            </a:extLst>
          </p:cNvPr>
          <p:cNvGrpSpPr/>
          <p:nvPr/>
        </p:nvGrpSpPr>
        <p:grpSpPr>
          <a:xfrm>
            <a:off x="4149937" y="1998330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:a16="http://schemas.microsoft.com/office/drawing/2014/main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:a16="http://schemas.microsoft.com/office/drawing/2014/main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:a16="http://schemas.microsoft.com/office/drawing/2014/main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:a16="http://schemas.microsoft.com/office/drawing/2014/main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:a16="http://schemas.microsoft.com/office/drawing/2014/main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:a16="http://schemas.microsoft.com/office/drawing/2014/main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:a16="http://schemas.microsoft.com/office/drawing/2014/main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:a16="http://schemas.microsoft.com/office/drawing/2014/main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:a16="http://schemas.microsoft.com/office/drawing/2014/main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:a16="http://schemas.microsoft.com/office/drawing/2014/main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:a16="http://schemas.microsoft.com/office/drawing/2014/main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:a16="http://schemas.microsoft.com/office/drawing/2014/main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0D3A439-DD56-49C5-A401-6676C43FB37B}"/>
              </a:ext>
            </a:extLst>
          </p:cNvPr>
          <p:cNvGrpSpPr/>
          <p:nvPr/>
        </p:nvGrpSpPr>
        <p:grpSpPr>
          <a:xfrm>
            <a:off x="684227" y="2229548"/>
            <a:ext cx="3049003" cy="1680603"/>
            <a:chOff x="343722" y="2655845"/>
            <a:chExt cx="3049003" cy="1680603"/>
          </a:xfrm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A04841B9-8780-499E-860C-D10F233454D3}"/>
                </a:ext>
              </a:extLst>
            </p:cNvPr>
            <p:cNvSpPr/>
            <p:nvPr/>
          </p:nvSpPr>
          <p:spPr>
            <a:xfrm rot="5400000" flipH="1">
              <a:off x="2179263" y="2351676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67993AD6-032A-450D-B4C9-C057430784EE}"/>
                </a:ext>
              </a:extLst>
            </p:cNvPr>
            <p:cNvGrpSpPr/>
            <p:nvPr/>
          </p:nvGrpSpPr>
          <p:grpSpPr>
            <a:xfrm>
              <a:off x="343722" y="3429905"/>
              <a:ext cx="1018409" cy="906543"/>
              <a:chOff x="-307085" y="3042690"/>
              <a:chExt cx="1314060" cy="1169719"/>
            </a:xfrm>
          </p:grpSpPr>
          <p:grpSp>
            <p:nvGrpSpPr>
              <p:cNvPr id="89" name="Agrupar 88">
                <a:extLst>
                  <a:ext uri="{FF2B5EF4-FFF2-40B4-BE49-F238E27FC236}">
                    <a16:creationId xmlns:a16="http://schemas.microsoft.com/office/drawing/2014/main" id="{E95E695C-B4CC-44ED-8571-B5E88C0F661D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id="{F773E4AB-92BF-4F50-A92A-CD3DA037F19D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78628943-7A65-49BC-8B04-ACA43D8B65C3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Forma Livre: Forma 93">
                  <a:extLst>
                    <a:ext uri="{FF2B5EF4-FFF2-40B4-BE49-F238E27FC236}">
                      <a16:creationId xmlns:a16="http://schemas.microsoft.com/office/drawing/2014/main" id="{9193F515-BEA1-491B-98D4-99E37CB2CC12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3E324833-CB5B-4A6C-B365-B69C401AA10F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533D8DD5-8F77-4CA5-98E0-110D0C03BDD5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552D152A-F1FA-4F94-9304-19EB53C6D78C}"/>
                </a:ext>
              </a:extLst>
            </p:cNvPr>
            <p:cNvGrpSpPr/>
            <p:nvPr/>
          </p:nvGrpSpPr>
          <p:grpSpPr>
            <a:xfrm>
              <a:off x="2374316" y="3398951"/>
              <a:ext cx="1018409" cy="906543"/>
              <a:chOff x="-307085" y="3042690"/>
              <a:chExt cx="1314060" cy="1169719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:a16="http://schemas.microsoft.com/office/drawing/2014/main" id="{A30699F7-505E-47E7-BC7A-0F1AFA0096F9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773802ED-902C-41DC-A18D-62E40F471C44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D5255FDE-1E0D-425A-BCF3-88C5EFDB338A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:a16="http://schemas.microsoft.com/office/drawing/2014/main" id="{6ED2D266-589C-4149-B97C-F71C823E63F9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E8AB79AB-1239-4AB8-AB88-A1AC49D9247E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4433A43A-B3A2-43AA-9DA5-D9223CFBE1DA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107852AD-EDE8-43F1-8844-6EBFABB1419E}"/>
                </a:ext>
              </a:extLst>
            </p:cNvPr>
            <p:cNvGrpSpPr/>
            <p:nvPr/>
          </p:nvGrpSpPr>
          <p:grpSpPr>
            <a:xfrm>
              <a:off x="692362" y="2655845"/>
              <a:ext cx="2247883" cy="1518141"/>
              <a:chOff x="1110524" y="1743370"/>
              <a:chExt cx="2247883" cy="1518141"/>
            </a:xfrm>
          </p:grpSpPr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id="{325512F8-BB63-4FBB-A56B-902BCB9E32F8}"/>
                  </a:ext>
                </a:extLst>
              </p:cNvPr>
              <p:cNvSpPr/>
              <p:nvPr/>
            </p:nvSpPr>
            <p:spPr>
              <a:xfrm rot="2700000">
                <a:off x="1493723" y="2249748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0B9F0869-B194-47B9-A2BF-D5465870E829}"/>
                  </a:ext>
                </a:extLst>
              </p:cNvPr>
              <p:cNvSpPr/>
              <p:nvPr/>
            </p:nvSpPr>
            <p:spPr>
              <a:xfrm rot="17100000" flipH="1">
                <a:off x="1592798" y="2620909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C7AFD947-3F66-41F1-B8F9-245E6557DF5C}"/>
                  </a:ext>
                </a:extLst>
              </p:cNvPr>
              <p:cNvSpPr/>
              <p:nvPr/>
            </p:nvSpPr>
            <p:spPr>
              <a:xfrm rot="9900000" flipH="1">
                <a:off x="1807059" y="1870589"/>
                <a:ext cx="136857" cy="1390922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28371417-7F7D-4FE3-A897-C31EE650FC3D}"/>
                  </a:ext>
                </a:extLst>
              </p:cNvPr>
              <p:cNvSpPr/>
              <p:nvPr/>
            </p:nvSpPr>
            <p:spPr>
              <a:xfrm rot="4500000" flipH="1">
                <a:off x="2399730" y="1613474"/>
                <a:ext cx="136857" cy="138758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307B716D-C71C-42FE-8FD4-192E7CD5374F}"/>
                  </a:ext>
                </a:extLst>
              </p:cNvPr>
              <p:cNvSpPr/>
              <p:nvPr/>
            </p:nvSpPr>
            <p:spPr>
              <a:xfrm rot="2700000" flipH="1">
                <a:off x="2501409" y="1873238"/>
                <a:ext cx="136857" cy="1577139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EBBC68AF-5344-4100-882D-CFD4A57937AE}"/>
                  </a:ext>
                </a:extLst>
              </p:cNvPr>
              <p:cNvSpPr/>
              <p:nvPr/>
            </p:nvSpPr>
            <p:spPr>
              <a:xfrm rot="9900000" flipH="1">
                <a:off x="3075874" y="1743370"/>
                <a:ext cx="136857" cy="129293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270CF50C-BC48-4019-9306-75DE125545C3}"/>
                </a:ext>
              </a:extLst>
            </p:cNvPr>
            <p:cNvGrpSpPr/>
            <p:nvPr/>
          </p:nvGrpSpPr>
          <p:grpSpPr>
            <a:xfrm rot="20700000" flipH="1" flipV="1">
              <a:off x="2648604" y="2815692"/>
              <a:ext cx="246435" cy="341862"/>
              <a:chOff x="-3349743" y="1221853"/>
              <a:chExt cx="3151278" cy="3133671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7D08EF88-1729-458A-9DBA-32E4391335D9}"/>
                  </a:ext>
                </a:extLst>
              </p:cNvPr>
              <p:cNvSpPr/>
              <p:nvPr/>
            </p:nvSpPr>
            <p:spPr>
              <a:xfrm>
                <a:off x="-3332136" y="1221853"/>
                <a:ext cx="3133671" cy="3133671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BF4CA8B3-07E4-4F8E-8271-D778A3EE584B}"/>
                  </a:ext>
                </a:extLst>
              </p:cNvPr>
              <p:cNvSpPr/>
              <p:nvPr/>
            </p:nvSpPr>
            <p:spPr>
              <a:xfrm>
                <a:off x="-3349743" y="1442539"/>
                <a:ext cx="2241423" cy="26924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BE89E9F1-47A1-4CEB-907A-9E30830E91CF}"/>
                </a:ext>
              </a:extLst>
            </p:cNvPr>
            <p:cNvGrpSpPr/>
            <p:nvPr/>
          </p:nvGrpSpPr>
          <p:grpSpPr>
            <a:xfrm>
              <a:off x="1048957" y="2749333"/>
              <a:ext cx="497206" cy="230210"/>
              <a:chOff x="1048957" y="2749333"/>
              <a:chExt cx="497206" cy="230210"/>
            </a:xfrm>
          </p:grpSpPr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id="{762C363A-EFE7-48FC-98EE-29E5F087539C}"/>
                  </a:ext>
                </a:extLst>
              </p:cNvPr>
              <p:cNvSpPr/>
              <p:nvPr/>
            </p:nvSpPr>
            <p:spPr>
              <a:xfrm rot="5142149" flipH="1">
                <a:off x="1182455" y="2615835"/>
                <a:ext cx="230210" cy="497206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647B95DF-6541-4313-B05E-48D8BA88E141}"/>
                  </a:ext>
                </a:extLst>
              </p:cNvPr>
              <p:cNvSpPr/>
              <p:nvPr/>
            </p:nvSpPr>
            <p:spPr>
              <a:xfrm rot="5131969">
                <a:off x="1184480" y="2738359"/>
                <a:ext cx="77718" cy="169434"/>
              </a:xfrm>
              <a:prstGeom prst="roundRect">
                <a:avLst>
                  <a:gd name="adj" fmla="val 50000"/>
                </a:avLst>
              </a:prstGeom>
              <a:solidFill>
                <a:srgbClr val="F19B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B5D0BEB7-2122-4CC0-8CE7-6304ED81B53C}"/>
                </a:ext>
              </a:extLst>
            </p:cNvPr>
            <p:cNvSpPr/>
            <p:nvPr/>
          </p:nvSpPr>
          <p:spPr>
            <a:xfrm rot="4767749" flipH="1">
              <a:off x="2189199" y="2409513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5" name="Agrupar 254">
            <a:extLst>
              <a:ext uri="{FF2B5EF4-FFF2-40B4-BE49-F238E27FC236}">
                <a16:creationId xmlns:a16="http://schemas.microsoft.com/office/drawing/2014/main" id="{02E63453-1E3A-4F68-8AEA-60E738ECC415}"/>
              </a:ext>
            </a:extLst>
          </p:cNvPr>
          <p:cNvGrpSpPr/>
          <p:nvPr/>
        </p:nvGrpSpPr>
        <p:grpSpPr>
          <a:xfrm>
            <a:off x="9624269" y="1879531"/>
            <a:ext cx="2122215" cy="2159389"/>
            <a:chOff x="9468398" y="1205935"/>
            <a:chExt cx="3923831" cy="3992564"/>
          </a:xfrm>
        </p:grpSpPr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id="{55531CCB-96BA-4C40-BEDA-A6AF8E6F51D7}"/>
                </a:ext>
              </a:extLst>
            </p:cNvPr>
            <p:cNvSpPr/>
            <p:nvPr/>
          </p:nvSpPr>
          <p:spPr>
            <a:xfrm>
              <a:off x="10259738" y="1205935"/>
              <a:ext cx="2325181" cy="1182217"/>
            </a:xfrm>
            <a:prstGeom prst="roundRect">
              <a:avLst>
                <a:gd name="adj" fmla="val 389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:a16="http://schemas.microsoft.com/office/drawing/2014/main" id="{671B2D91-6991-4AD9-82A1-76C00AF2A68F}"/>
                </a:ext>
              </a:extLst>
            </p:cNvPr>
            <p:cNvSpPr/>
            <p:nvPr/>
          </p:nvSpPr>
          <p:spPr>
            <a:xfrm flipH="1">
              <a:off x="11346649" y="1491707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50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1" name="Agrupar 230">
              <a:extLst>
                <a:ext uri="{FF2B5EF4-FFF2-40B4-BE49-F238E27FC236}">
                  <a16:creationId xmlns:a16="http://schemas.microsoft.com/office/drawing/2014/main" id="{710703C8-7BCA-44A1-B374-5B84A63CC31E}"/>
                </a:ext>
              </a:extLst>
            </p:cNvPr>
            <p:cNvGrpSpPr/>
            <p:nvPr/>
          </p:nvGrpSpPr>
          <p:grpSpPr>
            <a:xfrm>
              <a:off x="9468398" y="2257867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229" name="Retângulo: Cantos Arredondados 228">
                <a:extLst>
                  <a:ext uri="{FF2B5EF4-FFF2-40B4-BE49-F238E27FC236}">
                    <a16:creationId xmlns:a16="http://schemas.microsoft.com/office/drawing/2014/main" id="{464BB597-DD4A-41F0-9B7F-7A4C9B3A0C4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id="{D2A8D44F-D2DF-4109-8220-6872DDF752A9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755817AE-18D2-497D-8423-BD1DD3E05125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DD31B629-711A-4E3C-9D28-5BF32BC2C5FD}"/>
                </a:ext>
              </a:extLst>
            </p:cNvPr>
            <p:cNvGrpSpPr/>
            <p:nvPr/>
          </p:nvGrpSpPr>
          <p:grpSpPr>
            <a:xfrm flipH="1">
              <a:off x="12688782" y="2272704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2020F067-0B3E-4D16-9D3F-64932EF522E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:a16="http://schemas.microsoft.com/office/drawing/2014/main" id="{432DF631-9B5D-4AAF-A56E-34D8ACC7EDD2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FCC6B4AD-8087-4192-8D35-3FE2A3CBF74D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23F5AA8B-BB71-4AB9-BA44-83CE6FE85A42}"/>
                </a:ext>
              </a:extLst>
            </p:cNvPr>
            <p:cNvSpPr/>
            <p:nvPr/>
          </p:nvSpPr>
          <p:spPr>
            <a:xfrm>
              <a:off x="11840046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B56E6F60-0E16-4CAB-9F34-4AB6704D7B4A}"/>
                </a:ext>
              </a:extLst>
            </p:cNvPr>
            <p:cNvSpPr/>
            <p:nvPr/>
          </p:nvSpPr>
          <p:spPr>
            <a:xfrm>
              <a:off x="10167164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9DBC55D9-6635-428F-8C64-96FC496DBFE6}"/>
                </a:ext>
              </a:extLst>
            </p:cNvPr>
            <p:cNvSpPr/>
            <p:nvPr/>
          </p:nvSpPr>
          <p:spPr>
            <a:xfrm>
              <a:off x="9944390" y="1491383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id="{79437FA0-3579-43FA-9E6E-3E24F32B87F5}"/>
                </a:ext>
              </a:extLst>
            </p:cNvPr>
            <p:cNvSpPr/>
            <p:nvPr/>
          </p:nvSpPr>
          <p:spPr>
            <a:xfrm>
              <a:off x="11496127" y="4270667"/>
              <a:ext cx="158540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B3D20968-B7FF-4E2C-AB65-51E13F898555}"/>
                </a:ext>
              </a:extLst>
            </p:cNvPr>
            <p:cNvSpPr/>
            <p:nvPr/>
          </p:nvSpPr>
          <p:spPr>
            <a:xfrm>
              <a:off x="9944390" y="2211004"/>
              <a:ext cx="2955880" cy="1578013"/>
            </a:xfrm>
            <a:prstGeom prst="rect">
              <a:avLst/>
            </a:prstGeom>
            <a:solidFill>
              <a:srgbClr val="CBD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9FC5A96F-A464-46BC-91B0-F529514BAAB2}"/>
                </a:ext>
              </a:extLst>
            </p:cNvPr>
            <p:cNvSpPr/>
            <p:nvPr/>
          </p:nvSpPr>
          <p:spPr>
            <a:xfrm>
              <a:off x="10515505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BEAC3E51-5320-42FE-AF29-CDBD8053E935}"/>
                </a:ext>
              </a:extLst>
            </p:cNvPr>
            <p:cNvSpPr/>
            <p:nvPr/>
          </p:nvSpPr>
          <p:spPr>
            <a:xfrm>
              <a:off x="11982757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id="{0816181B-8CE7-420C-BE5E-EF6F64FD2D90}"/>
                </a:ext>
              </a:extLst>
            </p:cNvPr>
            <p:cNvSpPr/>
            <p:nvPr/>
          </p:nvSpPr>
          <p:spPr>
            <a:xfrm>
              <a:off x="11076374" y="3857454"/>
              <a:ext cx="775130" cy="34622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3D4C90FF-698F-4EE1-ACE4-76A85C760AB7}"/>
                </a:ext>
              </a:extLst>
            </p:cNvPr>
            <p:cNvSpPr/>
            <p:nvPr/>
          </p:nvSpPr>
          <p:spPr>
            <a:xfrm>
              <a:off x="11076374" y="1491383"/>
              <a:ext cx="638654" cy="719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>
              <a:extLst>
                <a:ext uri="{FF2B5EF4-FFF2-40B4-BE49-F238E27FC236}">
                  <a16:creationId xmlns:a16="http://schemas.microsoft.com/office/drawing/2014/main" id="{E87DB59D-AEF3-4CCB-9AA5-3062BA4F2B90}"/>
                </a:ext>
              </a:extLst>
            </p:cNvPr>
            <p:cNvSpPr/>
            <p:nvPr/>
          </p:nvSpPr>
          <p:spPr>
            <a:xfrm>
              <a:off x="10259738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52E80479-725B-4025-9E3C-5A738AC0E1F4}"/>
                </a:ext>
              </a:extLst>
            </p:cNvPr>
            <p:cNvSpPr/>
            <p:nvPr/>
          </p:nvSpPr>
          <p:spPr>
            <a:xfrm>
              <a:off x="10655316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418DF3A8-EF8C-4ABD-885C-74F462E52CD8}"/>
                </a:ext>
              </a:extLst>
            </p:cNvPr>
            <p:cNvSpPr/>
            <p:nvPr/>
          </p:nvSpPr>
          <p:spPr>
            <a:xfrm>
              <a:off x="11880319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4DF05220-A9F6-4AF8-8FB7-5EACBFF98810}"/>
                </a:ext>
              </a:extLst>
            </p:cNvPr>
            <p:cNvSpPr/>
            <p:nvPr/>
          </p:nvSpPr>
          <p:spPr>
            <a:xfrm>
              <a:off x="12275897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286E6924-4A37-484B-9A2E-6E95C9ABA6A6}"/>
                </a:ext>
              </a:extLst>
            </p:cNvPr>
            <p:cNvSpPr/>
            <p:nvPr/>
          </p:nvSpPr>
          <p:spPr>
            <a:xfrm flipH="1">
              <a:off x="9779098" y="4270481"/>
              <a:ext cx="171688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4" name="Agrupar 253">
            <a:extLst>
              <a:ext uri="{FF2B5EF4-FFF2-40B4-BE49-F238E27FC236}">
                <a16:creationId xmlns:a16="http://schemas.microsoft.com/office/drawing/2014/main" id="{0E36011B-B58D-49D7-BCDF-727A44C83D25}"/>
              </a:ext>
            </a:extLst>
          </p:cNvPr>
          <p:cNvGrpSpPr/>
          <p:nvPr/>
        </p:nvGrpSpPr>
        <p:grpSpPr>
          <a:xfrm>
            <a:off x="5832574" y="2152315"/>
            <a:ext cx="3287346" cy="1991339"/>
            <a:chOff x="5408295" y="2675703"/>
            <a:chExt cx="4366079" cy="2644791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88C65847-8D15-4626-9180-CEE88F83C399}"/>
                </a:ext>
              </a:extLst>
            </p:cNvPr>
            <p:cNvSpPr/>
            <p:nvPr/>
          </p:nvSpPr>
          <p:spPr>
            <a:xfrm>
              <a:off x="8916431" y="4293532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id="{6A95063C-5D9A-4BD5-ADCF-40B9BF7E2ADA}"/>
                </a:ext>
              </a:extLst>
            </p:cNvPr>
            <p:cNvSpPr/>
            <p:nvPr/>
          </p:nvSpPr>
          <p:spPr>
            <a:xfrm>
              <a:off x="6808344" y="4256216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id="{EAAC8F19-2F5C-491F-8FD2-2DF4A2CFBFDE}"/>
                </a:ext>
              </a:extLst>
            </p:cNvPr>
            <p:cNvGrpSpPr/>
            <p:nvPr/>
          </p:nvGrpSpPr>
          <p:grpSpPr>
            <a:xfrm>
              <a:off x="6122310" y="2753650"/>
              <a:ext cx="3652064" cy="1862846"/>
              <a:chOff x="5226112" y="3077326"/>
              <a:chExt cx="3652064" cy="1862846"/>
            </a:xfrm>
            <a:solidFill>
              <a:srgbClr val="E19004"/>
            </a:solidFill>
          </p:grpSpPr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id="{8860D49F-2B10-4EE8-979C-050F81F3CB99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7711BC48-D5CD-41E5-B770-9A5C116FACD3}"/>
                  </a:ext>
                </a:extLst>
              </p:cNvPr>
              <p:cNvSpPr/>
              <p:nvPr/>
            </p:nvSpPr>
            <p:spPr>
              <a:xfrm>
                <a:off x="574931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43" name="Agrupar 242">
              <a:extLst>
                <a:ext uri="{FF2B5EF4-FFF2-40B4-BE49-F238E27FC236}">
                  <a16:creationId xmlns:a16="http://schemas.microsoft.com/office/drawing/2014/main" id="{7A1CEFD3-F9F0-4EEF-85B1-39B7C58C8085}"/>
                </a:ext>
              </a:extLst>
            </p:cNvPr>
            <p:cNvGrpSpPr/>
            <p:nvPr/>
          </p:nvGrpSpPr>
          <p:grpSpPr>
            <a:xfrm>
              <a:off x="5416814" y="2753650"/>
              <a:ext cx="3869774" cy="1862846"/>
              <a:chOff x="5226112" y="3077326"/>
              <a:chExt cx="3869774" cy="1862846"/>
            </a:xfrm>
          </p:grpSpPr>
          <p:sp>
            <p:nvSpPr>
              <p:cNvPr id="239" name="Retângulo: Cantos Arredondados 238">
                <a:extLst>
                  <a:ext uri="{FF2B5EF4-FFF2-40B4-BE49-F238E27FC236}">
                    <a16:creationId xmlns:a16="http://schemas.microsoft.com/office/drawing/2014/main" id="{16092879-95E0-4C11-B807-1C84E13C1545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id="{D722D720-9139-4E5D-8342-5BB5C78381A3}"/>
                  </a:ext>
                </a:extLst>
              </p:cNvPr>
              <p:cNvSpPr/>
              <p:nvPr/>
            </p:nvSpPr>
            <p:spPr>
              <a:xfrm>
                <a:off x="596702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BF396E6D-2D66-40DC-9012-20803C28ABDD}"/>
                </a:ext>
              </a:extLst>
            </p:cNvPr>
            <p:cNvSpPr/>
            <p:nvPr/>
          </p:nvSpPr>
          <p:spPr>
            <a:xfrm>
              <a:off x="5408295" y="2683891"/>
              <a:ext cx="2940811" cy="385407"/>
            </a:xfrm>
            <a:prstGeom prst="roundRect">
              <a:avLst>
                <a:gd name="adj" fmla="val 12436"/>
              </a:avLst>
            </a:prstGeom>
            <a:solidFill>
              <a:srgbClr val="FFE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:a16="http://schemas.microsoft.com/office/drawing/2014/main" id="{B69F09E4-5071-41AC-B4E1-890A0051A688}"/>
                </a:ext>
              </a:extLst>
            </p:cNvPr>
            <p:cNvSpPr/>
            <p:nvPr/>
          </p:nvSpPr>
          <p:spPr>
            <a:xfrm>
              <a:off x="8246010" y="2675703"/>
              <a:ext cx="829026" cy="385407"/>
            </a:xfrm>
            <a:prstGeom prst="roundRect">
              <a:avLst>
                <a:gd name="adj" fmla="val 124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5" name="Agrupar 244">
              <a:extLst>
                <a:ext uri="{FF2B5EF4-FFF2-40B4-BE49-F238E27FC236}">
                  <a16:creationId xmlns:a16="http://schemas.microsoft.com/office/drawing/2014/main" id="{B15C0427-C62E-46AE-BED5-9191FFDE2700}"/>
                </a:ext>
              </a:extLst>
            </p:cNvPr>
            <p:cNvGrpSpPr/>
            <p:nvPr/>
          </p:nvGrpSpPr>
          <p:grpSpPr>
            <a:xfrm>
              <a:off x="5744764" y="4287731"/>
              <a:ext cx="1032763" cy="1032763"/>
              <a:chOff x="5482132" y="4506552"/>
              <a:chExt cx="920055" cy="920055"/>
            </a:xfrm>
          </p:grpSpPr>
          <p:sp>
            <p:nvSpPr>
              <p:cNvPr id="244" name="Elipse 243">
                <a:extLst>
                  <a:ext uri="{FF2B5EF4-FFF2-40B4-BE49-F238E27FC236}">
                    <a16:creationId xmlns:a16="http://schemas.microsoft.com/office/drawing/2014/main" id="{1D972CF2-1AF8-49B3-9BAD-9BA011BED583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47658414-2BE0-4932-B2C7-259B6F1C85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1" name="Agrupar 160">
              <a:extLst>
                <a:ext uri="{FF2B5EF4-FFF2-40B4-BE49-F238E27FC236}">
                  <a16:creationId xmlns:a16="http://schemas.microsoft.com/office/drawing/2014/main" id="{D636B87C-1F30-4122-BCAB-8C75FE35CAE3}"/>
                </a:ext>
              </a:extLst>
            </p:cNvPr>
            <p:cNvGrpSpPr/>
            <p:nvPr/>
          </p:nvGrpSpPr>
          <p:grpSpPr>
            <a:xfrm>
              <a:off x="7712928" y="4258087"/>
              <a:ext cx="1032763" cy="1032763"/>
              <a:chOff x="5482132" y="4506552"/>
              <a:chExt cx="920055" cy="920055"/>
            </a:xfrm>
          </p:grpSpPr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2A87AD91-93B1-4FE7-8873-ABF83D159F8E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B73D11DE-F11D-4EBD-B189-AD351EE6F2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id="{34738872-6151-476C-82F5-8ECA20DB26AE}"/>
                </a:ext>
              </a:extLst>
            </p:cNvPr>
            <p:cNvGrpSpPr/>
            <p:nvPr/>
          </p:nvGrpSpPr>
          <p:grpSpPr>
            <a:xfrm>
              <a:off x="5414614" y="3980728"/>
              <a:ext cx="2433513" cy="224599"/>
              <a:chOff x="5192978" y="4110387"/>
              <a:chExt cx="2733244" cy="246868"/>
            </a:xfrm>
          </p:grpSpPr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id="{DC895C5D-0F28-4466-AA7E-20D382E651E3}"/>
                  </a:ext>
                </a:extLst>
              </p:cNvPr>
              <p:cNvSpPr/>
              <p:nvPr/>
            </p:nvSpPr>
            <p:spPr>
              <a:xfrm>
                <a:off x="5192978" y="4110387"/>
                <a:ext cx="2733244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>
                <a:extLst>
                  <a:ext uri="{FF2B5EF4-FFF2-40B4-BE49-F238E27FC236}">
                    <a16:creationId xmlns:a16="http://schemas.microsoft.com/office/drawing/2014/main" id="{42C3F89E-9BCF-4C2D-98D9-C6B58E0E6F8B}"/>
                  </a:ext>
                </a:extLst>
              </p:cNvPr>
              <p:cNvSpPr/>
              <p:nvPr/>
            </p:nvSpPr>
            <p:spPr>
              <a:xfrm>
                <a:off x="5192979" y="4263794"/>
                <a:ext cx="2733243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0" name="Retângulo: Cantos Arredondados 249">
              <a:extLst>
                <a:ext uri="{FF2B5EF4-FFF2-40B4-BE49-F238E27FC236}">
                  <a16:creationId xmlns:a16="http://schemas.microsoft.com/office/drawing/2014/main" id="{A9027E78-6B1F-4633-9E34-9EDA02F45BC6}"/>
                </a:ext>
              </a:extLst>
            </p:cNvPr>
            <p:cNvSpPr/>
            <p:nvPr/>
          </p:nvSpPr>
          <p:spPr>
            <a:xfrm>
              <a:off x="5594013" y="315413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2B31197D-95F5-4960-ADD1-ADA55D263528}"/>
                </a:ext>
              </a:extLst>
            </p:cNvPr>
            <p:cNvSpPr/>
            <p:nvPr/>
          </p:nvSpPr>
          <p:spPr>
            <a:xfrm>
              <a:off x="6285104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id="{D5FC3EA6-7FED-484D-802C-EB058181E85A}"/>
                </a:ext>
              </a:extLst>
            </p:cNvPr>
            <p:cNvSpPr/>
            <p:nvPr/>
          </p:nvSpPr>
          <p:spPr>
            <a:xfrm>
              <a:off x="6962180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: Cantos Arredondados 183">
              <a:extLst>
                <a:ext uri="{FF2B5EF4-FFF2-40B4-BE49-F238E27FC236}">
                  <a16:creationId xmlns:a16="http://schemas.microsoft.com/office/drawing/2014/main" id="{6690C5D9-E64D-4E23-A6FB-976E85619BD9}"/>
                </a:ext>
              </a:extLst>
            </p:cNvPr>
            <p:cNvSpPr/>
            <p:nvPr/>
          </p:nvSpPr>
          <p:spPr>
            <a:xfrm>
              <a:off x="7622439" y="316207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id="{8CC73677-EFDC-47BE-A248-5665C07DBC6F}"/>
                </a:ext>
              </a:extLst>
            </p:cNvPr>
            <p:cNvSpPr/>
            <p:nvPr/>
          </p:nvSpPr>
          <p:spPr>
            <a:xfrm>
              <a:off x="8476587" y="3132320"/>
              <a:ext cx="481376" cy="59095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id="{E0DCB820-92B7-417E-93EF-35EBC5759E5D}"/>
                </a:ext>
              </a:extLst>
            </p:cNvPr>
            <p:cNvSpPr/>
            <p:nvPr/>
          </p:nvSpPr>
          <p:spPr>
            <a:xfrm>
              <a:off x="8846158" y="3913387"/>
              <a:ext cx="244915" cy="291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id="{05E247D9-DB19-4C33-817C-0A7CEDDED2D6}"/>
                </a:ext>
              </a:extLst>
            </p:cNvPr>
            <p:cNvSpPr/>
            <p:nvPr/>
          </p:nvSpPr>
          <p:spPr>
            <a:xfrm>
              <a:off x="9462743" y="3904879"/>
              <a:ext cx="244915" cy="291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id="{097E2450-FE15-43B8-8D52-28FDF4D235F5}"/>
                </a:ext>
              </a:extLst>
            </p:cNvPr>
            <p:cNvGrpSpPr/>
            <p:nvPr/>
          </p:nvGrpSpPr>
          <p:grpSpPr>
            <a:xfrm>
              <a:off x="9153402" y="3975969"/>
              <a:ext cx="263981" cy="189340"/>
              <a:chOff x="8962700" y="4299645"/>
              <a:chExt cx="263981" cy="189340"/>
            </a:xfrm>
          </p:grpSpPr>
          <p:sp>
            <p:nvSpPr>
              <p:cNvPr id="252" name="Retângulo: Cantos Arredondados 251">
                <a:extLst>
                  <a:ext uri="{FF2B5EF4-FFF2-40B4-BE49-F238E27FC236}">
                    <a16:creationId xmlns:a16="http://schemas.microsoft.com/office/drawing/2014/main" id="{72B1645F-6BB2-4C78-9375-266A08F6EC36}"/>
                  </a:ext>
                </a:extLst>
              </p:cNvPr>
              <p:cNvSpPr/>
              <p:nvPr/>
            </p:nvSpPr>
            <p:spPr>
              <a:xfrm>
                <a:off x="8962700" y="4299645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: Cantos Arredondados 187">
                <a:extLst>
                  <a:ext uri="{FF2B5EF4-FFF2-40B4-BE49-F238E27FC236}">
                    <a16:creationId xmlns:a16="http://schemas.microsoft.com/office/drawing/2014/main" id="{D16861D5-ABFF-4863-914E-DBEDCDA7D858}"/>
                  </a:ext>
                </a:extLst>
              </p:cNvPr>
              <p:cNvSpPr/>
              <p:nvPr/>
            </p:nvSpPr>
            <p:spPr>
              <a:xfrm>
                <a:off x="8967494" y="436981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: Cantos Arredondados 188">
                <a:extLst>
                  <a:ext uri="{FF2B5EF4-FFF2-40B4-BE49-F238E27FC236}">
                    <a16:creationId xmlns:a16="http://schemas.microsoft.com/office/drawing/2014/main" id="{51325952-B50E-4917-9987-B654060249C6}"/>
                  </a:ext>
                </a:extLst>
              </p:cNvPr>
              <p:cNvSpPr/>
              <p:nvPr/>
            </p:nvSpPr>
            <p:spPr>
              <a:xfrm>
                <a:off x="8967493" y="444225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63" name="Agrupar 262">
            <a:extLst>
              <a:ext uri="{FF2B5EF4-FFF2-40B4-BE49-F238E27FC236}">
                <a16:creationId xmlns:a16="http://schemas.microsoft.com/office/drawing/2014/main" id="{187865F2-A43D-4C24-88E6-BBC42590B18E}"/>
              </a:ext>
            </a:extLst>
          </p:cNvPr>
          <p:cNvGrpSpPr/>
          <p:nvPr/>
        </p:nvGrpSpPr>
        <p:grpSpPr>
          <a:xfrm>
            <a:off x="2710455" y="4412298"/>
            <a:ext cx="2997781" cy="1911111"/>
            <a:chOff x="2598132" y="4393530"/>
            <a:chExt cx="2997781" cy="1911111"/>
          </a:xfrm>
        </p:grpSpPr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id="{3B3630D2-0DEB-432C-9836-04B8B8B39950}"/>
                </a:ext>
              </a:extLst>
            </p:cNvPr>
            <p:cNvSpPr/>
            <p:nvPr/>
          </p:nvSpPr>
          <p:spPr>
            <a:xfrm>
              <a:off x="4977956" y="5669652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id="{01646D1A-3916-4C9E-988C-087B49C8DBFE}"/>
                </a:ext>
              </a:extLst>
            </p:cNvPr>
            <p:cNvSpPr/>
            <p:nvPr/>
          </p:nvSpPr>
          <p:spPr>
            <a:xfrm>
              <a:off x="3538374" y="5678164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:a16="http://schemas.microsoft.com/office/drawing/2014/main" id="{251A17FA-5240-484F-A4AD-3FB50352D121}"/>
                </a:ext>
              </a:extLst>
            </p:cNvPr>
            <p:cNvSpPr/>
            <p:nvPr/>
          </p:nvSpPr>
          <p:spPr>
            <a:xfrm>
              <a:off x="2915414" y="4940756"/>
              <a:ext cx="2680499" cy="937411"/>
            </a:xfrm>
            <a:prstGeom prst="roundRect">
              <a:avLst>
                <a:gd name="adj" fmla="val 50000"/>
              </a:avLst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62109F16-0E01-464D-AB3E-D9C9400BE0DB}"/>
                </a:ext>
              </a:extLst>
            </p:cNvPr>
            <p:cNvSpPr/>
            <p:nvPr/>
          </p:nvSpPr>
          <p:spPr>
            <a:xfrm>
              <a:off x="2954540" y="4393530"/>
              <a:ext cx="2114511" cy="1271646"/>
            </a:xfrm>
            <a:prstGeom prst="ellipse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: Cantos Arredondados 261">
              <a:extLst>
                <a:ext uri="{FF2B5EF4-FFF2-40B4-BE49-F238E27FC236}">
                  <a16:creationId xmlns:a16="http://schemas.microsoft.com/office/drawing/2014/main" id="{F8CEEBBA-4016-4071-8D6D-431DBF1A0CBC}"/>
                </a:ext>
              </a:extLst>
            </p:cNvPr>
            <p:cNvSpPr/>
            <p:nvPr/>
          </p:nvSpPr>
          <p:spPr>
            <a:xfrm>
              <a:off x="3760306" y="4605317"/>
              <a:ext cx="1248428" cy="61656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5ABAFB0-BA10-4A6A-9DBA-B04D449D651B}"/>
                </a:ext>
              </a:extLst>
            </p:cNvPr>
            <p:cNvSpPr/>
            <p:nvPr/>
          </p:nvSpPr>
          <p:spPr>
            <a:xfrm>
              <a:off x="2954540" y="4398006"/>
              <a:ext cx="1676498" cy="12716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DDAF5B6D-89AE-472B-A863-CDA38035A485}"/>
                </a:ext>
              </a:extLst>
            </p:cNvPr>
            <p:cNvSpPr/>
            <p:nvPr/>
          </p:nvSpPr>
          <p:spPr>
            <a:xfrm>
              <a:off x="2598132" y="4946990"/>
              <a:ext cx="2680499" cy="93741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5BCACCD3-C1CA-460D-A80E-248D1436C681}"/>
                </a:ext>
              </a:extLst>
            </p:cNvPr>
            <p:cNvSpPr/>
            <p:nvPr/>
          </p:nvSpPr>
          <p:spPr>
            <a:xfrm>
              <a:off x="2734933" y="5497774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>
              <a:extLst>
                <a:ext uri="{FF2B5EF4-FFF2-40B4-BE49-F238E27FC236}">
                  <a16:creationId xmlns:a16="http://schemas.microsoft.com/office/drawing/2014/main" id="{C9882D82-037E-413E-963B-584DD7502DFC}"/>
                </a:ext>
              </a:extLst>
            </p:cNvPr>
            <p:cNvSpPr/>
            <p:nvPr/>
          </p:nvSpPr>
          <p:spPr>
            <a:xfrm>
              <a:off x="2827646" y="5587496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1327C60E-BED5-47DD-985C-4904ADD2AB78}"/>
                </a:ext>
              </a:extLst>
            </p:cNvPr>
            <p:cNvSpPr/>
            <p:nvPr/>
          </p:nvSpPr>
          <p:spPr>
            <a:xfrm>
              <a:off x="4322144" y="5489013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id="{3CBEFBEF-4FC5-4AF2-985E-AE66DFB1A689}"/>
                </a:ext>
              </a:extLst>
            </p:cNvPr>
            <p:cNvSpPr/>
            <p:nvPr/>
          </p:nvSpPr>
          <p:spPr>
            <a:xfrm>
              <a:off x="4414857" y="5578735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C96512FF-FF5A-465E-94BF-BBF37B213409}"/>
                </a:ext>
              </a:extLst>
            </p:cNvPr>
            <p:cNvSpPr/>
            <p:nvPr/>
          </p:nvSpPr>
          <p:spPr>
            <a:xfrm>
              <a:off x="3163622" y="4607139"/>
              <a:ext cx="1264788" cy="63771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>
              <a:extLst>
                <a:ext uri="{FF2B5EF4-FFF2-40B4-BE49-F238E27FC236}">
                  <a16:creationId xmlns:a16="http://schemas.microsoft.com/office/drawing/2014/main" id="{ADF4BD09-CB89-40C2-99FA-5C3512FCF3C8}"/>
                </a:ext>
              </a:extLst>
            </p:cNvPr>
            <p:cNvSpPr/>
            <p:nvPr/>
          </p:nvSpPr>
          <p:spPr>
            <a:xfrm>
              <a:off x="5377786" y="5181466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>
              <a:extLst>
                <a:ext uri="{FF2B5EF4-FFF2-40B4-BE49-F238E27FC236}">
                  <a16:creationId xmlns:a16="http://schemas.microsoft.com/office/drawing/2014/main" id="{D4E2BC15-7813-44FE-B52E-72C8D4821345}"/>
                </a:ext>
              </a:extLst>
            </p:cNvPr>
            <p:cNvSpPr/>
            <p:nvPr/>
          </p:nvSpPr>
          <p:spPr>
            <a:xfrm>
              <a:off x="4960364" y="5211533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035BC1C3-61B4-430F-BF33-CDFF2D42D48C}"/>
                </a:ext>
              </a:extLst>
            </p:cNvPr>
            <p:cNvSpPr/>
            <p:nvPr/>
          </p:nvSpPr>
          <p:spPr>
            <a:xfrm>
              <a:off x="3669016" y="5245856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:a16="http://schemas.microsoft.com/office/drawing/2014/main" id="{945B37AF-7730-40D5-B48B-321D1C33FEF5}"/>
                </a:ext>
              </a:extLst>
            </p:cNvPr>
            <p:cNvSpPr/>
            <p:nvPr/>
          </p:nvSpPr>
          <p:spPr>
            <a:xfrm>
              <a:off x="3760306" y="5246678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id="{1124283B-5AC2-4003-9469-4E434FDD4D02}"/>
                </a:ext>
              </a:extLst>
            </p:cNvPr>
            <p:cNvSpPr/>
            <p:nvPr/>
          </p:nvSpPr>
          <p:spPr>
            <a:xfrm>
              <a:off x="3857527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:a16="http://schemas.microsoft.com/office/drawing/2014/main" id="{3BD47F2F-131C-49ED-B08D-BFC19EB7B7A2}"/>
                </a:ext>
              </a:extLst>
            </p:cNvPr>
            <p:cNvSpPr/>
            <p:nvPr/>
          </p:nvSpPr>
          <p:spPr>
            <a:xfrm>
              <a:off x="3944848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ENERGIA: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626197" y="2533778"/>
            <a:ext cx="2131960" cy="2412177"/>
            <a:chOff x="4669855" y="1354710"/>
            <a:chExt cx="2516749" cy="2847541"/>
          </a:xfrm>
        </p:grpSpPr>
        <p:grpSp>
          <p:nvGrpSpPr>
            <p:cNvPr id="38" name="Grupo 37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de cantos arredondados 40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de cantos arredondados 38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31575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:a16="http://schemas.microsoft.com/office/drawing/2014/main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:a16="http://schemas.microsoft.com/office/drawing/2014/main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:a16="http://schemas.microsoft.com/office/drawing/2014/main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:a16="http://schemas.microsoft.com/office/drawing/2014/main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:a16="http://schemas.microsoft.com/office/drawing/2014/main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:a16="http://schemas.microsoft.com/office/drawing/2014/main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:a16="http://schemas.microsoft.com/office/drawing/2014/main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:a16="http://schemas.microsoft.com/office/drawing/2014/main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:a16="http://schemas.microsoft.com/office/drawing/2014/main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3167250" y="3642471"/>
            <a:ext cx="2257302" cy="2222629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:a16="http://schemas.microsoft.com/office/drawing/2014/main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:a16="http://schemas.microsoft.com/office/drawing/2014/main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:a16="http://schemas.microsoft.com/office/drawing/2014/main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:a16="http://schemas.microsoft.com/office/drawing/2014/main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:a16="http://schemas.microsoft.com/office/drawing/2014/main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:a16="http://schemas.microsoft.com/office/drawing/2014/main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:a16="http://schemas.microsoft.com/office/drawing/2014/main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:a16="http://schemas.microsoft.com/office/drawing/2014/main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:a16="http://schemas.microsoft.com/office/drawing/2014/main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:a16="http://schemas.microsoft.com/office/drawing/2014/main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:a16="http://schemas.microsoft.com/office/drawing/2014/main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:a16="http://schemas.microsoft.com/office/drawing/2014/main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:a16="http://schemas.microsoft.com/office/drawing/2014/main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4" name="Retângulo: Cantos Arredondados 16">
            <a:extLst>
              <a:ext uri="{FF2B5EF4-FFF2-40B4-BE49-F238E27FC236}">
                <a16:creationId xmlns:a16="http://schemas.microsoft.com/office/drawing/2014/main" id="{D6C38EEE-505A-47C8-A621-4BECBC807DBD}"/>
              </a:ext>
            </a:extLst>
          </p:cNvPr>
          <p:cNvSpPr/>
          <p:nvPr/>
        </p:nvSpPr>
        <p:spPr>
          <a:xfrm>
            <a:off x="838888" y="4812462"/>
            <a:ext cx="1850872" cy="1850872"/>
          </a:xfrm>
          <a:prstGeom prst="roundRect">
            <a:avLst>
              <a:gd name="adj" fmla="val 50000"/>
            </a:avLst>
          </a:prstGeom>
          <a:solidFill>
            <a:srgbClr val="258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11" y="335667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tângulo: Cantos Arredondados 56">
            <a:extLst>
              <a:ext uri="{FF2B5EF4-FFF2-40B4-BE49-F238E27FC236}">
                <a16:creationId xmlns:a16="http://schemas.microsoft.com/office/drawing/2014/main" id="{4118FB69-B3CE-4E62-841D-65BB45950875}"/>
              </a:ext>
            </a:extLst>
          </p:cNvPr>
          <p:cNvSpPr/>
          <p:nvPr/>
        </p:nvSpPr>
        <p:spPr>
          <a:xfrm>
            <a:off x="950831" y="4924406"/>
            <a:ext cx="1626986" cy="1626986"/>
          </a:xfrm>
          <a:prstGeom prst="roundRect">
            <a:avLst>
              <a:gd name="adj" fmla="val 50000"/>
            </a:avLst>
          </a:prstGeom>
          <a:solidFill>
            <a:srgbClr val="62A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74633" y="5623599"/>
            <a:ext cx="1583247" cy="927793"/>
          </a:xfrm>
          <a:custGeom>
            <a:avLst/>
            <a:gdLst/>
            <a:ahLst/>
            <a:cxnLst/>
            <a:rect l="l" t="t" r="r" b="b"/>
            <a:pathLst>
              <a:path w="1583247" h="927793">
                <a:moveTo>
                  <a:pt x="798463" y="0"/>
                </a:moveTo>
                <a:cubicBezTo>
                  <a:pt x="1129828" y="0"/>
                  <a:pt x="1420501" y="116231"/>
                  <a:pt x="1583247" y="291514"/>
                </a:cubicBezTo>
                <a:cubicBezTo>
                  <a:pt x="1502871" y="655637"/>
                  <a:pt x="1178065" y="927793"/>
                  <a:pt x="789692" y="927793"/>
                </a:cubicBezTo>
                <a:cubicBezTo>
                  <a:pt x="406715" y="927793"/>
                  <a:pt x="85551" y="663147"/>
                  <a:pt x="0" y="306537"/>
                </a:cubicBezTo>
                <a:cubicBezTo>
                  <a:pt x="159888" y="122951"/>
                  <a:pt x="457654" y="0"/>
                  <a:pt x="798463" y="0"/>
                </a:cubicBezTo>
                <a:close/>
              </a:path>
            </a:pathLst>
          </a:custGeom>
          <a:solidFill>
            <a:srgbClr val="80B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1461284" y="5778405"/>
            <a:ext cx="609037" cy="309090"/>
            <a:chOff x="1733664" y="3288750"/>
            <a:chExt cx="3426019" cy="1738724"/>
          </a:xfrm>
        </p:grpSpPr>
        <p:sp>
          <p:nvSpPr>
            <p:cNvPr id="7" name="Elipse 6"/>
            <p:cNvSpPr/>
            <p:nvPr/>
          </p:nvSpPr>
          <p:spPr>
            <a:xfrm>
              <a:off x="1744190" y="3288750"/>
              <a:ext cx="3415493" cy="1738724"/>
            </a:xfrm>
            <a:custGeom>
              <a:avLst/>
              <a:gdLst/>
              <a:ahLst/>
              <a:cxnLst/>
              <a:rect l="l" t="t" r="r" b="b"/>
              <a:pathLst>
                <a:path w="3477448" h="1738724">
                  <a:moveTo>
                    <a:pt x="0" y="0"/>
                  </a:moveTo>
                  <a:lnTo>
                    <a:pt x="3477448" y="0"/>
                  </a:lnTo>
                  <a:cubicBezTo>
                    <a:pt x="3477448" y="960271"/>
                    <a:pt x="2698995" y="1738724"/>
                    <a:pt x="1738724" y="1738724"/>
                  </a:cubicBezTo>
                  <a:cubicBezTo>
                    <a:pt x="778453" y="1738724"/>
                    <a:pt x="0" y="960271"/>
                    <a:pt x="0" y="0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8"/>
            <p:cNvSpPr/>
            <p:nvPr/>
          </p:nvSpPr>
          <p:spPr>
            <a:xfrm rot="10800000">
              <a:off x="1733664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Triângulo isósceles 83"/>
            <p:cNvSpPr/>
            <p:nvPr/>
          </p:nvSpPr>
          <p:spPr>
            <a:xfrm rot="10800000">
              <a:off x="2161410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Triângulo isósceles 87"/>
            <p:cNvSpPr/>
            <p:nvPr/>
          </p:nvSpPr>
          <p:spPr>
            <a:xfrm rot="10800000">
              <a:off x="2605780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Triângulo isósceles 101"/>
            <p:cNvSpPr/>
            <p:nvPr/>
          </p:nvSpPr>
          <p:spPr>
            <a:xfrm rot="10800000">
              <a:off x="3033526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Triângulo isósceles 103"/>
            <p:cNvSpPr/>
            <p:nvPr/>
          </p:nvSpPr>
          <p:spPr>
            <a:xfrm rot="10800000">
              <a:off x="3467109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Triângulo isósceles 105"/>
            <p:cNvSpPr/>
            <p:nvPr/>
          </p:nvSpPr>
          <p:spPr>
            <a:xfrm rot="10800000">
              <a:off x="3894855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Triângulo isósceles 109"/>
            <p:cNvSpPr/>
            <p:nvPr/>
          </p:nvSpPr>
          <p:spPr>
            <a:xfrm rot="10800000">
              <a:off x="4309168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Triângulo isósceles 110"/>
            <p:cNvSpPr/>
            <p:nvPr/>
          </p:nvSpPr>
          <p:spPr>
            <a:xfrm rot="10800000">
              <a:off x="4736914" y="3288750"/>
              <a:ext cx="422769" cy="5768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6" name="Retângulo: Cantos Arredondados 139">
            <a:extLst>
              <a:ext uri="{FF2B5EF4-FFF2-40B4-BE49-F238E27FC236}">
                <a16:creationId xmlns:a16="http://schemas.microsoft.com/office/drawing/2014/main" id="{C4742BF6-46D1-44C0-B9E6-840790F4C739}"/>
              </a:ext>
            </a:extLst>
          </p:cNvPr>
          <p:cNvSpPr/>
          <p:nvPr/>
        </p:nvSpPr>
        <p:spPr>
          <a:xfrm>
            <a:off x="1879581" y="5308294"/>
            <a:ext cx="243811" cy="38300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17" name="Retângulo: Cantos Arredondados 140">
            <a:extLst>
              <a:ext uri="{FF2B5EF4-FFF2-40B4-BE49-F238E27FC236}">
                <a16:creationId xmlns:a16="http://schemas.microsoft.com/office/drawing/2014/main" id="{1B8348CE-DA53-41AF-9FA3-13D8AA70DD83}"/>
              </a:ext>
            </a:extLst>
          </p:cNvPr>
          <p:cNvSpPr/>
          <p:nvPr/>
        </p:nvSpPr>
        <p:spPr>
          <a:xfrm>
            <a:off x="1384063" y="5314245"/>
            <a:ext cx="243811" cy="38300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>
            <a:off x="1608825" y="4766062"/>
            <a:ext cx="307267" cy="472688"/>
          </a:xfrm>
          <a:prstGeom prst="triangle">
            <a:avLst/>
          </a:prstGeom>
          <a:solidFill>
            <a:srgbClr val="62A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27026" y="823073"/>
            <a:ext cx="2677886" cy="2677886"/>
            <a:chOff x="2797629" y="1915886"/>
            <a:chExt cx="2677886" cy="2677886"/>
          </a:xfrm>
        </p:grpSpPr>
        <p:sp>
          <p:nvSpPr>
            <p:cNvPr id="4" name="Elipse 3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53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96043" y="511628"/>
            <a:ext cx="3603172" cy="5725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1744468" y="5448288"/>
            <a:ext cx="2188028" cy="6204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280607" y="1738988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73103" y="1011275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Mikado Black"/>
              </a:rPr>
              <a:t>Selecione o lixo correto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35236" y="1738988"/>
            <a:ext cx="1143000" cy="1330783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80607" y="3438520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35236" y="3438519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52837" y="5388418"/>
            <a:ext cx="2188028" cy="6204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16">
            <a:extLst>
              <a:ext uri="{FF2B5EF4-FFF2-40B4-BE49-F238E27FC236}">
                <a16:creationId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3330874" y="2113686"/>
            <a:ext cx="383671" cy="618742"/>
            <a:chOff x="6463471" y="-274142"/>
            <a:chExt cx="4754218" cy="7667086"/>
          </a:xfrm>
        </p:grpSpPr>
        <p:sp>
          <p:nvSpPr>
            <p:cNvPr id="19" name="Retângulo: Cantos Arredondados 93">
              <a:extLst>
                <a:ext uri="{FF2B5EF4-FFF2-40B4-BE49-F238E27FC236}">
                  <a16:creationId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0" name="Agrupar 85">
              <a:extLst>
                <a:ext uri="{FF2B5EF4-FFF2-40B4-BE49-F238E27FC236}">
                  <a16:creationId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34" name="Forma Livre: Forma 84">
                <a:extLst>
                  <a:ext uri="{FF2B5EF4-FFF2-40B4-BE49-F238E27FC236}">
                    <a16:creationId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Retângulo: Cantos Arredondados 87">
              <a:extLst>
                <a:ext uri="{FF2B5EF4-FFF2-40B4-BE49-F238E27FC236}">
                  <a16:creationId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92">
              <a:extLst>
                <a:ext uri="{FF2B5EF4-FFF2-40B4-BE49-F238E27FC236}">
                  <a16:creationId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90">
              <a:extLst>
                <a:ext uri="{FF2B5EF4-FFF2-40B4-BE49-F238E27FC236}">
                  <a16:creationId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95">
              <a:extLst>
                <a:ext uri="{FF2B5EF4-FFF2-40B4-BE49-F238E27FC236}">
                  <a16:creationId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31" name="Forma Livre: Forma 96">
                <a:extLst>
                  <a:ext uri="{FF2B5EF4-FFF2-40B4-BE49-F238E27FC236}">
                    <a16:creationId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: Cantos Arredondados 100">
              <a:extLst>
                <a:ext uri="{FF2B5EF4-FFF2-40B4-BE49-F238E27FC236}">
                  <a16:creationId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115">
              <a:extLst>
                <a:ext uri="{FF2B5EF4-FFF2-40B4-BE49-F238E27FC236}">
                  <a16:creationId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27" name="Agrupar 113">
                <a:extLst>
                  <a:ext uri="{FF2B5EF4-FFF2-40B4-BE49-F238E27FC236}">
                    <a16:creationId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29" name="Forma Livre: Forma 107">
                  <a:extLst>
                    <a:ext uri="{FF2B5EF4-FFF2-40B4-BE49-F238E27FC236}">
                      <a16:creationId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: Cantos Arredondados 114">
                <a:extLst>
                  <a:ext uri="{FF2B5EF4-FFF2-40B4-BE49-F238E27FC236}">
                    <a16:creationId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Agrupar 1037">
            <a:extLst>
              <a:ext uri="{FF2B5EF4-FFF2-40B4-BE49-F238E27FC236}">
                <a16:creationId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3318676" y="3909952"/>
            <a:ext cx="391716" cy="597915"/>
            <a:chOff x="6209093" y="737195"/>
            <a:chExt cx="4374729" cy="6677585"/>
          </a:xfrm>
        </p:grpSpPr>
        <p:sp>
          <p:nvSpPr>
            <p:cNvPr id="38" name="Retângulo: Cantos Arredondados 151">
              <a:extLst>
                <a:ext uri="{FF2B5EF4-FFF2-40B4-BE49-F238E27FC236}">
                  <a16:creationId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1034">
              <a:extLst>
                <a:ext uri="{FF2B5EF4-FFF2-40B4-BE49-F238E27FC236}">
                  <a16:creationId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45" name="Retângulo: Cantos Arredondados 1030">
                <a:extLst>
                  <a:ext uri="{FF2B5EF4-FFF2-40B4-BE49-F238E27FC236}">
                    <a16:creationId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Lua 45">
                <a:extLst>
                  <a:ext uri="{FF2B5EF4-FFF2-40B4-BE49-F238E27FC236}">
                    <a16:creationId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Lua 46">
                <a:extLst>
                  <a:ext uri="{FF2B5EF4-FFF2-40B4-BE49-F238E27FC236}">
                    <a16:creationId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Retângulo: Cantos Arredondados 1036">
              <a:extLst>
                <a:ext uri="{FF2B5EF4-FFF2-40B4-BE49-F238E27FC236}">
                  <a16:creationId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153">
              <a:extLst>
                <a:ext uri="{FF2B5EF4-FFF2-40B4-BE49-F238E27FC236}">
                  <a16:creationId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154">
              <a:extLst>
                <a:ext uri="{FF2B5EF4-FFF2-40B4-BE49-F238E27FC236}">
                  <a16:creationId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155">
              <a:extLst>
                <a:ext uri="{FF2B5EF4-FFF2-40B4-BE49-F238E27FC236}">
                  <a16:creationId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157">
              <a:extLst>
                <a:ext uri="{FF2B5EF4-FFF2-40B4-BE49-F238E27FC236}">
                  <a16:creationId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1046">
            <a:extLst>
              <a:ext uri="{FF2B5EF4-FFF2-40B4-BE49-F238E27FC236}">
                <a16:creationId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1733965" y="1970868"/>
            <a:ext cx="258064" cy="685117"/>
            <a:chOff x="13414140" y="-2581097"/>
            <a:chExt cx="4509547" cy="11972079"/>
          </a:xfrm>
        </p:grpSpPr>
        <p:sp>
          <p:nvSpPr>
            <p:cNvPr id="49" name="Forma Livre: Forma 164">
              <a:extLst>
                <a:ext uri="{FF2B5EF4-FFF2-40B4-BE49-F238E27FC236}">
                  <a16:creationId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167">
              <a:extLst>
                <a:ext uri="{FF2B5EF4-FFF2-40B4-BE49-F238E27FC236}">
                  <a16:creationId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169">
              <a:extLst>
                <a:ext uri="{FF2B5EF4-FFF2-40B4-BE49-F238E27FC236}">
                  <a16:creationId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Divisa 1044">
              <a:extLst>
                <a:ext uri="{FF2B5EF4-FFF2-40B4-BE49-F238E27FC236}">
                  <a16:creationId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132">
            <a:extLst>
              <a:ext uri="{FF2B5EF4-FFF2-40B4-BE49-F238E27FC236}">
                <a16:creationId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1658899" y="3717851"/>
            <a:ext cx="396096" cy="818388"/>
            <a:chOff x="8882975" y="628610"/>
            <a:chExt cx="2130244" cy="4401369"/>
          </a:xfrm>
        </p:grpSpPr>
        <p:grpSp>
          <p:nvGrpSpPr>
            <p:cNvPr id="56" name="Agrupar 1053">
              <a:extLst>
                <a:ext uri="{FF2B5EF4-FFF2-40B4-BE49-F238E27FC236}">
                  <a16:creationId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60" name="Agrupar 1051">
                <a:extLst>
                  <a:ext uri="{FF2B5EF4-FFF2-40B4-BE49-F238E27FC236}">
                    <a16:creationId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62" name="Retângulo: Cantos Arredondados 1049">
                  <a:extLst>
                    <a:ext uri="{FF2B5EF4-FFF2-40B4-BE49-F238E27FC236}">
                      <a16:creationId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: Cantos Arredondados 1052">
                <a:extLst>
                  <a:ext uri="{FF2B5EF4-FFF2-40B4-BE49-F238E27FC236}">
                    <a16:creationId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187">
              <a:extLst>
                <a:ext uri="{FF2B5EF4-FFF2-40B4-BE49-F238E27FC236}">
                  <a16:creationId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1048">
              <a:extLst>
                <a:ext uri="{FF2B5EF4-FFF2-40B4-BE49-F238E27FC236}">
                  <a16:creationId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178">
              <a:extLst>
                <a:ext uri="{FF2B5EF4-FFF2-40B4-BE49-F238E27FC236}">
                  <a16:creationId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 rot="16200000">
            <a:off x="6226244" y="144871"/>
            <a:ext cx="4063807" cy="645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996043" y="5159829"/>
            <a:ext cx="360317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583063" y="273242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ikado Black" panose="02000000000000000000" pitchFamily="50" charset="0"/>
              </a:rPr>
              <a:t>PEIXE</a:t>
            </a:r>
          </a:p>
        </p:txBody>
      </p:sp>
      <p:grpSp>
        <p:nvGrpSpPr>
          <p:cNvPr id="71" name="Grupo 1788">
            <a:extLst>
              <a:ext uri="{FF2B5EF4-FFF2-40B4-BE49-F238E27FC236}">
                <a16:creationId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1086585" y="1557888"/>
            <a:ext cx="512613" cy="512613"/>
            <a:chOff x="3714343" y="3860321"/>
            <a:chExt cx="1944216" cy="1944216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Grupo 1790">
              <a:extLst>
                <a:ext uri="{FF2B5EF4-FFF2-40B4-BE49-F238E27FC236}">
                  <a16:creationId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74" name="Retângulo de cantos arredondados 1791">
                <a:extLst>
                  <a:ext uri="{FF2B5EF4-FFF2-40B4-BE49-F238E27FC236}">
                    <a16:creationId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1792">
                <a:extLst>
                  <a:ext uri="{FF2B5EF4-FFF2-40B4-BE49-F238E27FC236}">
                    <a16:creationId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6" name="CaixaDeTexto 75"/>
          <p:cNvSpPr txBox="1"/>
          <p:nvPr/>
        </p:nvSpPr>
        <p:spPr>
          <a:xfrm>
            <a:off x="6864175" y="20608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Mikado Black"/>
              </a:rPr>
              <a:t>Selecione o lixo correto</a:t>
            </a: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129767" y="2892551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7289299" y="2892551"/>
            <a:ext cx="800993" cy="932587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8392589" y="2893227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9552121" y="2893226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116">
            <a:extLst>
              <a:ext uri="{FF2B5EF4-FFF2-40B4-BE49-F238E27FC236}">
                <a16:creationId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7566555" y="3155132"/>
            <a:ext cx="268869" cy="433603"/>
            <a:chOff x="6463471" y="-274142"/>
            <a:chExt cx="4754218" cy="7667086"/>
          </a:xfrm>
        </p:grpSpPr>
        <p:sp>
          <p:nvSpPr>
            <p:cNvPr id="82" name="Retângulo: Cantos Arredondados 93">
              <a:extLst>
                <a:ext uri="{FF2B5EF4-FFF2-40B4-BE49-F238E27FC236}">
                  <a16:creationId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3" name="Agrupar 85">
              <a:extLst>
                <a:ext uri="{FF2B5EF4-FFF2-40B4-BE49-F238E27FC236}">
                  <a16:creationId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84">
                <a:extLst>
                  <a:ext uri="{FF2B5EF4-FFF2-40B4-BE49-F238E27FC236}">
                    <a16:creationId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Retângulo: Cantos Arredondados 87">
              <a:extLst>
                <a:ext uri="{FF2B5EF4-FFF2-40B4-BE49-F238E27FC236}">
                  <a16:creationId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: Forma 92">
              <a:extLst>
                <a:ext uri="{FF2B5EF4-FFF2-40B4-BE49-F238E27FC236}">
                  <a16:creationId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: Cantos Arredondados 90">
              <a:extLst>
                <a:ext uri="{FF2B5EF4-FFF2-40B4-BE49-F238E27FC236}">
                  <a16:creationId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95">
              <a:extLst>
                <a:ext uri="{FF2B5EF4-FFF2-40B4-BE49-F238E27FC236}">
                  <a16:creationId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4" name="Forma Livre: Forma 96">
                <a:extLst>
                  <a:ext uri="{FF2B5EF4-FFF2-40B4-BE49-F238E27FC236}">
                    <a16:creationId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100">
              <a:extLst>
                <a:ext uri="{FF2B5EF4-FFF2-40B4-BE49-F238E27FC236}">
                  <a16:creationId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115">
              <a:extLst>
                <a:ext uri="{FF2B5EF4-FFF2-40B4-BE49-F238E27FC236}">
                  <a16:creationId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90" name="Agrupar 113">
                <a:extLst>
                  <a:ext uri="{FF2B5EF4-FFF2-40B4-BE49-F238E27FC236}">
                    <a16:creationId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92" name="Forma Livre: Forma 107">
                  <a:extLst>
                    <a:ext uri="{FF2B5EF4-FFF2-40B4-BE49-F238E27FC236}">
                      <a16:creationId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Retângulo: Cantos Arredondados 114">
                <a:extLst>
                  <a:ext uri="{FF2B5EF4-FFF2-40B4-BE49-F238E27FC236}">
                    <a16:creationId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0" name="Agrupar 1037">
            <a:extLst>
              <a:ext uri="{FF2B5EF4-FFF2-40B4-BE49-F238E27FC236}">
                <a16:creationId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9820829" y="3223597"/>
            <a:ext cx="274507" cy="419007"/>
            <a:chOff x="6209093" y="737195"/>
            <a:chExt cx="4374729" cy="6677585"/>
          </a:xfrm>
        </p:grpSpPr>
        <p:sp>
          <p:nvSpPr>
            <p:cNvPr id="101" name="Retângulo: Cantos Arredondados 151">
              <a:extLst>
                <a:ext uri="{FF2B5EF4-FFF2-40B4-BE49-F238E27FC236}">
                  <a16:creationId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2" name="Agrupar 1034">
              <a:extLst>
                <a:ext uri="{FF2B5EF4-FFF2-40B4-BE49-F238E27FC236}">
                  <a16:creationId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8" name="Retângulo: Cantos Arredondados 1030">
                <a:extLst>
                  <a:ext uri="{FF2B5EF4-FFF2-40B4-BE49-F238E27FC236}">
                    <a16:creationId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ua 108">
                <a:extLst>
                  <a:ext uri="{FF2B5EF4-FFF2-40B4-BE49-F238E27FC236}">
                    <a16:creationId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ua 109">
                <a:extLst>
                  <a:ext uri="{FF2B5EF4-FFF2-40B4-BE49-F238E27FC236}">
                    <a16:creationId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36">
              <a:extLst>
                <a:ext uri="{FF2B5EF4-FFF2-40B4-BE49-F238E27FC236}">
                  <a16:creationId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: Cantos Arredondados 153">
              <a:extLst>
                <a:ext uri="{FF2B5EF4-FFF2-40B4-BE49-F238E27FC236}">
                  <a16:creationId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: Cantos Arredondados 154">
              <a:extLst>
                <a:ext uri="{FF2B5EF4-FFF2-40B4-BE49-F238E27FC236}">
                  <a16:creationId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: Cantos Arredondados 155">
              <a:extLst>
                <a:ext uri="{FF2B5EF4-FFF2-40B4-BE49-F238E27FC236}">
                  <a16:creationId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: Cantos Arredondados 157">
              <a:extLst>
                <a:ext uri="{FF2B5EF4-FFF2-40B4-BE49-F238E27FC236}">
                  <a16:creationId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046">
            <a:extLst>
              <a:ext uri="{FF2B5EF4-FFF2-40B4-BE49-F238E27FC236}">
                <a16:creationId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6447472" y="3055048"/>
            <a:ext cx="180846" cy="480117"/>
            <a:chOff x="13414140" y="-2581097"/>
            <a:chExt cx="4509547" cy="11972079"/>
          </a:xfrm>
        </p:grpSpPr>
        <p:sp>
          <p:nvSpPr>
            <p:cNvPr id="112" name="Forma Livre: Forma 164">
              <a:extLst>
                <a:ext uri="{FF2B5EF4-FFF2-40B4-BE49-F238E27FC236}">
                  <a16:creationId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: Cantos Arredondados 167">
              <a:extLst>
                <a:ext uri="{FF2B5EF4-FFF2-40B4-BE49-F238E27FC236}">
                  <a16:creationId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: Cantos Arredondados 169">
              <a:extLst>
                <a:ext uri="{FF2B5EF4-FFF2-40B4-BE49-F238E27FC236}">
                  <a16:creationId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Seta: Divisa 1044">
              <a:extLst>
                <a:ext uri="{FF2B5EF4-FFF2-40B4-BE49-F238E27FC236}">
                  <a16:creationId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Agrupar 132">
            <a:extLst>
              <a:ext uri="{FF2B5EF4-FFF2-40B4-BE49-F238E27FC236}">
                <a16:creationId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8657689" y="3088976"/>
            <a:ext cx="277577" cy="573511"/>
            <a:chOff x="8882975" y="628610"/>
            <a:chExt cx="2130244" cy="4401369"/>
          </a:xfrm>
        </p:grpSpPr>
        <p:grpSp>
          <p:nvGrpSpPr>
            <p:cNvPr id="119" name="Agrupar 1053">
              <a:extLst>
                <a:ext uri="{FF2B5EF4-FFF2-40B4-BE49-F238E27FC236}">
                  <a16:creationId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23" name="Agrupar 1051">
                <a:extLst>
                  <a:ext uri="{FF2B5EF4-FFF2-40B4-BE49-F238E27FC236}">
                    <a16:creationId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25" name="Retângulo: Cantos Arredondados 1049">
                  <a:extLst>
                    <a:ext uri="{FF2B5EF4-FFF2-40B4-BE49-F238E27FC236}">
                      <a16:creationId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4" name="Retângulo: Cantos Arredondados 1052">
                <a:extLst>
                  <a:ext uri="{FF2B5EF4-FFF2-40B4-BE49-F238E27FC236}">
                    <a16:creationId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0" name="Forma Livre: Forma 187">
              <a:extLst>
                <a:ext uri="{FF2B5EF4-FFF2-40B4-BE49-F238E27FC236}">
                  <a16:creationId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048">
              <a:extLst>
                <a:ext uri="{FF2B5EF4-FFF2-40B4-BE49-F238E27FC236}">
                  <a16:creationId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78">
              <a:extLst>
                <a:ext uri="{FF2B5EF4-FFF2-40B4-BE49-F238E27FC236}">
                  <a16:creationId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8" name="CaixaDeTexto 127"/>
          <p:cNvSpPr txBox="1"/>
          <p:nvPr/>
        </p:nvSpPr>
        <p:spPr>
          <a:xfrm>
            <a:off x="6341722" y="3588736"/>
            <a:ext cx="374302" cy="19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PEIXE</a:t>
            </a:r>
          </a:p>
        </p:txBody>
      </p:sp>
      <p:cxnSp>
        <p:nvCxnSpPr>
          <p:cNvPr id="131" name="Conector reto 130"/>
          <p:cNvCxnSpPr/>
          <p:nvPr/>
        </p:nvCxnSpPr>
        <p:spPr>
          <a:xfrm>
            <a:off x="5029202" y="4478104"/>
            <a:ext cx="64578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/>
          <p:cNvGrpSpPr/>
          <p:nvPr/>
        </p:nvGrpSpPr>
        <p:grpSpPr>
          <a:xfrm>
            <a:off x="9910859" y="4709590"/>
            <a:ext cx="1269450" cy="473858"/>
            <a:chOff x="7155764" y="4539335"/>
            <a:chExt cx="2196397" cy="680364"/>
          </a:xfrm>
        </p:grpSpPr>
        <p:sp>
          <p:nvSpPr>
            <p:cNvPr id="132" name="Retângulo de cantos arredondados 131"/>
            <p:cNvSpPr/>
            <p:nvPr/>
          </p:nvSpPr>
          <p:spPr>
            <a:xfrm>
              <a:off x="7155764" y="4599205"/>
              <a:ext cx="2188028" cy="6204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>
              <a:off x="7164133" y="4539335"/>
              <a:ext cx="2188028" cy="6204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277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3" y="20938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669855" y="1354710"/>
            <a:ext cx="2516749" cy="2847541"/>
            <a:chOff x="4669855" y="1354710"/>
            <a:chExt cx="2516749" cy="2847541"/>
          </a:xfrm>
        </p:grpSpPr>
        <p:grpSp>
          <p:nvGrpSpPr>
            <p:cNvPr id="14" name="Grupo 13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</TotalTime>
  <Words>163</Words>
  <Application>Microsoft Office PowerPoint</Application>
  <PresentationFormat>Widescreen</PresentationFormat>
  <Paragraphs>35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8" baseType="lpstr">
      <vt:lpstr>Arial</vt:lpstr>
      <vt:lpstr>Bahnschrift SemiBold SemiConden</vt:lpstr>
      <vt:lpstr>Calibri</vt:lpstr>
      <vt:lpstr>Calibri Light</vt:lpstr>
      <vt:lpstr>Century Gothic</vt:lpstr>
      <vt:lpstr>Mikado Black</vt:lpstr>
      <vt:lpstr>Reem Kufi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194</cp:revision>
  <dcterms:created xsi:type="dcterms:W3CDTF">2019-02-14T00:31:49Z</dcterms:created>
  <dcterms:modified xsi:type="dcterms:W3CDTF">2019-05-19T01:37:41Z</dcterms:modified>
</cp:coreProperties>
</file>