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D905"/>
    <a:srgbClr val="CECECE"/>
    <a:srgbClr val="DCDCDC"/>
    <a:srgbClr val="8AED05"/>
    <a:srgbClr val="9FFA26"/>
    <a:srgbClr val="ACFB43"/>
    <a:srgbClr val="EBEEF8"/>
    <a:srgbClr val="3D4D00"/>
    <a:srgbClr val="00B3F2"/>
    <a:srgbClr val="F6E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9" autoAdjust="0"/>
  </p:normalViewPr>
  <p:slideViewPr>
    <p:cSldViewPr>
      <p:cViewPr>
        <p:scale>
          <a:sx n="150" d="100"/>
          <a:sy n="150" d="100"/>
        </p:scale>
        <p:origin x="-72" y="18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D028-04FB-4CAD-A94B-4DBC502A77F9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851AD-9126-448D-899C-0E4FFA0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22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851AD-9126-448D-899C-0E4FFA0ACBE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8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43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91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37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5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0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80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5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0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7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08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71800" y="548680"/>
            <a:ext cx="3312368" cy="5544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771800" y="548679"/>
            <a:ext cx="3312368" cy="7135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862334" y="716798"/>
            <a:ext cx="357572" cy="3575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812360" y="1262235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067944" y="816063"/>
            <a:ext cx="1440160" cy="178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376395" y="716798"/>
            <a:ext cx="357572" cy="3575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771800" y="5157192"/>
            <a:ext cx="3312368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93603" y="5346999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244650" y="5355214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067740" y="5355214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901337" y="212161"/>
            <a:ext cx="716179" cy="823194"/>
            <a:chOff x="3005826" y="1484784"/>
            <a:chExt cx="3132348" cy="3600400"/>
          </a:xfrm>
        </p:grpSpPr>
        <p:sp>
          <p:nvSpPr>
            <p:cNvPr id="8" name="Elipse 7"/>
            <p:cNvSpPr/>
            <p:nvPr/>
          </p:nvSpPr>
          <p:spPr>
            <a:xfrm>
              <a:off x="4031940" y="4005064"/>
              <a:ext cx="1080120" cy="1080120"/>
            </a:xfrm>
            <a:prstGeom prst="ellipse">
              <a:avLst/>
            </a:prstGeom>
            <a:solidFill>
              <a:srgbClr val="FFA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4247964" y="1484784"/>
              <a:ext cx="648072" cy="8505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3419872" y="1772816"/>
              <a:ext cx="2304256" cy="2772308"/>
            </a:xfrm>
            <a:custGeom>
              <a:avLst/>
              <a:gdLst/>
              <a:ahLst/>
              <a:cxnLst/>
              <a:rect l="l" t="t" r="r" b="b"/>
              <a:pathLst>
                <a:path w="2304256" h="2772308">
                  <a:moveTo>
                    <a:pt x="1152128" y="0"/>
                  </a:moveTo>
                  <a:cubicBezTo>
                    <a:pt x="1788431" y="0"/>
                    <a:pt x="2304256" y="515825"/>
                    <a:pt x="2304256" y="1152128"/>
                  </a:cubicBezTo>
                  <a:lnTo>
                    <a:pt x="2304256" y="1872208"/>
                  </a:lnTo>
                  <a:cubicBezTo>
                    <a:pt x="2304256" y="2236762"/>
                    <a:pt x="2134940" y="2561771"/>
                    <a:pt x="1870196" y="2772308"/>
                  </a:cubicBezTo>
                  <a:lnTo>
                    <a:pt x="434061" y="2772308"/>
                  </a:lnTo>
                  <a:cubicBezTo>
                    <a:pt x="169317" y="2561771"/>
                    <a:pt x="0" y="2236762"/>
                    <a:pt x="0" y="1872208"/>
                  </a:cubicBezTo>
                  <a:lnTo>
                    <a:pt x="0" y="1152128"/>
                  </a:lnTo>
                  <a:cubicBezTo>
                    <a:pt x="0" y="515825"/>
                    <a:pt x="515825" y="0"/>
                    <a:pt x="1152128" y="0"/>
                  </a:cubicBezTo>
                  <a:close/>
                </a:path>
              </a:pathLst>
            </a:custGeom>
            <a:solidFill>
              <a:srgbClr val="FFB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3005826" y="1916832"/>
              <a:ext cx="3132348" cy="2700300"/>
            </a:xfrm>
            <a:prstGeom prst="triangle">
              <a:avLst/>
            </a:prstGeom>
            <a:solidFill>
              <a:srgbClr val="FFB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5086931" y="2553207"/>
              <a:ext cx="358440" cy="1008112"/>
            </a:xfrm>
            <a:prstGeom prst="roundRect">
              <a:avLst>
                <a:gd name="adj" fmla="val 50000"/>
              </a:avLst>
            </a:prstGeom>
            <a:solidFill>
              <a:srgbClr val="F1EB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Estrela de 5 pontas 11"/>
          <p:cNvSpPr/>
          <p:nvPr/>
        </p:nvSpPr>
        <p:spPr>
          <a:xfrm>
            <a:off x="815948" y="1246244"/>
            <a:ext cx="738782" cy="738782"/>
          </a:xfrm>
          <a:prstGeom prst="star5">
            <a:avLst>
              <a:gd name="adj" fmla="val 18934"/>
              <a:gd name="hf" fmla="val 105146"/>
              <a:gd name="vf" fmla="val 110557"/>
            </a:avLst>
          </a:prstGeom>
          <a:solidFill>
            <a:srgbClr val="F6E61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/>
              <a:t> 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3871083" y="3226934"/>
            <a:ext cx="1034711" cy="1111154"/>
            <a:chOff x="1473394" y="1978996"/>
            <a:chExt cx="1014978" cy="1089964"/>
          </a:xfrm>
        </p:grpSpPr>
        <p:grpSp>
          <p:nvGrpSpPr>
            <p:cNvPr id="29" name="Grupo 28"/>
            <p:cNvGrpSpPr/>
            <p:nvPr/>
          </p:nvGrpSpPr>
          <p:grpSpPr>
            <a:xfrm>
              <a:off x="1544818" y="2085915"/>
              <a:ext cx="943554" cy="983045"/>
              <a:chOff x="1544818" y="2085915"/>
              <a:chExt cx="943554" cy="983045"/>
            </a:xfrm>
          </p:grpSpPr>
          <p:sp>
            <p:nvSpPr>
              <p:cNvPr id="32" name="Retângulo de cantos arredondados 5"/>
              <p:cNvSpPr/>
              <p:nvPr/>
            </p:nvSpPr>
            <p:spPr>
              <a:xfrm>
                <a:off x="1547664" y="2204864"/>
                <a:ext cx="396044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396044" h="1188132">
                    <a:moveTo>
                      <a:pt x="391363" y="0"/>
                    </a:moveTo>
                    <a:lnTo>
                      <a:pt x="396044" y="0"/>
                    </a:lnTo>
                    <a:lnTo>
                      <a:pt x="396044" y="1188132"/>
                    </a:lnTo>
                    <a:lnTo>
                      <a:pt x="391363" y="1188132"/>
                    </a:lnTo>
                    <a:cubicBezTo>
                      <a:pt x="175219" y="1188132"/>
                      <a:pt x="0" y="1012913"/>
                      <a:pt x="0" y="796769"/>
                    </a:cubicBezTo>
                    <a:lnTo>
                      <a:pt x="0" y="391363"/>
                    </a:lnTo>
                    <a:cubicBezTo>
                      <a:pt x="0" y="175219"/>
                      <a:pt x="175219" y="0"/>
                      <a:pt x="391363" y="0"/>
                    </a:cubicBezTo>
                    <a:close/>
                  </a:path>
                </a:pathLst>
              </a:cu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5"/>
              <p:cNvSpPr/>
              <p:nvPr/>
            </p:nvSpPr>
            <p:spPr>
              <a:xfrm flipH="1">
                <a:off x="1943708" y="2204864"/>
                <a:ext cx="396044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396044" h="1188132">
                    <a:moveTo>
                      <a:pt x="391363" y="0"/>
                    </a:moveTo>
                    <a:lnTo>
                      <a:pt x="396044" y="0"/>
                    </a:lnTo>
                    <a:lnTo>
                      <a:pt x="396044" y="1188132"/>
                    </a:lnTo>
                    <a:lnTo>
                      <a:pt x="391363" y="1188132"/>
                    </a:lnTo>
                    <a:cubicBezTo>
                      <a:pt x="175219" y="1188132"/>
                      <a:pt x="0" y="1012913"/>
                      <a:pt x="0" y="796769"/>
                    </a:cubicBezTo>
                    <a:lnTo>
                      <a:pt x="0" y="391363"/>
                    </a:lnTo>
                    <a:cubicBezTo>
                      <a:pt x="0" y="175219"/>
                      <a:pt x="175219" y="0"/>
                      <a:pt x="391363" y="0"/>
                    </a:cubicBezTo>
                    <a:close/>
                  </a:path>
                </a:pathLst>
              </a:custGeom>
              <a:solidFill>
                <a:srgbClr val="FBC6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>
                <a:off x="1696180" y="2472332"/>
                <a:ext cx="99011" cy="2545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092224" y="2472332"/>
                <a:ext cx="99011" cy="2545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19"/>
              <p:cNvSpPr/>
              <p:nvPr/>
            </p:nvSpPr>
            <p:spPr>
              <a:xfrm>
                <a:off x="1815443" y="2766707"/>
                <a:ext cx="256529" cy="158237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577425">
                    <a:moveTo>
                      <a:pt x="0" y="0"/>
                    </a:moveTo>
                    <a:lnTo>
                      <a:pt x="936104" y="0"/>
                    </a:lnTo>
                    <a:lnTo>
                      <a:pt x="936104" y="109373"/>
                    </a:lnTo>
                    <a:cubicBezTo>
                      <a:pt x="936104" y="367871"/>
                      <a:pt x="726550" y="577425"/>
                      <a:pt x="468052" y="577425"/>
                    </a:cubicBezTo>
                    <a:cubicBezTo>
                      <a:pt x="209554" y="577425"/>
                      <a:pt x="0" y="367871"/>
                      <a:pt x="0" y="1093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Lua 38"/>
              <p:cNvSpPr/>
              <p:nvPr/>
            </p:nvSpPr>
            <p:spPr>
              <a:xfrm rot="5179505">
                <a:off x="1750244" y="1880489"/>
                <a:ext cx="383620" cy="794471"/>
              </a:xfrm>
              <a:prstGeom prst="moon">
                <a:avLst/>
              </a:prstGeom>
              <a:solidFill>
                <a:srgbClr val="9454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Lua 39"/>
              <p:cNvSpPr/>
              <p:nvPr/>
            </p:nvSpPr>
            <p:spPr>
              <a:xfrm rot="4960112">
                <a:off x="1990914" y="1890567"/>
                <a:ext cx="266238" cy="728679"/>
              </a:xfrm>
              <a:prstGeom prst="moon">
                <a:avLst/>
              </a:prstGeom>
              <a:solidFill>
                <a:srgbClr val="9454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Lua 29"/>
            <p:cNvSpPr/>
            <p:nvPr/>
          </p:nvSpPr>
          <p:spPr>
            <a:xfrm rot="4235118">
              <a:off x="1754563" y="1697827"/>
              <a:ext cx="383620" cy="945957"/>
            </a:xfrm>
            <a:prstGeom prst="moon">
              <a:avLst/>
            </a:prstGeom>
            <a:solidFill>
              <a:srgbClr val="9454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6781519" y="3764536"/>
            <a:ext cx="1388067" cy="930004"/>
            <a:chOff x="2093044" y="3356986"/>
            <a:chExt cx="991827" cy="664523"/>
          </a:xfrm>
        </p:grpSpPr>
        <p:sp>
          <p:nvSpPr>
            <p:cNvPr id="23" name="Texto explicativo retangular com cantos arredondados 22"/>
            <p:cNvSpPr/>
            <p:nvPr/>
          </p:nvSpPr>
          <p:spPr>
            <a:xfrm>
              <a:off x="2093044" y="3356986"/>
              <a:ext cx="991827" cy="664523"/>
            </a:xfrm>
            <a:prstGeom prst="wedgeRoundRectCallout">
              <a:avLst>
                <a:gd name="adj1" fmla="val -38357"/>
                <a:gd name="adj2" fmla="val 64878"/>
                <a:gd name="adj3" fmla="val 16667"/>
              </a:avLst>
            </a:prstGeom>
            <a:solidFill>
              <a:srgbClr val="19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" name="Grupo 24"/>
            <p:cNvGrpSpPr/>
            <p:nvPr/>
          </p:nvGrpSpPr>
          <p:grpSpPr>
            <a:xfrm flipV="1">
              <a:off x="2260813" y="3620948"/>
              <a:ext cx="656290" cy="173892"/>
              <a:chOff x="2915816" y="2307481"/>
              <a:chExt cx="1904784" cy="504696"/>
            </a:xfrm>
            <a:solidFill>
              <a:schemeClr val="bg1"/>
            </a:solidFill>
          </p:grpSpPr>
          <p:sp>
            <p:nvSpPr>
              <p:cNvPr id="26" name="Elipse 25"/>
              <p:cNvSpPr/>
              <p:nvPr/>
            </p:nvSpPr>
            <p:spPr>
              <a:xfrm>
                <a:off x="2915816" y="230748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3616180" y="230812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316544" y="230780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2" name="Agrupar 9">
            <a:extLst>
              <a:ext uri="{FF2B5EF4-FFF2-40B4-BE49-F238E27FC236}">
                <a16:creationId xmlns=""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911723" y="3052939"/>
            <a:ext cx="2089475" cy="2186338"/>
            <a:chOff x="1895062" y="1738688"/>
            <a:chExt cx="3458817" cy="3619161"/>
          </a:xfrm>
        </p:grpSpPr>
        <p:pic>
          <p:nvPicPr>
            <p:cNvPr id="43" name="Imagem 42" descr="Uma imagem contendo objeto&#10;&#10;Descrição gerada automaticamente">
              <a:extLst>
                <a:ext uri="{FF2B5EF4-FFF2-40B4-BE49-F238E27FC236}">
                  <a16:creationId xmlns=""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44" name="Gráfico 8" descr="Folha">
              <a:extLst>
                <a:ext uri="{FF2B5EF4-FFF2-40B4-BE49-F238E27FC236}">
                  <a16:creationId xmlns=""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pic>
        <p:nvPicPr>
          <p:cNvPr id="1026" name="Picture 2" descr="Resultado de imagem para home icon fl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29" y="178337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9604738" y="3183863"/>
            <a:ext cx="2773349" cy="2595546"/>
            <a:chOff x="6495626" y="3416360"/>
            <a:chExt cx="2773349" cy="2595546"/>
          </a:xfrm>
        </p:grpSpPr>
        <p:sp>
          <p:nvSpPr>
            <p:cNvPr id="17" name="Retângulo 16"/>
            <p:cNvSpPr/>
            <p:nvPr/>
          </p:nvSpPr>
          <p:spPr>
            <a:xfrm>
              <a:off x="8654914" y="3604092"/>
              <a:ext cx="360040" cy="1022043"/>
            </a:xfrm>
            <a:prstGeom prst="rect">
              <a:avLst/>
            </a:prstGeom>
            <a:solidFill>
              <a:srgbClr val="67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/>
            <p:cNvSpPr/>
            <p:nvPr/>
          </p:nvSpPr>
          <p:spPr>
            <a:xfrm>
              <a:off x="7020272" y="4975177"/>
              <a:ext cx="2248703" cy="1036052"/>
            </a:xfrm>
            <a:prstGeom prst="rect">
              <a:avLst/>
            </a:prstGeom>
            <a:solidFill>
              <a:srgbClr val="8E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Triângulo isósceles 2"/>
            <p:cNvSpPr/>
            <p:nvPr/>
          </p:nvSpPr>
          <p:spPr>
            <a:xfrm>
              <a:off x="7020271" y="3832861"/>
              <a:ext cx="2248703" cy="1137095"/>
            </a:xfrm>
            <a:prstGeom prst="triangle">
              <a:avLst/>
            </a:prstGeom>
            <a:solidFill>
              <a:srgbClr val="8E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 rot="8100000">
              <a:off x="8703605" y="3416360"/>
              <a:ext cx="262659" cy="1914675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 rot="2700000">
              <a:off x="7374384" y="3297383"/>
              <a:ext cx="286623" cy="2044140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7874964" y="4342124"/>
              <a:ext cx="539318" cy="539318"/>
            </a:xfrm>
            <a:prstGeom prst="ellipse">
              <a:avLst/>
            </a:prstGeom>
            <a:solidFill>
              <a:srgbClr val="67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911231" y="5144179"/>
              <a:ext cx="466781" cy="867727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6425200" y="2440478"/>
            <a:ext cx="1388067" cy="930004"/>
            <a:chOff x="2093044" y="3356992"/>
            <a:chExt cx="991827" cy="664524"/>
          </a:xfrm>
        </p:grpSpPr>
        <p:sp>
          <p:nvSpPr>
            <p:cNvPr id="38" name="Texto explicativo retangular com cantos arredondados 37"/>
            <p:cNvSpPr/>
            <p:nvPr/>
          </p:nvSpPr>
          <p:spPr>
            <a:xfrm>
              <a:off x="2093044" y="3356992"/>
              <a:ext cx="991827" cy="664524"/>
            </a:xfrm>
            <a:prstGeom prst="wedgeRoundRectCallout">
              <a:avLst>
                <a:gd name="adj1" fmla="val -38357"/>
                <a:gd name="adj2" fmla="val 64878"/>
                <a:gd name="adj3" fmla="val 16667"/>
              </a:avLst>
            </a:prstGeom>
            <a:solidFill>
              <a:srgbClr val="00B3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Grupo 44"/>
            <p:cNvGrpSpPr/>
            <p:nvPr/>
          </p:nvGrpSpPr>
          <p:grpSpPr>
            <a:xfrm flipV="1">
              <a:off x="2260813" y="3620948"/>
              <a:ext cx="656290" cy="173892"/>
              <a:chOff x="2915816" y="2307481"/>
              <a:chExt cx="1904784" cy="504696"/>
            </a:xfrm>
            <a:solidFill>
              <a:schemeClr val="bg1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2915816" y="230748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616180" y="230812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4316544" y="230780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Retângulo de cantos arredondados 3"/>
          <p:cNvSpPr/>
          <p:nvPr/>
        </p:nvSpPr>
        <p:spPr>
          <a:xfrm>
            <a:off x="996004" y="2477778"/>
            <a:ext cx="2488797" cy="707785"/>
          </a:xfrm>
          <a:prstGeom prst="roundRect">
            <a:avLst>
              <a:gd name="adj" fmla="val 23866"/>
            </a:avLst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05013" y="2340023"/>
            <a:ext cx="983296" cy="983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strela de 5 pontas 49"/>
          <p:cNvSpPr/>
          <p:nvPr/>
        </p:nvSpPr>
        <p:spPr>
          <a:xfrm>
            <a:off x="1658140" y="1648239"/>
            <a:ext cx="673575" cy="673575"/>
          </a:xfrm>
          <a:prstGeom prst="star5">
            <a:avLst>
              <a:gd name="adj" fmla="val 18934"/>
              <a:gd name="hf" fmla="val 105146"/>
              <a:gd name="vf" fmla="val 110557"/>
            </a:avLst>
          </a:prstGeom>
          <a:solidFill>
            <a:srgbClr val="3D4D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="" xmlns:a16="http://schemas.microsoft.com/office/drawing/2014/main" id="{E11808A1-955C-4671-B8F9-A31BFC222774}"/>
              </a:ext>
            </a:extLst>
          </p:cNvPr>
          <p:cNvGrpSpPr/>
          <p:nvPr/>
        </p:nvGrpSpPr>
        <p:grpSpPr>
          <a:xfrm>
            <a:off x="1923012" y="5518329"/>
            <a:ext cx="817405" cy="867728"/>
            <a:chOff x="6280143" y="3748315"/>
            <a:chExt cx="1281800" cy="1360714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="" xmlns:a16="http://schemas.microsoft.com/office/drawing/2014/main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="" xmlns:a16="http://schemas.microsoft.com/office/drawing/2014/main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="" xmlns:a16="http://schemas.microsoft.com/office/drawing/2014/main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="" xmlns:a16="http://schemas.microsoft.com/office/drawing/2014/main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742FF697-D3D0-4C6E-A5C8-5AB51DA82FD5}"/>
              </a:ext>
            </a:extLst>
          </p:cNvPr>
          <p:cNvGrpSpPr/>
          <p:nvPr/>
        </p:nvGrpSpPr>
        <p:grpSpPr>
          <a:xfrm>
            <a:off x="3009922" y="5555396"/>
            <a:ext cx="957454" cy="641494"/>
            <a:chOff x="4550650" y="4627979"/>
            <a:chExt cx="1295116" cy="867728"/>
          </a:xfrm>
        </p:grpSpPr>
        <p:sp>
          <p:nvSpPr>
            <p:cNvPr id="20" name="Balão de Fala: Retângulo com Cantos Arredondados 19">
              <a:extLst>
                <a:ext uri="{FF2B5EF4-FFF2-40B4-BE49-F238E27FC236}">
                  <a16:creationId xmlns="" xmlns:a16="http://schemas.microsoft.com/office/drawing/2014/main" id="{AA0138DD-E1F7-4726-B5A6-47C288CE6E6A}"/>
                </a:ext>
              </a:extLst>
            </p:cNvPr>
            <p:cNvSpPr/>
            <p:nvPr/>
          </p:nvSpPr>
          <p:spPr>
            <a:xfrm>
              <a:off x="4550650" y="4627979"/>
              <a:ext cx="1295116" cy="867728"/>
            </a:xfrm>
            <a:prstGeom prst="wedgeRoundRectCallout">
              <a:avLst>
                <a:gd name="adj1" fmla="val -29867"/>
                <a:gd name="adj2" fmla="val 70468"/>
                <a:gd name="adj3" fmla="val 16667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>
              <a:extLst>
                <a:ext uri="{FF2B5EF4-FFF2-40B4-BE49-F238E27FC236}">
                  <a16:creationId xmlns="" xmlns:a16="http://schemas.microsoft.com/office/drawing/2014/main" id="{2D887CE5-AF78-48D7-81B1-39041528C393}"/>
                </a:ext>
              </a:extLst>
            </p:cNvPr>
            <p:cNvSpPr/>
            <p:nvPr/>
          </p:nvSpPr>
          <p:spPr>
            <a:xfrm flipV="1">
              <a:off x="4742211" y="4940316"/>
              <a:ext cx="243054" cy="243054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E5D2C947-B154-4AD5-B4A9-13A15AFD7A8D}"/>
                </a:ext>
              </a:extLst>
            </p:cNvPr>
            <p:cNvSpPr/>
            <p:nvPr/>
          </p:nvSpPr>
          <p:spPr>
            <a:xfrm flipV="1">
              <a:off x="5076681" y="4940316"/>
              <a:ext cx="243054" cy="243054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="" xmlns:a16="http://schemas.microsoft.com/office/drawing/2014/main" id="{5F7F820C-DF66-4663-B1E1-E200E8F489FE}"/>
                </a:ext>
              </a:extLst>
            </p:cNvPr>
            <p:cNvSpPr/>
            <p:nvPr/>
          </p:nvSpPr>
          <p:spPr>
            <a:xfrm flipV="1">
              <a:off x="5411151" y="4940316"/>
              <a:ext cx="243054" cy="243054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="" xmlns:a16="http://schemas.microsoft.com/office/drawing/2014/main" id="{731157D7-3F7B-494D-A876-4E1B0923940C}"/>
              </a:ext>
            </a:extLst>
          </p:cNvPr>
          <p:cNvGrpSpPr/>
          <p:nvPr/>
        </p:nvGrpSpPr>
        <p:grpSpPr>
          <a:xfrm>
            <a:off x="4219782" y="5427370"/>
            <a:ext cx="869578" cy="1049646"/>
            <a:chOff x="5707161" y="5463339"/>
            <a:chExt cx="938702" cy="1133084"/>
          </a:xfrm>
        </p:grpSpPr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8C6FF509-5334-4779-858A-CBA417C36708}"/>
                </a:ext>
              </a:extLst>
            </p:cNvPr>
            <p:cNvSpPr/>
            <p:nvPr/>
          </p:nvSpPr>
          <p:spPr>
            <a:xfrm rot="8100000">
              <a:off x="5707161" y="5653183"/>
              <a:ext cx="938702" cy="943240"/>
            </a:xfrm>
            <a:custGeom>
              <a:avLst/>
              <a:gdLst>
                <a:gd name="connsiteX0" fmla="*/ 883 w 938702"/>
                <a:gd name="connsiteY0" fmla="*/ 943240 h 943240"/>
                <a:gd name="connsiteX1" fmla="*/ 883 w 938702"/>
                <a:gd name="connsiteY1" fmla="*/ 884242 h 943240"/>
                <a:gd name="connsiteX2" fmla="*/ 0 w 938702"/>
                <a:gd name="connsiteY2" fmla="*/ 884242 h 943240"/>
                <a:gd name="connsiteX3" fmla="*/ 0 w 938702"/>
                <a:gd name="connsiteY3" fmla="*/ 159013 h 943240"/>
                <a:gd name="connsiteX4" fmla="*/ 99488 w 938702"/>
                <a:gd name="connsiteY4" fmla="*/ 159013 h 943240"/>
                <a:gd name="connsiteX5" fmla="*/ 99488 w 938702"/>
                <a:gd name="connsiteY5" fmla="*/ 236936 h 943240"/>
                <a:gd name="connsiteX6" fmla="*/ 336423 w 938702"/>
                <a:gd name="connsiteY6" fmla="*/ 0 h 943240"/>
                <a:gd name="connsiteX7" fmla="*/ 938702 w 938702"/>
                <a:gd name="connsiteY7" fmla="*/ 602279 h 943240"/>
                <a:gd name="connsiteX8" fmla="*/ 706306 w 938702"/>
                <a:gd name="connsiteY8" fmla="*/ 834675 h 943240"/>
                <a:gd name="connsiteX9" fmla="*/ 775149 w 938702"/>
                <a:gd name="connsiteY9" fmla="*/ 834675 h 943240"/>
                <a:gd name="connsiteX10" fmla="*/ 775149 w 938702"/>
                <a:gd name="connsiteY10" fmla="*/ 943240 h 94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8702" h="943240">
                  <a:moveTo>
                    <a:pt x="883" y="943240"/>
                  </a:moveTo>
                  <a:lnTo>
                    <a:pt x="883" y="884242"/>
                  </a:lnTo>
                  <a:lnTo>
                    <a:pt x="0" y="884242"/>
                  </a:lnTo>
                  <a:lnTo>
                    <a:pt x="0" y="159013"/>
                  </a:lnTo>
                  <a:lnTo>
                    <a:pt x="99488" y="159013"/>
                  </a:lnTo>
                  <a:lnTo>
                    <a:pt x="99488" y="236936"/>
                  </a:lnTo>
                  <a:lnTo>
                    <a:pt x="336423" y="0"/>
                  </a:lnTo>
                  <a:lnTo>
                    <a:pt x="938702" y="602279"/>
                  </a:lnTo>
                  <a:lnTo>
                    <a:pt x="706306" y="834675"/>
                  </a:lnTo>
                  <a:lnTo>
                    <a:pt x="775149" y="834675"/>
                  </a:lnTo>
                  <a:lnTo>
                    <a:pt x="775149" y="943240"/>
                  </a:lnTo>
                  <a:close/>
                </a:path>
              </a:pathLst>
            </a:cu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84" name="Agrupar 83">
              <a:extLst>
                <a:ext uri="{FF2B5EF4-FFF2-40B4-BE49-F238E27FC236}">
                  <a16:creationId xmlns="" xmlns:a16="http://schemas.microsoft.com/office/drawing/2014/main" id="{67688334-9D02-4298-8525-206660E1862D}"/>
                </a:ext>
              </a:extLst>
            </p:cNvPr>
            <p:cNvGrpSpPr/>
            <p:nvPr/>
          </p:nvGrpSpPr>
          <p:grpSpPr>
            <a:xfrm>
              <a:off x="6074372" y="5463339"/>
              <a:ext cx="487202" cy="907278"/>
              <a:chOff x="6074372" y="5463339"/>
              <a:chExt cx="487202" cy="907278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="" xmlns:a16="http://schemas.microsoft.com/office/drawing/2014/main" id="{E857EC4A-79A6-4FBC-ADA5-4737D96C5E20}"/>
                  </a:ext>
                </a:extLst>
              </p:cNvPr>
              <p:cNvSpPr/>
              <p:nvPr/>
            </p:nvSpPr>
            <p:spPr>
              <a:xfrm>
                <a:off x="6425200" y="5463339"/>
                <a:ext cx="136374" cy="383367"/>
              </a:xfrm>
              <a:custGeom>
                <a:avLst/>
                <a:gdLst>
                  <a:gd name="connsiteX0" fmla="*/ 0 w 136374"/>
                  <a:gd name="connsiteY0" fmla="*/ 0 h 383367"/>
                  <a:gd name="connsiteX1" fmla="*/ 136374 w 136374"/>
                  <a:gd name="connsiteY1" fmla="*/ 0 h 383367"/>
                  <a:gd name="connsiteX2" fmla="*/ 136374 w 136374"/>
                  <a:gd name="connsiteY2" fmla="*/ 383367 h 383367"/>
                  <a:gd name="connsiteX3" fmla="*/ 0 w 136374"/>
                  <a:gd name="connsiteY3" fmla="*/ 244304 h 38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74" h="383367">
                    <a:moveTo>
                      <a:pt x="0" y="0"/>
                    </a:moveTo>
                    <a:lnTo>
                      <a:pt x="136374" y="0"/>
                    </a:lnTo>
                    <a:lnTo>
                      <a:pt x="136374" y="383367"/>
                    </a:lnTo>
                    <a:lnTo>
                      <a:pt x="0" y="244304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="" xmlns:a16="http://schemas.microsoft.com/office/drawing/2014/main" id="{39879178-4A4B-49AA-B47C-DCEE30D0375B}"/>
                  </a:ext>
                </a:extLst>
              </p:cNvPr>
              <p:cNvSpPr/>
              <p:nvPr/>
            </p:nvSpPr>
            <p:spPr>
              <a:xfrm>
                <a:off x="6074372" y="5725918"/>
                <a:ext cx="204280" cy="204280"/>
              </a:xfrm>
              <a:prstGeom prst="ellipse">
                <a:avLst/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="" xmlns:a16="http://schemas.microsoft.com/office/drawing/2014/main" id="{B131F4CB-B08E-4E9F-917D-5578F7DA570E}"/>
                  </a:ext>
                </a:extLst>
              </p:cNvPr>
              <p:cNvSpPr/>
              <p:nvPr/>
            </p:nvSpPr>
            <p:spPr>
              <a:xfrm>
                <a:off x="6088109" y="6041945"/>
                <a:ext cx="176805" cy="328672"/>
              </a:xfrm>
              <a:prstGeom prst="rect">
                <a:avLst/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78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8360" r="23360" b="47007"/>
          <a:stretch/>
        </p:blipFill>
        <p:spPr>
          <a:xfrm>
            <a:off x="2123728" y="289277"/>
            <a:ext cx="616001" cy="63964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1045"/>
            <a:ext cx="158544" cy="25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Grupo 70"/>
          <p:cNvGrpSpPr/>
          <p:nvPr/>
        </p:nvGrpSpPr>
        <p:grpSpPr>
          <a:xfrm>
            <a:off x="4990136" y="3052175"/>
            <a:ext cx="1947106" cy="2352753"/>
            <a:chOff x="157793" y="1599889"/>
            <a:chExt cx="1947106" cy="2352753"/>
          </a:xfrm>
        </p:grpSpPr>
        <p:grpSp>
          <p:nvGrpSpPr>
            <p:cNvPr id="24" name="Grupo 23"/>
            <p:cNvGrpSpPr/>
            <p:nvPr/>
          </p:nvGrpSpPr>
          <p:grpSpPr>
            <a:xfrm>
              <a:off x="157793" y="1599889"/>
              <a:ext cx="1947106" cy="2352753"/>
              <a:chOff x="4845433" y="1268760"/>
              <a:chExt cx="1728192" cy="2088232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4845433" y="1628800"/>
                <a:ext cx="1728192" cy="1728192"/>
              </a:xfrm>
              <a:prstGeom prst="ellipse">
                <a:avLst/>
              </a:prstGeom>
              <a:noFill/>
              <a:ln w="76200">
                <a:solidFill>
                  <a:srgbClr val="DCDC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5364088" y="1268760"/>
                <a:ext cx="692302" cy="72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" name="Grupo 15"/>
              <p:cNvGrpSpPr/>
              <p:nvPr/>
            </p:nvGrpSpPr>
            <p:grpSpPr>
              <a:xfrm>
                <a:off x="5458907" y="1370274"/>
                <a:ext cx="502632" cy="517052"/>
                <a:chOff x="5004048" y="3650600"/>
                <a:chExt cx="1065520" cy="1096082"/>
              </a:xfrm>
              <a:solidFill>
                <a:srgbClr val="CECECE"/>
              </a:solidFill>
            </p:grpSpPr>
            <p:sp>
              <p:nvSpPr>
                <p:cNvPr id="14" name="Retângulo 13"/>
                <p:cNvSpPr/>
                <p:nvPr/>
              </p:nvSpPr>
              <p:spPr>
                <a:xfrm>
                  <a:off x="5004048" y="3650600"/>
                  <a:ext cx="216024" cy="10960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5299466" y="4314634"/>
                  <a:ext cx="216024" cy="4320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 16"/>
                <p:cNvSpPr/>
                <p:nvPr/>
              </p:nvSpPr>
              <p:spPr>
                <a:xfrm>
                  <a:off x="5594884" y="4165745"/>
                  <a:ext cx="216024" cy="58093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/>
                <p:cNvSpPr/>
                <p:nvPr/>
              </p:nvSpPr>
              <p:spPr>
                <a:xfrm>
                  <a:off x="5890302" y="3810578"/>
                  <a:ext cx="179266" cy="9361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" name="CaixaDeTexto 24"/>
            <p:cNvSpPr txBox="1"/>
            <p:nvPr/>
          </p:nvSpPr>
          <p:spPr>
            <a:xfrm>
              <a:off x="385395" y="2517424"/>
              <a:ext cx="15552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400" b="1" dirty="0" smtClean="0">
                  <a:solidFill>
                    <a:srgbClr val="7ED905"/>
                  </a:solidFill>
                  <a:latin typeface="Reem Kufi" pitchFamily="2"/>
                </a:rPr>
                <a:t>30%</a:t>
              </a:r>
              <a:endParaRPr lang="pt-BR" sz="5400" b="1" dirty="0">
                <a:solidFill>
                  <a:srgbClr val="7ED905"/>
                </a:solidFill>
                <a:latin typeface="Reem Kufi" pitchFamily="2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2933689" y="280132"/>
            <a:ext cx="730903" cy="702323"/>
            <a:chOff x="3275856" y="1250533"/>
            <a:chExt cx="2956816" cy="284119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454"/>
            <a:stretch/>
          </p:blipFill>
          <p:spPr>
            <a:xfrm>
              <a:off x="3275856" y="1250533"/>
              <a:ext cx="2956816" cy="2509196"/>
            </a:xfrm>
            <a:prstGeom prst="rect">
              <a:avLst/>
            </a:prstGeom>
          </p:spPr>
        </p:pic>
        <p:grpSp>
          <p:nvGrpSpPr>
            <p:cNvPr id="10" name="Grupo 9"/>
            <p:cNvGrpSpPr/>
            <p:nvPr/>
          </p:nvGrpSpPr>
          <p:grpSpPr>
            <a:xfrm>
              <a:off x="4602389" y="2969354"/>
              <a:ext cx="1122378" cy="1122377"/>
              <a:chOff x="4008140" y="4033957"/>
              <a:chExt cx="1152128" cy="1152128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4008140" y="4033957"/>
                <a:ext cx="1152128" cy="1152128"/>
              </a:xfrm>
              <a:prstGeom prst="ellipse">
                <a:avLst/>
              </a:prstGeom>
              <a:solidFill>
                <a:srgbClr val="8AED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260168" y="4285985"/>
                <a:ext cx="648072" cy="648072"/>
                <a:chOff x="6090023" y="4615656"/>
                <a:chExt cx="648072" cy="648072"/>
              </a:xfrm>
              <a:solidFill>
                <a:schemeClr val="bg1"/>
              </a:solidFill>
            </p:grpSpPr>
            <p:sp>
              <p:nvSpPr>
                <p:cNvPr id="5" name="Retângulo de cantos arredondados 4"/>
                <p:cNvSpPr/>
                <p:nvPr/>
              </p:nvSpPr>
              <p:spPr>
                <a:xfrm>
                  <a:off x="6336418" y="4615656"/>
                  <a:ext cx="155283" cy="6480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Retângulo de cantos arredondados 5"/>
                <p:cNvSpPr/>
                <p:nvPr/>
              </p:nvSpPr>
              <p:spPr>
                <a:xfrm rot="16200000" flipV="1">
                  <a:off x="6336417" y="4615655"/>
                  <a:ext cx="155283" cy="6480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68" name="Grupo 67"/>
          <p:cNvGrpSpPr/>
          <p:nvPr/>
        </p:nvGrpSpPr>
        <p:grpSpPr>
          <a:xfrm>
            <a:off x="5148064" y="1181508"/>
            <a:ext cx="1622169" cy="1613087"/>
            <a:chOff x="3419017" y="1599889"/>
            <a:chExt cx="3939398" cy="3917343"/>
          </a:xfrm>
        </p:grpSpPr>
        <p:sp>
          <p:nvSpPr>
            <p:cNvPr id="9" name="Retângulo 8"/>
            <p:cNvSpPr/>
            <p:nvPr/>
          </p:nvSpPr>
          <p:spPr>
            <a:xfrm>
              <a:off x="3419017" y="1599889"/>
              <a:ext cx="245575" cy="391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 rot="16200000">
              <a:off x="5276956" y="3435773"/>
              <a:ext cx="245575" cy="391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79912" y="2708920"/>
              <a:ext cx="360040" cy="2448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4253065" y="3440754"/>
              <a:ext cx="360040" cy="1716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4716016" y="2142430"/>
              <a:ext cx="360040" cy="3014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2" name="Retângulo 71"/>
          <p:cNvSpPr/>
          <p:nvPr/>
        </p:nvSpPr>
        <p:spPr>
          <a:xfrm>
            <a:off x="717327" y="2169711"/>
            <a:ext cx="266429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789762" y="2306515"/>
            <a:ext cx="2519426" cy="144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767922" y="3994140"/>
            <a:ext cx="2519426" cy="144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>
            <a:off x="1387475" y="2420888"/>
            <a:ext cx="1744365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>
            <a:off x="899592" y="2420888"/>
            <a:ext cx="432047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/>
          <p:cNvSpPr/>
          <p:nvPr/>
        </p:nvSpPr>
        <p:spPr>
          <a:xfrm>
            <a:off x="1387474" y="2885296"/>
            <a:ext cx="1744365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>
            <a:off x="899591" y="2885296"/>
            <a:ext cx="432047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1387475" y="3315498"/>
            <a:ext cx="1744365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/>
          <p:cNvSpPr/>
          <p:nvPr/>
        </p:nvSpPr>
        <p:spPr>
          <a:xfrm>
            <a:off x="899592" y="3315498"/>
            <a:ext cx="432047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/>
          <p:cNvSpPr/>
          <p:nvPr/>
        </p:nvSpPr>
        <p:spPr>
          <a:xfrm>
            <a:off x="1448072" y="2471450"/>
            <a:ext cx="1323727" cy="22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0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</Words>
  <Application>Microsoft Office PowerPoint</Application>
  <PresentationFormat>Apresentação na tela (4:3)</PresentationFormat>
  <Paragraphs>4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20</cp:revision>
  <dcterms:created xsi:type="dcterms:W3CDTF">2019-04-03T13:36:04Z</dcterms:created>
  <dcterms:modified xsi:type="dcterms:W3CDTF">2019-04-24T14:12:48Z</dcterms:modified>
</cp:coreProperties>
</file>