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86" r:id="rId19"/>
    <p:sldId id="289" r:id="rId20"/>
    <p:sldId id="273" r:id="rId21"/>
    <p:sldId id="270" r:id="rId22"/>
    <p:sldId id="271" r:id="rId23"/>
    <p:sldId id="275" r:id="rId24"/>
    <p:sldId id="276" r:id="rId25"/>
    <p:sldId id="277" r:id="rId26"/>
    <p:sldId id="278" r:id="rId27"/>
    <p:sldId id="280" r:id="rId28"/>
    <p:sldId id="281" r:id="rId29"/>
    <p:sldId id="285" r:id="rId30"/>
    <p:sldId id="287" r:id="rId31"/>
    <p:sldId id="288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3C13"/>
    <a:srgbClr val="B72306"/>
    <a:srgbClr val="830018"/>
    <a:srgbClr val="720015"/>
    <a:srgbClr val="7F7E86"/>
    <a:srgbClr val="898890"/>
    <a:srgbClr val="000000"/>
    <a:srgbClr val="787680"/>
    <a:srgbClr val="123B5A"/>
    <a:srgbClr val="184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506" autoAdjust="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2E06-6829-4531-B48B-839045363BE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3925E-3358-4A25-B4FE-AC51C251A7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925E-3358-4A25-B4FE-AC51C251A7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5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7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5.sv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microsoft.com/office/2007/relationships/hdphoto" Target="../media/hdphoto7.wdp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9.png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7.png"/><Relationship Id="rId4" Type="http://schemas.microsoft.com/office/2007/relationships/hdphoto" Target="../media/hdphoto9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:a16="http://schemas.microsoft.com/office/drawing/2014/main" id="{1708E419-CD73-46E9-B414-4DB477B19B68}"/>
              </a:ext>
            </a:extLst>
          </p:cNvPr>
          <p:cNvGrpSpPr/>
          <p:nvPr/>
        </p:nvGrpSpPr>
        <p:grpSpPr>
          <a:xfrm>
            <a:off x="368984" y="2465057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:a16="http://schemas.microsoft.com/office/drawing/2014/main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:a16="http://schemas.microsoft.com/office/drawing/2014/main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:a16="http://schemas.microsoft.com/office/drawing/2014/main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:a16="http://schemas.microsoft.com/office/drawing/2014/main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:a16="http://schemas.microsoft.com/office/drawing/2014/main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:a16="http://schemas.microsoft.com/office/drawing/2014/main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:a16="http://schemas.microsoft.com/office/drawing/2014/main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:a16="http://schemas.microsoft.com/office/drawing/2014/main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:a16="http://schemas.microsoft.com/office/drawing/2014/main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4062910" y="2244504"/>
            <a:ext cx="1447616" cy="1484822"/>
            <a:chOff x="4062910" y="2244504"/>
            <a:chExt cx="1447616" cy="1484822"/>
          </a:xfrm>
        </p:grpSpPr>
        <p:sp>
          <p:nvSpPr>
            <p:cNvPr id="169" name="Retângulo 168"/>
            <p:cNvSpPr/>
            <p:nvPr/>
          </p:nvSpPr>
          <p:spPr>
            <a:xfrm>
              <a:off x="4062910" y="22445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id="{8DD097B2-45A4-465F-92EE-C253A31B43D6}"/>
                </a:ext>
              </a:extLst>
            </p:cNvPr>
            <p:cNvGrpSpPr/>
            <p:nvPr/>
          </p:nvGrpSpPr>
          <p:grpSpPr>
            <a:xfrm>
              <a:off x="4346818" y="2360707"/>
              <a:ext cx="896632" cy="1368619"/>
              <a:chOff x="6209093" y="737195"/>
              <a:chExt cx="4374729" cy="6677585"/>
            </a:xfrm>
          </p:grpSpPr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id="{73899D73-6183-4A94-A1BC-DA1631969668}"/>
                  </a:ext>
                </a:extLst>
              </p:cNvPr>
              <p:cNvSpPr/>
              <p:nvPr/>
            </p:nvSpPr>
            <p:spPr>
              <a:xfrm rot="524628">
                <a:off x="8166474" y="737195"/>
                <a:ext cx="328955" cy="2568113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35" name="Agrupar 1034">
                <a:extLst>
                  <a:ext uri="{FF2B5EF4-FFF2-40B4-BE49-F238E27FC236}">
                    <a16:creationId xmlns:a16="http://schemas.microsoft.com/office/drawing/2014/main" id="{4128D8BE-1D77-4902-BDBA-15E9B0A2328F}"/>
                  </a:ext>
                </a:extLst>
              </p:cNvPr>
              <p:cNvGrpSpPr/>
              <p:nvPr/>
            </p:nvGrpSpPr>
            <p:grpSpPr>
              <a:xfrm>
                <a:off x="6209093" y="1424127"/>
                <a:ext cx="4374729" cy="5990653"/>
                <a:chOff x="6209093" y="1424127"/>
                <a:chExt cx="4374729" cy="5990653"/>
              </a:xfrm>
            </p:grpSpPr>
            <p:sp>
              <p:nvSpPr>
                <p:cNvPr id="1031" name="Retângulo: Cantos Arredondados 1030">
                  <a:extLst>
                    <a:ext uri="{FF2B5EF4-FFF2-40B4-BE49-F238E27FC236}">
                      <a16:creationId xmlns:a16="http://schemas.microsoft.com/office/drawing/2014/main" id="{C3E2F0A5-7897-43FC-A6C6-BC6F49D5EE22}"/>
                    </a:ext>
                  </a:extLst>
                </p:cNvPr>
                <p:cNvSpPr/>
                <p:nvPr/>
              </p:nvSpPr>
              <p:spPr>
                <a:xfrm>
                  <a:off x="7393976" y="1424127"/>
                  <a:ext cx="1892119" cy="43759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3" name="Lua 1032">
                  <a:extLst>
                    <a:ext uri="{FF2B5EF4-FFF2-40B4-BE49-F238E27FC236}">
                      <a16:creationId xmlns:a16="http://schemas.microsoft.com/office/drawing/2014/main" id="{7D05BBDE-09AA-477C-A123-3287DA5E166B}"/>
                    </a:ext>
                  </a:extLst>
                </p:cNvPr>
                <p:cNvSpPr/>
                <p:nvPr/>
              </p:nvSpPr>
              <p:spPr>
                <a:xfrm rot="19493533">
                  <a:off x="7981231" y="2337997"/>
                  <a:ext cx="2602591" cy="5076783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Lua 145">
                  <a:extLst>
                    <a:ext uri="{FF2B5EF4-FFF2-40B4-BE49-F238E27FC236}">
                      <a16:creationId xmlns:a16="http://schemas.microsoft.com/office/drawing/2014/main" id="{2C3A22EA-760B-489E-B483-590C174590CB}"/>
                    </a:ext>
                  </a:extLst>
                </p:cNvPr>
                <p:cNvSpPr/>
                <p:nvPr/>
              </p:nvSpPr>
              <p:spPr>
                <a:xfrm rot="2106467" flipH="1">
                  <a:off x="6209093" y="2276316"/>
                  <a:ext cx="2529562" cy="5076783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37" name="Retângulo: Cantos Arredondados 1036">
                <a:extLst>
                  <a:ext uri="{FF2B5EF4-FFF2-40B4-BE49-F238E27FC236}">
                    <a16:creationId xmlns:a16="http://schemas.microsoft.com/office/drawing/2014/main" id="{DE669D8C-0530-45F9-AF36-A97BB58DB09F}"/>
                  </a:ext>
                </a:extLst>
              </p:cNvPr>
              <p:cNvSpPr/>
              <p:nvPr/>
            </p:nvSpPr>
            <p:spPr>
              <a:xfrm>
                <a:off x="8487765" y="2402968"/>
                <a:ext cx="525954" cy="1802062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: Cantos Arredondados 153">
                <a:extLst>
                  <a:ext uri="{FF2B5EF4-FFF2-40B4-BE49-F238E27FC236}">
                    <a16:creationId xmlns:a16="http://schemas.microsoft.com/office/drawing/2014/main" id="{3C67DBDD-E10C-41FB-BC1B-F11A4FA3E89C}"/>
                  </a:ext>
                </a:extLst>
              </p:cNvPr>
              <p:cNvSpPr/>
              <p:nvPr/>
            </p:nvSpPr>
            <p:spPr>
              <a:xfrm>
                <a:off x="7704522" y="1849631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id="{C3680B62-E201-4004-991F-8F24D2A9E5E2}"/>
                  </a:ext>
                </a:extLst>
              </p:cNvPr>
              <p:cNvSpPr/>
              <p:nvPr/>
            </p:nvSpPr>
            <p:spPr>
              <a:xfrm>
                <a:off x="7643875" y="4181748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5FFD19EE-FD8C-4362-AE45-F5AB9F85BC8C}"/>
                  </a:ext>
                </a:extLst>
              </p:cNvPr>
              <p:cNvSpPr/>
              <p:nvPr/>
            </p:nvSpPr>
            <p:spPr>
              <a:xfrm>
                <a:off x="6648588" y="5823504"/>
                <a:ext cx="237628" cy="310179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033C2E38-1B7C-4B16-BBBB-F61EF28328C0}"/>
                  </a:ext>
                </a:extLst>
              </p:cNvPr>
              <p:cNvSpPr/>
              <p:nvPr/>
            </p:nvSpPr>
            <p:spPr>
              <a:xfrm>
                <a:off x="9024635" y="5405154"/>
                <a:ext cx="425971" cy="556026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5568200" y="2396904"/>
            <a:ext cx="1447616" cy="1447616"/>
            <a:chOff x="5568200" y="2396904"/>
            <a:chExt cx="1447616" cy="1447616"/>
          </a:xfrm>
        </p:grpSpPr>
        <p:sp>
          <p:nvSpPr>
            <p:cNvPr id="171" name="Retângulo 170"/>
            <p:cNvSpPr/>
            <p:nvPr/>
          </p:nvSpPr>
          <p:spPr>
            <a:xfrm>
              <a:off x="5568200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7" name="Agrupar 1046">
              <a:extLst>
                <a:ext uri="{FF2B5EF4-FFF2-40B4-BE49-F238E27FC236}">
                  <a16:creationId xmlns:a16="http://schemas.microsoft.com/office/drawing/2014/main" id="{BE9D5728-75A0-4D29-B383-441B6918AC30}"/>
                </a:ext>
              </a:extLst>
            </p:cNvPr>
            <p:cNvGrpSpPr/>
            <p:nvPr/>
          </p:nvGrpSpPr>
          <p:grpSpPr>
            <a:xfrm>
              <a:off x="6061777" y="2501499"/>
              <a:ext cx="489901" cy="1300605"/>
              <a:chOff x="13414140" y="-2581097"/>
              <a:chExt cx="4509547" cy="11972079"/>
            </a:xfrm>
          </p:grpSpPr>
          <p:sp>
            <p:nvSpPr>
              <p:cNvPr id="165" name="Forma Livre: Forma 164">
                <a:extLst>
                  <a:ext uri="{FF2B5EF4-FFF2-40B4-BE49-F238E27FC236}">
                    <a16:creationId xmlns:a16="http://schemas.microsoft.com/office/drawing/2014/main" id="{9EFF5641-2087-4956-8DD5-9F2BCDA21DFE}"/>
                  </a:ext>
                </a:extLst>
              </p:cNvPr>
              <p:cNvSpPr/>
              <p:nvPr/>
            </p:nvSpPr>
            <p:spPr>
              <a:xfrm rot="10800000">
                <a:off x="13427886" y="-2581097"/>
                <a:ext cx="4495800" cy="3718018"/>
              </a:xfrm>
              <a:custGeom>
                <a:avLst/>
                <a:gdLst>
                  <a:gd name="connsiteX0" fmla="*/ 0 w 4495800"/>
                  <a:gd name="connsiteY0" fmla="*/ 0 h 3718018"/>
                  <a:gd name="connsiteX1" fmla="*/ 4495800 w 4495800"/>
                  <a:gd name="connsiteY1" fmla="*/ 0 h 3718018"/>
                  <a:gd name="connsiteX2" fmla="*/ 4495800 w 4495800"/>
                  <a:gd name="connsiteY2" fmla="*/ 1470118 h 3718018"/>
                  <a:gd name="connsiteX3" fmla="*/ 2247900 w 4495800"/>
                  <a:gd name="connsiteY3" fmla="*/ 3718018 h 3718018"/>
                  <a:gd name="connsiteX4" fmla="*/ 0 w 4495800"/>
                  <a:gd name="connsiteY4" fmla="*/ 1470118 h 37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800" h="3718018">
                    <a:moveTo>
                      <a:pt x="0" y="0"/>
                    </a:moveTo>
                    <a:lnTo>
                      <a:pt x="4495800" y="0"/>
                    </a:lnTo>
                    <a:lnTo>
                      <a:pt x="4495800" y="1470118"/>
                    </a:lnTo>
                    <a:cubicBezTo>
                      <a:pt x="4495800" y="2711599"/>
                      <a:pt x="3489381" y="3718018"/>
                      <a:pt x="2247900" y="3718018"/>
                    </a:cubicBezTo>
                    <a:cubicBezTo>
                      <a:pt x="1006419" y="3718018"/>
                      <a:pt x="0" y="2711599"/>
                      <a:pt x="0" y="1470118"/>
                    </a:cubicBezTo>
                    <a:close/>
                  </a:path>
                </a:pathLst>
              </a:custGeom>
              <a:solidFill>
                <a:srgbClr val="F9FB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3" name="Retângulo 1042">
                <a:extLst>
                  <a:ext uri="{FF2B5EF4-FFF2-40B4-BE49-F238E27FC236}">
                    <a16:creationId xmlns:a16="http://schemas.microsoft.com/office/drawing/2014/main" id="{C0C41664-2DEB-4438-9A68-2BAB3851ACC0}"/>
                  </a:ext>
                </a:extLst>
              </p:cNvPr>
              <p:cNvSpPr/>
              <p:nvPr/>
            </p:nvSpPr>
            <p:spPr>
              <a:xfrm>
                <a:off x="14979408" y="110821"/>
                <a:ext cx="1365267" cy="6300786"/>
              </a:xfrm>
              <a:prstGeom prst="rect">
                <a:avLst/>
              </a:prstGeom>
              <a:solidFill>
                <a:srgbClr val="F9FB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Retângulo: Cantos Arredondados 167">
                <a:extLst>
                  <a:ext uri="{FF2B5EF4-FFF2-40B4-BE49-F238E27FC236}">
                    <a16:creationId xmlns:a16="http://schemas.microsoft.com/office/drawing/2014/main" id="{FBF1E964-0DF5-4C32-86F4-A0D996B91680}"/>
                  </a:ext>
                </a:extLst>
              </p:cNvPr>
              <p:cNvSpPr/>
              <p:nvPr/>
            </p:nvSpPr>
            <p:spPr>
              <a:xfrm>
                <a:off x="13414140" y="1907836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rgbClr val="F9FB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Retângulo: Cantos Arredondados 169">
                <a:extLst>
                  <a:ext uri="{FF2B5EF4-FFF2-40B4-BE49-F238E27FC236}">
                    <a16:creationId xmlns:a16="http://schemas.microsoft.com/office/drawing/2014/main" id="{3224B016-24D1-4B13-AFE1-87CEBC6D8BEA}"/>
                  </a:ext>
                </a:extLst>
              </p:cNvPr>
              <p:cNvSpPr/>
              <p:nvPr/>
            </p:nvSpPr>
            <p:spPr>
              <a:xfrm>
                <a:off x="13427886" y="3440163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rgbClr val="F9FB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5" name="Seta: Divisa 1044">
                <a:extLst>
                  <a:ext uri="{FF2B5EF4-FFF2-40B4-BE49-F238E27FC236}">
                    <a16:creationId xmlns:a16="http://schemas.microsoft.com/office/drawing/2014/main" id="{09259585-B885-4EE5-B81E-47895605E89E}"/>
                  </a:ext>
                </a:extLst>
              </p:cNvPr>
              <p:cNvSpPr/>
              <p:nvPr/>
            </p:nvSpPr>
            <p:spPr>
              <a:xfrm rot="16200000">
                <a:off x="13683248" y="5433398"/>
                <a:ext cx="3957584" cy="3957584"/>
              </a:xfrm>
              <a:prstGeom prst="chevron">
                <a:avLst>
                  <a:gd name="adj" fmla="val 48707"/>
                </a:avLst>
              </a:prstGeom>
              <a:solidFill>
                <a:srgbClr val="F9FB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46" name="Elipse 1045">
                <a:extLst>
                  <a:ext uri="{FF2B5EF4-FFF2-40B4-BE49-F238E27FC236}">
                    <a16:creationId xmlns:a16="http://schemas.microsoft.com/office/drawing/2014/main" id="{9E7CF90F-702C-4B3C-ADE9-F88F9B4B6169}"/>
                  </a:ext>
                </a:extLst>
              </p:cNvPr>
              <p:cNvSpPr/>
              <p:nvPr/>
            </p:nvSpPr>
            <p:spPr>
              <a:xfrm>
                <a:off x="15675786" y="-1818568"/>
                <a:ext cx="1096480" cy="10964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" name="Grupo 9"/>
          <p:cNvGrpSpPr/>
          <p:nvPr/>
        </p:nvGrpSpPr>
        <p:grpSpPr>
          <a:xfrm>
            <a:off x="6878577" y="2390951"/>
            <a:ext cx="1447616" cy="1447616"/>
            <a:chOff x="6878577" y="2390951"/>
            <a:chExt cx="1447616" cy="1447616"/>
          </a:xfrm>
        </p:grpSpPr>
        <p:sp>
          <p:nvSpPr>
            <p:cNvPr id="184" name="Retângulo 183"/>
            <p:cNvSpPr/>
            <p:nvPr/>
          </p:nvSpPr>
          <p:spPr>
            <a:xfrm>
              <a:off x="6878577" y="239095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id="{92C5D36C-7CB2-4D08-A85C-0123D50CB55E}"/>
                </a:ext>
              </a:extLst>
            </p:cNvPr>
            <p:cNvGrpSpPr/>
            <p:nvPr/>
          </p:nvGrpSpPr>
          <p:grpSpPr>
            <a:xfrm>
              <a:off x="7330478" y="2488249"/>
              <a:ext cx="580980" cy="1200383"/>
              <a:chOff x="8882975" y="628610"/>
              <a:chExt cx="2130244" cy="4401369"/>
            </a:xfrm>
          </p:grpSpPr>
          <p:grpSp>
            <p:nvGrpSpPr>
              <p:cNvPr id="1054" name="Agrupar 1053">
                <a:extLst>
                  <a:ext uri="{FF2B5EF4-FFF2-40B4-BE49-F238E27FC236}">
                    <a16:creationId xmlns:a16="http://schemas.microsoft.com/office/drawing/2014/main" id="{71122D65-A6FE-4530-B04B-AB7A669F7734}"/>
                  </a:ext>
                </a:extLst>
              </p:cNvPr>
              <p:cNvGrpSpPr/>
              <p:nvPr/>
            </p:nvGrpSpPr>
            <p:grpSpPr>
              <a:xfrm>
                <a:off x="9388182" y="2703789"/>
                <a:ext cx="993166" cy="2326190"/>
                <a:chOff x="9389010" y="2570313"/>
                <a:chExt cx="993166" cy="2326190"/>
              </a:xfrm>
            </p:grpSpPr>
            <p:grpSp>
              <p:nvGrpSpPr>
                <p:cNvPr id="1052" name="Agrupar 1051">
                  <a:extLst>
                    <a:ext uri="{FF2B5EF4-FFF2-40B4-BE49-F238E27FC236}">
                      <a16:creationId xmlns:a16="http://schemas.microsoft.com/office/drawing/2014/main" id="{20A88D2F-40F2-444D-BB5E-5D129C4C075E}"/>
                    </a:ext>
                  </a:extLst>
                </p:cNvPr>
                <p:cNvGrpSpPr/>
                <p:nvPr/>
              </p:nvGrpSpPr>
              <p:grpSpPr>
                <a:xfrm>
                  <a:off x="9389010" y="2570313"/>
                  <a:ext cx="993166" cy="2326190"/>
                  <a:chOff x="9389010" y="2570313"/>
                  <a:chExt cx="993166" cy="2326190"/>
                </a:xfrm>
              </p:grpSpPr>
              <p:sp>
                <p:nvSpPr>
                  <p:cNvPr id="1050" name="Retângulo: Cantos Arredondados 1049">
                    <a:extLst>
                      <a:ext uri="{FF2B5EF4-FFF2-40B4-BE49-F238E27FC236}">
                        <a16:creationId xmlns:a16="http://schemas.microsoft.com/office/drawing/2014/main" id="{29E8DA90-EF33-470A-93A8-AFED816CEAB8}"/>
                      </a:ext>
                    </a:extLst>
                  </p:cNvPr>
                  <p:cNvSpPr/>
                  <p:nvPr/>
                </p:nvSpPr>
                <p:spPr>
                  <a:xfrm>
                    <a:off x="9580016" y="2570313"/>
                    <a:ext cx="664417" cy="20747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Elipse 1050">
                    <a:extLst>
                      <a:ext uri="{FF2B5EF4-FFF2-40B4-BE49-F238E27FC236}">
                        <a16:creationId xmlns:a16="http://schemas.microsoft.com/office/drawing/2014/main" id="{CB5D8D29-ED42-432A-ABB7-3A27072157C3}"/>
                      </a:ext>
                    </a:extLst>
                  </p:cNvPr>
                  <p:cNvSpPr/>
                  <p:nvPr/>
                </p:nvSpPr>
                <p:spPr>
                  <a:xfrm>
                    <a:off x="9389010" y="4275729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Elipse 181">
                    <a:extLst>
                      <a:ext uri="{FF2B5EF4-FFF2-40B4-BE49-F238E27FC236}">
                        <a16:creationId xmlns:a16="http://schemas.microsoft.com/office/drawing/2014/main" id="{A0AAB067-EFD6-4FD2-A100-F472CE067DDC}"/>
                      </a:ext>
                    </a:extLst>
                  </p:cNvPr>
                  <p:cNvSpPr/>
                  <p:nvPr/>
                </p:nvSpPr>
                <p:spPr>
                  <a:xfrm>
                    <a:off x="9765939" y="4280266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53" name="Retângulo: Cantos Arredondados 1052">
                  <a:extLst>
                    <a:ext uri="{FF2B5EF4-FFF2-40B4-BE49-F238E27FC236}">
                      <a16:creationId xmlns:a16="http://schemas.microsoft.com/office/drawing/2014/main" id="{84C9C0A9-2952-4F6F-963A-C3510450FE34}"/>
                    </a:ext>
                  </a:extLst>
                </p:cNvPr>
                <p:cNvSpPr/>
                <p:nvPr/>
              </p:nvSpPr>
              <p:spPr>
                <a:xfrm flipH="1">
                  <a:off x="9923482" y="3596460"/>
                  <a:ext cx="186849" cy="5944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8" name="Forma Livre: Forma 187">
                <a:extLst>
                  <a:ext uri="{FF2B5EF4-FFF2-40B4-BE49-F238E27FC236}">
                    <a16:creationId xmlns:a16="http://schemas.microsoft.com/office/drawing/2014/main" id="{91542C03-2B1E-4B61-8E9A-B57BC7E2CCFB}"/>
                  </a:ext>
                </a:extLst>
              </p:cNvPr>
              <p:cNvSpPr/>
              <p:nvPr/>
            </p:nvSpPr>
            <p:spPr>
              <a:xfrm>
                <a:off x="8882975" y="628610"/>
                <a:ext cx="2130244" cy="3054721"/>
              </a:xfrm>
              <a:custGeom>
                <a:avLst/>
                <a:gdLst>
                  <a:gd name="connsiteX0" fmla="*/ 1065122 w 2130244"/>
                  <a:gd name="connsiteY0" fmla="*/ 0 h 3054721"/>
                  <a:gd name="connsiteX1" fmla="*/ 1130715 w 2130244"/>
                  <a:gd name="connsiteY1" fmla="*/ 3312 h 3054721"/>
                  <a:gd name="connsiteX2" fmla="*/ 1116312 w 2130244"/>
                  <a:gd name="connsiteY2" fmla="*/ 69095 h 3054721"/>
                  <a:gd name="connsiteX3" fmla="*/ 1231304 w 2130244"/>
                  <a:gd name="connsiteY3" fmla="*/ 386547 h 3054721"/>
                  <a:gd name="connsiteX4" fmla="*/ 1176848 w 2130244"/>
                  <a:gd name="connsiteY4" fmla="*/ 695964 h 3054721"/>
                  <a:gd name="connsiteX5" fmla="*/ 1431700 w 2130244"/>
                  <a:gd name="connsiteY5" fmla="*/ 925190 h 3054721"/>
                  <a:gd name="connsiteX6" fmla="*/ 2011334 w 2130244"/>
                  <a:gd name="connsiteY6" fmla="*/ 1131178 h 3054721"/>
                  <a:gd name="connsiteX7" fmla="*/ 2087306 w 2130244"/>
                  <a:gd name="connsiteY7" fmla="*/ 1244074 h 3054721"/>
                  <a:gd name="connsiteX8" fmla="*/ 2130244 w 2130244"/>
                  <a:gd name="connsiteY8" fmla="*/ 1284021 h 3054721"/>
                  <a:gd name="connsiteX9" fmla="*/ 2130243 w 2130244"/>
                  <a:gd name="connsiteY9" fmla="*/ 1989599 h 3054721"/>
                  <a:gd name="connsiteX10" fmla="*/ 1065121 w 2130244"/>
                  <a:gd name="connsiteY10" fmla="*/ 3054721 h 3054721"/>
                  <a:gd name="connsiteX11" fmla="*/ 1065122 w 2130244"/>
                  <a:gd name="connsiteY11" fmla="*/ 3054720 h 3054721"/>
                  <a:gd name="connsiteX12" fmla="*/ 0 w 2130244"/>
                  <a:gd name="connsiteY12" fmla="*/ 1989598 h 3054721"/>
                  <a:gd name="connsiteX13" fmla="*/ 0 w 2130244"/>
                  <a:gd name="connsiteY13" fmla="*/ 1065122 h 3054721"/>
                  <a:gd name="connsiteX14" fmla="*/ 1065122 w 2130244"/>
                  <a:gd name="connsiteY14" fmla="*/ 0 h 305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0244" h="3054721">
                    <a:moveTo>
                      <a:pt x="1065122" y="0"/>
                    </a:moveTo>
                    <a:lnTo>
                      <a:pt x="1130715" y="3312"/>
                    </a:lnTo>
                    <a:lnTo>
                      <a:pt x="1116312" y="69095"/>
                    </a:lnTo>
                    <a:cubicBezTo>
                      <a:pt x="1105019" y="196847"/>
                      <a:pt x="1150190" y="321558"/>
                      <a:pt x="1231304" y="386547"/>
                    </a:cubicBezTo>
                    <a:cubicBezTo>
                      <a:pt x="1174134" y="469399"/>
                      <a:pt x="1153448" y="586998"/>
                      <a:pt x="1176848" y="695964"/>
                    </a:cubicBezTo>
                    <a:cubicBezTo>
                      <a:pt x="1209153" y="846573"/>
                      <a:pt x="1316925" y="943487"/>
                      <a:pt x="1431700" y="925190"/>
                    </a:cubicBezTo>
                    <a:cubicBezTo>
                      <a:pt x="1548539" y="1203551"/>
                      <a:pt x="1810015" y="1296446"/>
                      <a:pt x="2011334" y="1131178"/>
                    </a:cubicBezTo>
                    <a:cubicBezTo>
                      <a:pt x="2032658" y="1174707"/>
                      <a:pt x="2058383" y="1212553"/>
                      <a:pt x="2087306" y="1244074"/>
                    </a:cubicBezTo>
                    <a:lnTo>
                      <a:pt x="2130244" y="1284021"/>
                    </a:lnTo>
                    <a:lnTo>
                      <a:pt x="2130243" y="1989599"/>
                    </a:lnTo>
                    <a:cubicBezTo>
                      <a:pt x="2130243" y="2577850"/>
                      <a:pt x="1653372" y="3054721"/>
                      <a:pt x="1065121" y="3054721"/>
                    </a:cubicBezTo>
                    <a:lnTo>
                      <a:pt x="1065122" y="3054720"/>
                    </a:lnTo>
                    <a:cubicBezTo>
                      <a:pt x="476871" y="3054720"/>
                      <a:pt x="0" y="2577849"/>
                      <a:pt x="0" y="1989598"/>
                    </a:cubicBezTo>
                    <a:lnTo>
                      <a:pt x="0" y="1065122"/>
                    </a:lnTo>
                    <a:cubicBezTo>
                      <a:pt x="0" y="476871"/>
                      <a:pt x="476871" y="0"/>
                      <a:pt x="1065122" y="0"/>
                    </a:cubicBezTo>
                    <a:close/>
                  </a:path>
                </a:pathLst>
              </a:custGeom>
              <a:solidFill>
                <a:srgbClr val="D45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Retângulo: Cantos Arredondados 1048">
                <a:extLst>
                  <a:ext uri="{FF2B5EF4-FFF2-40B4-BE49-F238E27FC236}">
                    <a16:creationId xmlns:a16="http://schemas.microsoft.com/office/drawing/2014/main" id="{689D47BE-DCF0-498A-AF97-AA4750C021B6}"/>
                  </a:ext>
                </a:extLst>
              </p:cNvPr>
              <p:cNvSpPr/>
              <p:nvPr/>
            </p:nvSpPr>
            <p:spPr>
              <a:xfrm>
                <a:off x="9337677" y="1189723"/>
                <a:ext cx="490622" cy="6034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id="{80719A31-FE2E-4C09-B2E2-B4992340123F}"/>
                  </a:ext>
                </a:extLst>
              </p:cNvPr>
              <p:cNvSpPr/>
              <p:nvPr/>
            </p:nvSpPr>
            <p:spPr>
              <a:xfrm>
                <a:off x="9154321" y="1863280"/>
                <a:ext cx="366712" cy="4510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" name="Grupo 16"/>
          <p:cNvGrpSpPr/>
          <p:nvPr/>
        </p:nvGrpSpPr>
        <p:grpSpPr>
          <a:xfrm>
            <a:off x="8326193" y="2396904"/>
            <a:ext cx="1447616" cy="1447616"/>
            <a:chOff x="8326193" y="2396904"/>
            <a:chExt cx="1447616" cy="1447616"/>
          </a:xfrm>
        </p:grpSpPr>
        <p:sp>
          <p:nvSpPr>
            <p:cNvPr id="185" name="Retângulo 184"/>
            <p:cNvSpPr/>
            <p:nvPr/>
          </p:nvSpPr>
          <p:spPr>
            <a:xfrm>
              <a:off x="8326193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9" name="Agrupar 158">
              <a:extLst>
                <a:ext uri="{FF2B5EF4-FFF2-40B4-BE49-F238E27FC236}">
                  <a16:creationId xmlns:a16="http://schemas.microsoft.com/office/drawing/2014/main" id="{E875B3DF-C23E-4E48-8BB5-F17C2DEE1D9B}"/>
                </a:ext>
              </a:extLst>
            </p:cNvPr>
            <p:cNvGrpSpPr/>
            <p:nvPr/>
          </p:nvGrpSpPr>
          <p:grpSpPr>
            <a:xfrm>
              <a:off x="8801897" y="2509929"/>
              <a:ext cx="504361" cy="1219153"/>
              <a:chOff x="13356297" y="-1446745"/>
              <a:chExt cx="3557942" cy="8600339"/>
            </a:xfrm>
          </p:grpSpPr>
          <p:grpSp>
            <p:nvGrpSpPr>
              <p:cNvPr id="142" name="Agrupar 141">
                <a:extLst>
                  <a:ext uri="{FF2B5EF4-FFF2-40B4-BE49-F238E27FC236}">
                    <a16:creationId xmlns:a16="http://schemas.microsoft.com/office/drawing/2014/main" id="{6C847DE3-F8CD-4FFF-B716-B66F5E1350DD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id="{53118A0F-584D-43C6-BD02-205B4634D9F8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:a16="http://schemas.microsoft.com/office/drawing/2014/main" id="{D5673341-C643-4F4A-95F2-1F49AD116BA1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5" name="Agrupar 144">
                <a:extLst>
                  <a:ext uri="{FF2B5EF4-FFF2-40B4-BE49-F238E27FC236}">
                    <a16:creationId xmlns:a16="http://schemas.microsoft.com/office/drawing/2014/main" id="{0DFFB205-A3DF-458A-AF11-04ED9DE4A1B9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143" name="Agrupar 142">
                  <a:extLst>
                    <a:ext uri="{FF2B5EF4-FFF2-40B4-BE49-F238E27FC236}">
                      <a16:creationId xmlns:a16="http://schemas.microsoft.com/office/drawing/2014/main" id="{13BA739A-3324-4493-910D-A1CBE1AAB26C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135" name="Retângulo: Cantos Arredondados 134">
                    <a:extLst>
                      <a:ext uri="{FF2B5EF4-FFF2-40B4-BE49-F238E27FC236}">
                        <a16:creationId xmlns:a16="http://schemas.microsoft.com/office/drawing/2014/main" id="{B6F5DDAE-4703-473E-AAD7-38588D7AE164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: Cantos Arredondados 190">
                    <a:extLst>
                      <a:ext uri="{FF2B5EF4-FFF2-40B4-BE49-F238E27FC236}">
                        <a16:creationId xmlns:a16="http://schemas.microsoft.com/office/drawing/2014/main" id="{9B3E0510-E079-4337-AF8E-2A14842A66FF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: Cantos Arredondados 191">
                    <a:extLst>
                      <a:ext uri="{FF2B5EF4-FFF2-40B4-BE49-F238E27FC236}">
                        <a16:creationId xmlns:a16="http://schemas.microsoft.com/office/drawing/2014/main" id="{67F81CB9-B22D-425F-8A57-E9C6A78E48D9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:a16="http://schemas.microsoft.com/office/drawing/2014/main" id="{8795BB25-556D-4842-8615-F5F24FF5FE76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Retângulo: Cantos Arredondados 193">
                    <a:extLst>
                      <a:ext uri="{FF2B5EF4-FFF2-40B4-BE49-F238E27FC236}">
                        <a16:creationId xmlns:a16="http://schemas.microsoft.com/office/drawing/2014/main" id="{9FFE493A-40FD-41DF-A5F6-CD40D981CBA2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Elipse 139">
                    <a:extLst>
                      <a:ext uri="{FF2B5EF4-FFF2-40B4-BE49-F238E27FC236}">
                        <a16:creationId xmlns:a16="http://schemas.microsoft.com/office/drawing/2014/main" id="{F1861ECC-B3D5-4F79-8595-449F83558018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202" name="Agrupar 201">
                  <a:extLst>
                    <a:ext uri="{FF2B5EF4-FFF2-40B4-BE49-F238E27FC236}">
                      <a16:creationId xmlns:a16="http://schemas.microsoft.com/office/drawing/2014/main" id="{5A730A17-4000-4210-9819-9EF5026F4E58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:a16="http://schemas.microsoft.com/office/drawing/2014/main" id="{46824F53-52CA-41C1-9AF9-4554FF42F850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: Cantos Arredondados 203">
                    <a:extLst>
                      <a:ext uri="{FF2B5EF4-FFF2-40B4-BE49-F238E27FC236}">
                        <a16:creationId xmlns:a16="http://schemas.microsoft.com/office/drawing/2014/main" id="{39E0458B-B87B-443B-84E2-34B313C689D0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204">
                    <a:extLst>
                      <a:ext uri="{FF2B5EF4-FFF2-40B4-BE49-F238E27FC236}">
                        <a16:creationId xmlns:a16="http://schemas.microsoft.com/office/drawing/2014/main" id="{70225858-235A-480B-AABD-D477450D63A7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: Cantos Arredondados 205">
                    <a:extLst>
                      <a:ext uri="{FF2B5EF4-FFF2-40B4-BE49-F238E27FC236}">
                        <a16:creationId xmlns:a16="http://schemas.microsoft.com/office/drawing/2014/main" id="{F3CD6DB3-0351-45AB-9F3F-51B9C9C3A1FE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: Cantos Arredondados 206">
                    <a:extLst>
                      <a:ext uri="{FF2B5EF4-FFF2-40B4-BE49-F238E27FC236}">
                        <a16:creationId xmlns:a16="http://schemas.microsoft.com/office/drawing/2014/main" id="{34B6C88A-A47F-46F6-A2B0-ECED0822E8E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id="{17839313-D02F-47B1-AC74-C2BC8059BF92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: Cantos Arredondados 148">
                <a:extLst>
                  <a:ext uri="{FF2B5EF4-FFF2-40B4-BE49-F238E27FC236}">
                    <a16:creationId xmlns:a16="http://schemas.microsoft.com/office/drawing/2014/main" id="{72FB4C24-7553-4D0D-BEC0-DE125B7747F6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: Cantos Arredondados 211">
                <a:extLst>
                  <a:ext uri="{FF2B5EF4-FFF2-40B4-BE49-F238E27FC236}">
                    <a16:creationId xmlns:a16="http://schemas.microsoft.com/office/drawing/2014/main" id="{9A42D5A5-E9A0-4AE4-89F4-121F59EF1111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212">
                <a:extLst>
                  <a:ext uri="{FF2B5EF4-FFF2-40B4-BE49-F238E27FC236}">
                    <a16:creationId xmlns:a16="http://schemas.microsoft.com/office/drawing/2014/main" id="{AC334D68-2C8B-4C12-A4C3-9D8A70F1010D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tângulo: Cantos Arredondados 149">
                <a:extLst>
                  <a:ext uri="{FF2B5EF4-FFF2-40B4-BE49-F238E27FC236}">
                    <a16:creationId xmlns:a16="http://schemas.microsoft.com/office/drawing/2014/main" id="{A0361198-4B8F-43FE-8B6A-056352F1A75A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Retângulo: Cantos Arredondados 215">
                <a:extLst>
                  <a:ext uri="{FF2B5EF4-FFF2-40B4-BE49-F238E27FC236}">
                    <a16:creationId xmlns:a16="http://schemas.microsoft.com/office/drawing/2014/main" id="{67A682AF-8F4F-4D36-B468-91FFAF768CF7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656408" y="4399173"/>
            <a:ext cx="1447616" cy="1447616"/>
            <a:chOff x="2772147" y="4567783"/>
            <a:chExt cx="1447616" cy="1447616"/>
          </a:xfrm>
        </p:grpSpPr>
        <p:sp>
          <p:nvSpPr>
            <p:cNvPr id="195" name="Retângulo 194"/>
            <p:cNvSpPr/>
            <p:nvPr/>
          </p:nvSpPr>
          <p:spPr>
            <a:xfrm>
              <a:off x="2772147" y="456778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5" name="Agrupar 264">
              <a:extLst>
                <a:ext uri="{FF2B5EF4-FFF2-40B4-BE49-F238E27FC236}">
                  <a16:creationId xmlns:a16="http://schemas.microsoft.com/office/drawing/2014/main" id="{520FCCF6-6F58-405A-9CFD-9C7FFC60723D}"/>
                </a:ext>
              </a:extLst>
            </p:cNvPr>
            <p:cNvGrpSpPr/>
            <p:nvPr/>
          </p:nvGrpSpPr>
          <p:grpSpPr>
            <a:xfrm>
              <a:off x="3062383" y="4775025"/>
              <a:ext cx="867143" cy="1115717"/>
              <a:chOff x="3684874" y="1102128"/>
              <a:chExt cx="4878097" cy="6276445"/>
            </a:xfrm>
          </p:grpSpPr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id="{D600D2BC-210B-46D7-A0E8-A2CA67CCBBCE}"/>
                  </a:ext>
                </a:extLst>
              </p:cNvPr>
              <p:cNvSpPr/>
              <p:nvPr/>
            </p:nvSpPr>
            <p:spPr>
              <a:xfrm>
                <a:off x="3684874" y="1102128"/>
                <a:ext cx="4835501" cy="6276445"/>
              </a:xfrm>
              <a:custGeom>
                <a:avLst/>
                <a:gdLst>
                  <a:gd name="connsiteX0" fmla="*/ 0 w 4835501"/>
                  <a:gd name="connsiteY0" fmla="*/ 0 h 6276445"/>
                  <a:gd name="connsiteX1" fmla="*/ 4835501 w 4835501"/>
                  <a:gd name="connsiteY1" fmla="*/ 0 h 6276445"/>
                  <a:gd name="connsiteX2" fmla="*/ 4835501 w 4835501"/>
                  <a:gd name="connsiteY2" fmla="*/ 4908722 h 6276445"/>
                  <a:gd name="connsiteX3" fmla="*/ 3406315 w 4835501"/>
                  <a:gd name="connsiteY3" fmla="*/ 4908722 h 6276445"/>
                  <a:gd name="connsiteX4" fmla="*/ 3406315 w 4835501"/>
                  <a:gd name="connsiteY4" fmla="*/ 6276445 h 6276445"/>
                  <a:gd name="connsiteX5" fmla="*/ 0 w 4835501"/>
                  <a:gd name="connsiteY5" fmla="*/ 6276445 h 627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35501" h="6276445">
                    <a:moveTo>
                      <a:pt x="0" y="0"/>
                    </a:moveTo>
                    <a:lnTo>
                      <a:pt x="4835501" y="0"/>
                    </a:lnTo>
                    <a:lnTo>
                      <a:pt x="4835501" y="4908722"/>
                    </a:lnTo>
                    <a:lnTo>
                      <a:pt x="3406315" y="4908722"/>
                    </a:lnTo>
                    <a:lnTo>
                      <a:pt x="3406315" y="6276445"/>
                    </a:lnTo>
                    <a:lnTo>
                      <a:pt x="0" y="62764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: Cantos Arredondados 256">
                <a:extLst>
                  <a:ext uri="{FF2B5EF4-FFF2-40B4-BE49-F238E27FC236}">
                    <a16:creationId xmlns:a16="http://schemas.microsoft.com/office/drawing/2014/main" id="{462C7750-E0AE-4F01-8018-592DD08217C0}"/>
                  </a:ext>
                </a:extLst>
              </p:cNvPr>
              <p:cNvSpPr/>
              <p:nvPr/>
            </p:nvSpPr>
            <p:spPr>
              <a:xfrm>
                <a:off x="4067660" y="2733263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: Cantos Arredondados 259">
                <a:extLst>
                  <a:ext uri="{FF2B5EF4-FFF2-40B4-BE49-F238E27FC236}">
                    <a16:creationId xmlns:a16="http://schemas.microsoft.com/office/drawing/2014/main" id="{E54CDA2E-DCB4-4484-90F2-A70A13ADD49F}"/>
                  </a:ext>
                </a:extLst>
              </p:cNvPr>
              <p:cNvSpPr/>
              <p:nvPr/>
            </p:nvSpPr>
            <p:spPr>
              <a:xfrm>
                <a:off x="4131366" y="3689870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Retângulo: Cantos Arredondados 260">
                <a:extLst>
                  <a:ext uri="{FF2B5EF4-FFF2-40B4-BE49-F238E27FC236}">
                    <a16:creationId xmlns:a16="http://schemas.microsoft.com/office/drawing/2014/main" id="{9CF51FBB-1620-4473-9DC5-A69F0DD7A473}"/>
                  </a:ext>
                </a:extLst>
              </p:cNvPr>
              <p:cNvSpPr/>
              <p:nvPr/>
            </p:nvSpPr>
            <p:spPr>
              <a:xfrm>
                <a:off x="4131366" y="4712104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Retângulo: Cantos Arredondados 262">
                <a:extLst>
                  <a:ext uri="{FF2B5EF4-FFF2-40B4-BE49-F238E27FC236}">
                    <a16:creationId xmlns:a16="http://schemas.microsoft.com/office/drawing/2014/main" id="{E6C74F82-13C9-43CE-9E49-9DC4CCE65324}"/>
                  </a:ext>
                </a:extLst>
              </p:cNvPr>
              <p:cNvSpPr/>
              <p:nvPr/>
            </p:nvSpPr>
            <p:spPr>
              <a:xfrm>
                <a:off x="4695108" y="1708986"/>
                <a:ext cx="2703817" cy="3557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Retângulo: Cantos Arredondados 263">
                <a:extLst>
                  <a:ext uri="{FF2B5EF4-FFF2-40B4-BE49-F238E27FC236}">
                    <a16:creationId xmlns:a16="http://schemas.microsoft.com/office/drawing/2014/main" id="{28AD1918-BD32-4C5A-8A20-ED51AE58A0DF}"/>
                  </a:ext>
                </a:extLst>
              </p:cNvPr>
              <p:cNvSpPr/>
              <p:nvPr/>
            </p:nvSpPr>
            <p:spPr>
              <a:xfrm>
                <a:off x="4137990" y="5754007"/>
                <a:ext cx="2111180" cy="249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Triângulo Retângulo 257">
                <a:extLst>
                  <a:ext uri="{FF2B5EF4-FFF2-40B4-BE49-F238E27FC236}">
                    <a16:creationId xmlns:a16="http://schemas.microsoft.com/office/drawing/2014/main" id="{8519EA05-146F-4017-8D36-72D4F606AF57}"/>
                  </a:ext>
                </a:extLst>
              </p:cNvPr>
              <p:cNvSpPr/>
              <p:nvPr/>
            </p:nvSpPr>
            <p:spPr>
              <a:xfrm rot="16200000" flipH="1" flipV="1">
                <a:off x="7119808" y="5935410"/>
                <a:ext cx="1403882" cy="148244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6517595" y="4372021"/>
            <a:ext cx="1447616" cy="1447616"/>
            <a:chOff x="6127350" y="4552845"/>
            <a:chExt cx="1447616" cy="1447616"/>
          </a:xfrm>
        </p:grpSpPr>
        <p:sp>
          <p:nvSpPr>
            <p:cNvPr id="214" name="Retângulo 213"/>
            <p:cNvSpPr/>
            <p:nvPr/>
          </p:nvSpPr>
          <p:spPr>
            <a:xfrm>
              <a:off x="6127350" y="455284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3" name="Agrupar 282">
              <a:extLst>
                <a:ext uri="{FF2B5EF4-FFF2-40B4-BE49-F238E27FC236}">
                  <a16:creationId xmlns:a16="http://schemas.microsoft.com/office/drawing/2014/main" id="{809B99C3-EFEC-4EAD-9FCE-4EEC25D99E3B}"/>
                </a:ext>
              </a:extLst>
            </p:cNvPr>
            <p:cNvGrpSpPr/>
            <p:nvPr/>
          </p:nvGrpSpPr>
          <p:grpSpPr>
            <a:xfrm>
              <a:off x="6231822" y="4919651"/>
              <a:ext cx="1319484" cy="777091"/>
              <a:chOff x="8830290" y="4358340"/>
              <a:chExt cx="6069296" cy="3574428"/>
            </a:xfrm>
          </p:grpSpPr>
          <p:sp>
            <p:nvSpPr>
              <p:cNvPr id="268" name="Retângulo: Cantos Arredondados 267">
                <a:extLst>
                  <a:ext uri="{FF2B5EF4-FFF2-40B4-BE49-F238E27FC236}">
                    <a16:creationId xmlns:a16="http://schemas.microsoft.com/office/drawing/2014/main" id="{8FA7BE3A-E5D3-4B70-BEFE-923754F3BD21}"/>
                  </a:ext>
                </a:extLst>
              </p:cNvPr>
              <p:cNvSpPr/>
              <p:nvPr/>
            </p:nvSpPr>
            <p:spPr>
              <a:xfrm>
                <a:off x="8830290" y="6230221"/>
                <a:ext cx="4504316" cy="1702547"/>
              </a:xfrm>
              <a:prstGeom prst="roundRect">
                <a:avLst/>
              </a:prstGeom>
              <a:solidFill>
                <a:srgbClr val="272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268">
                <a:extLst>
                  <a:ext uri="{FF2B5EF4-FFF2-40B4-BE49-F238E27FC236}">
                    <a16:creationId xmlns:a16="http://schemas.microsoft.com/office/drawing/2014/main" id="{093A1538-407B-4026-9C8D-5FBCFBE1F3D3}"/>
                  </a:ext>
                </a:extLst>
              </p:cNvPr>
              <p:cNvSpPr/>
              <p:nvPr/>
            </p:nvSpPr>
            <p:spPr>
              <a:xfrm>
                <a:off x="10211371" y="6753400"/>
                <a:ext cx="2891727" cy="566353"/>
              </a:xfrm>
              <a:prstGeom prst="roundRect">
                <a:avLst>
                  <a:gd name="adj" fmla="val 50000"/>
                </a:avLst>
              </a:prstGeom>
              <a:solidFill>
                <a:srgbClr val="343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: Cantos Arredondados 283">
                <a:extLst>
                  <a:ext uri="{FF2B5EF4-FFF2-40B4-BE49-F238E27FC236}">
                    <a16:creationId xmlns:a16="http://schemas.microsoft.com/office/drawing/2014/main" id="{FE0B58E9-5097-4A1C-8018-2166F439DEE2}"/>
                  </a:ext>
                </a:extLst>
              </p:cNvPr>
              <p:cNvSpPr/>
              <p:nvPr/>
            </p:nvSpPr>
            <p:spPr>
              <a:xfrm>
                <a:off x="8830290" y="5895149"/>
                <a:ext cx="4504317" cy="581080"/>
              </a:xfrm>
              <a:prstGeom prst="roundRect">
                <a:avLst>
                  <a:gd name="adj" fmla="val 18737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Semicírculo 281">
                <a:extLst>
                  <a:ext uri="{FF2B5EF4-FFF2-40B4-BE49-F238E27FC236}">
                    <a16:creationId xmlns:a16="http://schemas.microsoft.com/office/drawing/2014/main" id="{5A3A2331-5BD6-4036-A0A0-CD23ECC8AC48}"/>
                  </a:ext>
                </a:extLst>
              </p:cNvPr>
              <p:cNvSpPr/>
              <p:nvPr/>
            </p:nvSpPr>
            <p:spPr>
              <a:xfrm rot="16200000">
                <a:off x="12574532" y="4358341"/>
                <a:ext cx="2325055" cy="2325053"/>
              </a:xfrm>
              <a:prstGeom prst="blockArc">
                <a:avLst>
                  <a:gd name="adj1" fmla="val 12965460"/>
                  <a:gd name="adj2" fmla="val 4513954"/>
                  <a:gd name="adj3" fmla="val 16323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upo 24"/>
          <p:cNvGrpSpPr/>
          <p:nvPr/>
        </p:nvGrpSpPr>
        <p:grpSpPr>
          <a:xfrm>
            <a:off x="8657423" y="4349126"/>
            <a:ext cx="1447616" cy="1447616"/>
            <a:chOff x="8247505" y="4797505"/>
            <a:chExt cx="1447616" cy="1447616"/>
          </a:xfrm>
        </p:grpSpPr>
        <p:sp>
          <p:nvSpPr>
            <p:cNvPr id="215" name="Retângulo 214"/>
            <p:cNvSpPr/>
            <p:nvPr/>
          </p:nvSpPr>
          <p:spPr>
            <a:xfrm>
              <a:off x="8247505" y="479750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0" name="Agrupar 299">
              <a:extLst>
                <a:ext uri="{FF2B5EF4-FFF2-40B4-BE49-F238E27FC236}">
                  <a16:creationId xmlns:a16="http://schemas.microsoft.com/office/drawing/2014/main" id="{E26C7836-1978-435A-A8AD-F9806F998076}"/>
                </a:ext>
              </a:extLst>
            </p:cNvPr>
            <p:cNvGrpSpPr/>
            <p:nvPr/>
          </p:nvGrpSpPr>
          <p:grpSpPr>
            <a:xfrm>
              <a:off x="8632418" y="4797505"/>
              <a:ext cx="710133" cy="1403763"/>
              <a:chOff x="13243150" y="307415"/>
              <a:chExt cx="3063809" cy="6056415"/>
            </a:xfrm>
          </p:grpSpPr>
          <p:sp>
            <p:nvSpPr>
              <p:cNvPr id="298" name="Elipse 297">
                <a:extLst>
                  <a:ext uri="{FF2B5EF4-FFF2-40B4-BE49-F238E27FC236}">
                    <a16:creationId xmlns:a16="http://schemas.microsoft.com/office/drawing/2014/main" id="{1AC8AD9C-17AF-460E-9A13-A7BE1EF28084}"/>
                  </a:ext>
                </a:extLst>
              </p:cNvPr>
              <p:cNvSpPr/>
              <p:nvPr/>
            </p:nvSpPr>
            <p:spPr>
              <a:xfrm>
                <a:off x="13999404" y="307415"/>
                <a:ext cx="2307555" cy="2307555"/>
              </a:xfrm>
              <a:prstGeom prst="ellipse">
                <a:avLst/>
              </a:prstGeom>
              <a:solidFill>
                <a:srgbClr val="AE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5" name="Retângulo 284">
                <a:extLst>
                  <a:ext uri="{FF2B5EF4-FFF2-40B4-BE49-F238E27FC236}">
                    <a16:creationId xmlns:a16="http://schemas.microsoft.com/office/drawing/2014/main" id="{51A9025C-FD20-4BEF-B352-11F35392B689}"/>
                  </a:ext>
                </a:extLst>
              </p:cNvPr>
              <p:cNvSpPr/>
              <p:nvPr/>
            </p:nvSpPr>
            <p:spPr>
              <a:xfrm>
                <a:off x="13376867" y="2456341"/>
                <a:ext cx="2479291" cy="3482535"/>
              </a:xfrm>
              <a:prstGeom prst="rect">
                <a:avLst/>
              </a:prstGeom>
              <a:solidFill>
                <a:srgbClr val="00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2">
                <a:extLst>
                  <a:ext uri="{FF2B5EF4-FFF2-40B4-BE49-F238E27FC236}">
                    <a16:creationId xmlns:a16="http://schemas.microsoft.com/office/drawing/2014/main" id="{9BF9AF62-4273-4C6D-BB39-E582E0933D4B}"/>
                  </a:ext>
                </a:extLst>
              </p:cNvPr>
              <p:cNvSpPr/>
              <p:nvPr/>
            </p:nvSpPr>
            <p:spPr>
              <a:xfrm>
                <a:off x="13245149" y="5397910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: Cantos Arredondados 295">
                <a:extLst>
                  <a:ext uri="{FF2B5EF4-FFF2-40B4-BE49-F238E27FC236}">
                    <a16:creationId xmlns:a16="http://schemas.microsoft.com/office/drawing/2014/main" id="{A8975CEA-C473-4511-8808-72833D31551A}"/>
                  </a:ext>
                </a:extLst>
              </p:cNvPr>
              <p:cNvSpPr/>
              <p:nvPr/>
            </p:nvSpPr>
            <p:spPr>
              <a:xfrm>
                <a:off x="13243150" y="2094629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Elipse 293">
                <a:extLst>
                  <a:ext uri="{FF2B5EF4-FFF2-40B4-BE49-F238E27FC236}">
                    <a16:creationId xmlns:a16="http://schemas.microsoft.com/office/drawing/2014/main" id="{7DFB6E85-CD83-40C2-9D4F-D3D43506BA2F}"/>
                  </a:ext>
                </a:extLst>
              </p:cNvPr>
              <p:cNvSpPr/>
              <p:nvPr/>
            </p:nvSpPr>
            <p:spPr>
              <a:xfrm>
                <a:off x="13776186" y="3352695"/>
                <a:ext cx="1733247" cy="1733247"/>
              </a:xfrm>
              <a:prstGeom prst="ellipse">
                <a:avLst/>
              </a:prstGeom>
              <a:solidFill>
                <a:srgbClr val="FAC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: Cantos Arredondados 294">
                <a:extLst>
                  <a:ext uri="{FF2B5EF4-FFF2-40B4-BE49-F238E27FC236}">
                    <a16:creationId xmlns:a16="http://schemas.microsoft.com/office/drawing/2014/main" id="{63AC15BA-A855-4677-B8C8-E9CC95C10367}"/>
                  </a:ext>
                </a:extLst>
              </p:cNvPr>
              <p:cNvSpPr/>
              <p:nvPr/>
            </p:nvSpPr>
            <p:spPr>
              <a:xfrm>
                <a:off x="14767572" y="3707480"/>
                <a:ext cx="350789" cy="706510"/>
              </a:xfrm>
              <a:prstGeom prst="roundRect">
                <a:avLst>
                  <a:gd name="adj" fmla="val 50000"/>
                </a:avLst>
              </a:prstGeom>
              <a:solidFill>
                <a:srgbClr val="FBD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874117" y="2033091"/>
            <a:ext cx="1447616" cy="1447616"/>
            <a:chOff x="1874117" y="2033091"/>
            <a:chExt cx="1447616" cy="1447616"/>
          </a:xfrm>
        </p:grpSpPr>
        <p:sp>
          <p:nvSpPr>
            <p:cNvPr id="3" name="Retângulo 2"/>
            <p:cNvSpPr/>
            <p:nvPr/>
          </p:nvSpPr>
          <p:spPr>
            <a:xfrm>
              <a:off x="1874117" y="203309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2611FD7-3B7D-4655-B283-BEC8CF14ECBE}"/>
                </a:ext>
              </a:extLst>
            </p:cNvPr>
            <p:cNvGrpSpPr/>
            <p:nvPr/>
          </p:nvGrpSpPr>
          <p:grpSpPr>
            <a:xfrm>
              <a:off x="2223734" y="2109479"/>
              <a:ext cx="805870" cy="1299619"/>
              <a:chOff x="6463471" y="-274142"/>
              <a:chExt cx="4754218" cy="7667086"/>
            </a:xfrm>
          </p:grpSpPr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2D8CF0F8-D0D6-47DC-99DB-DF7E190491A9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86" name="Agrupar 85">
                <a:extLst>
                  <a:ext uri="{FF2B5EF4-FFF2-40B4-BE49-F238E27FC236}">
                    <a16:creationId xmlns:a16="http://schemas.microsoft.com/office/drawing/2014/main" id="{695E4B90-715B-4429-A244-D30BA45D1BE4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85" name="Forma Livre: Forma 84">
                  <a:extLst>
                    <a:ext uri="{FF2B5EF4-FFF2-40B4-BE49-F238E27FC236}">
                      <a16:creationId xmlns:a16="http://schemas.microsoft.com/office/drawing/2014/main" id="{48158AC0-6E3E-4311-8D0C-C56603B50B28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26925929-A69E-491D-936C-F338E8DE11E7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A18B30C9-8194-4056-B24B-E19AE28B2558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8" name="Retângulo: Cantos Arredondados 87">
                <a:extLst>
                  <a:ext uri="{FF2B5EF4-FFF2-40B4-BE49-F238E27FC236}">
                    <a16:creationId xmlns:a16="http://schemas.microsoft.com/office/drawing/2014/main" id="{BA69AFFF-4675-4EC0-9645-7D1C04A28533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:a16="http://schemas.microsoft.com/office/drawing/2014/main" id="{638CA48E-22E1-4F8A-8F33-40183A19E9D3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id="{ABE4928C-040B-4B6E-8110-468C193EE55E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id="{09B2E417-70A4-4BF4-A9EF-65B95D78010B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97" name="Forma Livre: Forma 96">
                  <a:extLst>
                    <a:ext uri="{FF2B5EF4-FFF2-40B4-BE49-F238E27FC236}">
                      <a16:creationId xmlns:a16="http://schemas.microsoft.com/office/drawing/2014/main" id="{499A2CC8-E6E0-492D-9235-ADC4AA2B05AF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:a16="http://schemas.microsoft.com/office/drawing/2014/main" id="{E15A3C42-650A-4D6C-976D-897DB240BC91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id="{EE7F0FD3-B4D8-430B-8192-C7B2AE36E982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0A375BB1-A425-4D7C-BF1C-10179F3E5942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6" name="Agrupar 115">
                <a:extLst>
                  <a:ext uri="{FF2B5EF4-FFF2-40B4-BE49-F238E27FC236}">
                    <a16:creationId xmlns:a16="http://schemas.microsoft.com/office/drawing/2014/main" id="{9E7ACA10-C3ED-47E4-BD24-DA1344B0FAFB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114" name="Agrupar 113">
                  <a:extLst>
                    <a:ext uri="{FF2B5EF4-FFF2-40B4-BE49-F238E27FC236}">
                      <a16:creationId xmlns:a16="http://schemas.microsoft.com/office/drawing/2014/main" id="{A2EF74D5-D009-4485-ACA8-30405CC6C150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108" name="Forma Livre: Forma 107">
                    <a:extLst>
                      <a:ext uri="{FF2B5EF4-FFF2-40B4-BE49-F238E27FC236}">
                        <a16:creationId xmlns:a16="http://schemas.microsoft.com/office/drawing/2014/main" id="{3C65CB03-71DE-451E-971E-E56989C7D380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Elipse 112">
                    <a:extLst>
                      <a:ext uri="{FF2B5EF4-FFF2-40B4-BE49-F238E27FC236}">
                        <a16:creationId xmlns:a16="http://schemas.microsoft.com/office/drawing/2014/main" id="{6C80F620-D0BB-458E-A4F3-C96E6449431F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" name="Retângulo: Cantos Arredondados 114">
                  <a:extLst>
                    <a:ext uri="{FF2B5EF4-FFF2-40B4-BE49-F238E27FC236}">
                      <a16:creationId xmlns:a16="http://schemas.microsoft.com/office/drawing/2014/main" id="{15FD6483-6B07-4E3B-917F-3CECBB42E7FD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3" name="Retângulo 182"/>
          <p:cNvSpPr/>
          <p:nvPr/>
        </p:nvSpPr>
        <p:spPr>
          <a:xfrm>
            <a:off x="366125" y="312909"/>
            <a:ext cx="1447616" cy="14476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9579708" y="2385172"/>
            <a:ext cx="1447616" cy="1447616"/>
            <a:chOff x="9579708" y="2385172"/>
            <a:chExt cx="1447616" cy="1447616"/>
          </a:xfrm>
        </p:grpSpPr>
        <p:sp>
          <p:nvSpPr>
            <p:cNvPr id="187" name="Retângulo 186"/>
            <p:cNvSpPr/>
            <p:nvPr/>
          </p:nvSpPr>
          <p:spPr>
            <a:xfrm>
              <a:off x="9579708" y="2385172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id="{A7B98D12-2E1A-49F5-8BB2-E71A906EAAC2}"/>
                </a:ext>
              </a:extLst>
            </p:cNvPr>
            <p:cNvGrpSpPr/>
            <p:nvPr/>
          </p:nvGrpSpPr>
          <p:grpSpPr>
            <a:xfrm>
              <a:off x="10105039" y="2598051"/>
              <a:ext cx="448997" cy="1145038"/>
              <a:chOff x="11455518" y="-5433753"/>
              <a:chExt cx="4626114" cy="11797583"/>
            </a:xfrm>
          </p:grpSpPr>
          <p:sp>
            <p:nvSpPr>
              <p:cNvPr id="227" name="Retângulo: Cantos Arredondados 226">
                <a:extLst>
                  <a:ext uri="{FF2B5EF4-FFF2-40B4-BE49-F238E27FC236}">
                    <a16:creationId xmlns:a16="http://schemas.microsoft.com/office/drawing/2014/main" id="{3D98F8D2-4886-4A9E-AF0D-E1527772E542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1" name="Retângulo: Cantos Arredondados 230">
                <a:extLst>
                  <a:ext uri="{FF2B5EF4-FFF2-40B4-BE49-F238E27FC236}">
                    <a16:creationId xmlns:a16="http://schemas.microsoft.com/office/drawing/2014/main" id="{54CEBB95-E465-4165-AAA1-AC14A84F1255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Lágrima 229">
                <a:extLst>
                  <a:ext uri="{FF2B5EF4-FFF2-40B4-BE49-F238E27FC236}">
                    <a16:creationId xmlns:a16="http://schemas.microsoft.com/office/drawing/2014/main" id="{FE05ADE5-EB90-4592-ACE9-86A647520899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2" name="Retângulo: Cantos Arredondados 231">
                <a:extLst>
                  <a:ext uri="{FF2B5EF4-FFF2-40B4-BE49-F238E27FC236}">
                    <a16:creationId xmlns:a16="http://schemas.microsoft.com/office/drawing/2014/main" id="{30718A0D-91D9-47CD-8F99-D136F61B2999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Retângulo: Cantos Arredondados 234">
                <a:extLst>
                  <a:ext uri="{FF2B5EF4-FFF2-40B4-BE49-F238E27FC236}">
                    <a16:creationId xmlns:a16="http://schemas.microsoft.com/office/drawing/2014/main" id="{130ACD35-AD4D-42AB-8CF1-5B7D0C0C66FA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Retângulo 232">
                <a:extLst>
                  <a:ext uri="{FF2B5EF4-FFF2-40B4-BE49-F238E27FC236}">
                    <a16:creationId xmlns:a16="http://schemas.microsoft.com/office/drawing/2014/main" id="{F2A4F3F5-785C-4E80-9680-BAF386CA2162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Retângulo: Cantos Arredondados 233">
                <a:extLst>
                  <a:ext uri="{FF2B5EF4-FFF2-40B4-BE49-F238E27FC236}">
                    <a16:creationId xmlns:a16="http://schemas.microsoft.com/office/drawing/2014/main" id="{803B14DF-DC9A-4CE0-BE93-F98848786911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Retângulo: Cantos Arredondados 237">
                <a:extLst>
                  <a:ext uri="{FF2B5EF4-FFF2-40B4-BE49-F238E27FC236}">
                    <a16:creationId xmlns:a16="http://schemas.microsoft.com/office/drawing/2014/main" id="{15FB0B33-F081-485F-A36A-EA96CEC5B499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6" name="Retângulo: Cantos Arredondados 235">
                <a:extLst>
                  <a:ext uri="{FF2B5EF4-FFF2-40B4-BE49-F238E27FC236}">
                    <a16:creationId xmlns:a16="http://schemas.microsoft.com/office/drawing/2014/main" id="{D172338A-A68B-47F0-BF46-6F702132B395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0" name="Retângulo: Cantos Arredondados 239">
                <a:extLst>
                  <a:ext uri="{FF2B5EF4-FFF2-40B4-BE49-F238E27FC236}">
                    <a16:creationId xmlns:a16="http://schemas.microsoft.com/office/drawing/2014/main" id="{A71B87BF-67E9-4A3C-9F99-1DBFCD3F2C0A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1" name="Retângulo: Cantos Arredondados 240">
                <a:extLst>
                  <a:ext uri="{FF2B5EF4-FFF2-40B4-BE49-F238E27FC236}">
                    <a16:creationId xmlns:a16="http://schemas.microsoft.com/office/drawing/2014/main" id="{730B3ADE-29CA-4D23-A7B5-59BEBA9CE035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" name="Grupo 20"/>
          <p:cNvGrpSpPr/>
          <p:nvPr/>
        </p:nvGrpSpPr>
        <p:grpSpPr>
          <a:xfrm>
            <a:off x="359312" y="4441431"/>
            <a:ext cx="1447616" cy="1447616"/>
            <a:chOff x="2002785" y="3967309"/>
            <a:chExt cx="1447616" cy="1447616"/>
          </a:xfrm>
        </p:grpSpPr>
        <p:sp>
          <p:nvSpPr>
            <p:cNvPr id="189" name="Retângulo 188"/>
            <p:cNvSpPr/>
            <p:nvPr/>
          </p:nvSpPr>
          <p:spPr>
            <a:xfrm>
              <a:off x="2002785" y="39673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1" name="Agrupar 250">
              <a:extLst>
                <a:ext uri="{FF2B5EF4-FFF2-40B4-BE49-F238E27FC236}">
                  <a16:creationId xmlns:a16="http://schemas.microsoft.com/office/drawing/2014/main" id="{8D27259E-AE66-4353-8ED3-B8259C5E4205}"/>
                </a:ext>
              </a:extLst>
            </p:cNvPr>
            <p:cNvGrpSpPr/>
            <p:nvPr/>
          </p:nvGrpSpPr>
          <p:grpSpPr>
            <a:xfrm>
              <a:off x="2069502" y="4361461"/>
              <a:ext cx="1323551" cy="762612"/>
              <a:chOff x="3425662" y="3126658"/>
              <a:chExt cx="8255061" cy="4756449"/>
            </a:xfrm>
          </p:grpSpPr>
          <p:sp>
            <p:nvSpPr>
              <p:cNvPr id="250" name="Forma Livre: Forma 249">
                <a:extLst>
                  <a:ext uri="{FF2B5EF4-FFF2-40B4-BE49-F238E27FC236}">
                    <a16:creationId xmlns:a16="http://schemas.microsoft.com/office/drawing/2014/main" id="{BB0BFBBF-82DC-4695-B222-D3E871DAE672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id="{BC48C397-74B7-4A76-8401-E48131FAE100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id="{8C3013DB-F725-4F26-940F-6E8FF027AE15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: Cantos Arredondados 252">
                <a:extLst>
                  <a:ext uri="{FF2B5EF4-FFF2-40B4-BE49-F238E27FC236}">
                    <a16:creationId xmlns:a16="http://schemas.microsoft.com/office/drawing/2014/main" id="{30C4C95B-9860-45D8-9D83-E265CC0A0E05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: Cantos Arredondados 253">
                <a:extLst>
                  <a:ext uri="{FF2B5EF4-FFF2-40B4-BE49-F238E27FC236}">
                    <a16:creationId xmlns:a16="http://schemas.microsoft.com/office/drawing/2014/main" id="{E871B4B4-6E92-4B71-93A3-6477FC6EF9F9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: Cantos Arredondados 254">
                <a:extLst>
                  <a:ext uri="{FF2B5EF4-FFF2-40B4-BE49-F238E27FC236}">
                    <a16:creationId xmlns:a16="http://schemas.microsoft.com/office/drawing/2014/main" id="{2FDCCA97-3B96-4989-A442-5B02B6513484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3" name="Grupo 22"/>
          <p:cNvGrpSpPr/>
          <p:nvPr/>
        </p:nvGrpSpPr>
        <p:grpSpPr>
          <a:xfrm>
            <a:off x="4511145" y="4389223"/>
            <a:ext cx="1447616" cy="1447616"/>
            <a:chOff x="4393513" y="4370733"/>
            <a:chExt cx="1447616" cy="1447616"/>
          </a:xfrm>
        </p:grpSpPr>
        <p:sp>
          <p:nvSpPr>
            <p:cNvPr id="197" name="Retângulo 196"/>
            <p:cNvSpPr/>
            <p:nvPr/>
          </p:nvSpPr>
          <p:spPr>
            <a:xfrm>
              <a:off x="4393513" y="437073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9" name="Agrupar 273">
              <a:extLst>
                <a:ext uri="{FF2B5EF4-FFF2-40B4-BE49-F238E27FC236}">
                  <a16:creationId xmlns:a16="http://schemas.microsoft.com/office/drawing/2014/main" id="{987263F3-A655-41F6-B352-FBF7EA56050C}"/>
                </a:ext>
              </a:extLst>
            </p:cNvPr>
            <p:cNvGrpSpPr/>
            <p:nvPr/>
          </p:nvGrpSpPr>
          <p:grpSpPr>
            <a:xfrm rot="21587735">
              <a:off x="4662355" y="4502376"/>
              <a:ext cx="846017" cy="1208107"/>
              <a:chOff x="8205538" y="2606549"/>
              <a:chExt cx="1665340" cy="2378096"/>
            </a:xfrm>
          </p:grpSpPr>
          <p:sp>
            <p:nvSpPr>
              <p:cNvPr id="200" name="Retângulo: Cantos Arredondados 275">
                <a:extLst>
                  <a:ext uri="{FF2B5EF4-FFF2-40B4-BE49-F238E27FC236}">
                    <a16:creationId xmlns:a16="http://schemas.microsoft.com/office/drawing/2014/main" id="{B370B7B5-5F66-4103-96AA-FFE96181F268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276">
                <a:extLst>
                  <a:ext uri="{FF2B5EF4-FFF2-40B4-BE49-F238E27FC236}">
                    <a16:creationId xmlns:a16="http://schemas.microsoft.com/office/drawing/2014/main" id="{567C9E0F-B3C6-4202-86B8-326401017057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: Cantos Arredondados 277">
                <a:extLst>
                  <a:ext uri="{FF2B5EF4-FFF2-40B4-BE49-F238E27FC236}">
                    <a16:creationId xmlns:a16="http://schemas.microsoft.com/office/drawing/2014/main" id="{C258D1D5-86D8-4DF6-9A54-383EC7B7FD87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: Cantos Arredondados 278">
                <a:extLst>
                  <a:ext uri="{FF2B5EF4-FFF2-40B4-BE49-F238E27FC236}">
                    <a16:creationId xmlns:a16="http://schemas.microsoft.com/office/drawing/2014/main" id="{3BA7626C-1009-4076-ADEE-65401675754B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>
                <a:extLst>
                  <a:ext uri="{FF2B5EF4-FFF2-40B4-BE49-F238E27FC236}">
                    <a16:creationId xmlns:a16="http://schemas.microsoft.com/office/drawing/2014/main" id="{F7F7AE31-561B-42C7-A7E4-DB099FFB457E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: Cantos Arredondados 280">
                <a:extLst>
                  <a:ext uri="{FF2B5EF4-FFF2-40B4-BE49-F238E27FC236}">
                    <a16:creationId xmlns:a16="http://schemas.microsoft.com/office/drawing/2014/main" id="{27A2DB09-F535-4887-A02E-457F90246BCB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223951B6-3098-466C-A085-2773F37F748B}"/>
              </a:ext>
            </a:extLst>
          </p:cNvPr>
          <p:cNvGrpSpPr/>
          <p:nvPr/>
        </p:nvGrpSpPr>
        <p:grpSpPr>
          <a:xfrm>
            <a:off x="4149937" y="1998330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:a16="http://schemas.microsoft.com/office/drawing/2014/main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:a16="http://schemas.microsoft.com/office/drawing/2014/main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:a16="http://schemas.microsoft.com/office/drawing/2014/main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:a16="http://schemas.microsoft.com/office/drawing/2014/main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:a16="http://schemas.microsoft.com/office/drawing/2014/main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:a16="http://schemas.microsoft.com/office/drawing/2014/main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:a16="http://schemas.microsoft.com/office/drawing/2014/main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:a16="http://schemas.microsoft.com/office/drawing/2014/main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:a16="http://schemas.microsoft.com/office/drawing/2014/main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:a16="http://schemas.microsoft.com/office/drawing/2014/main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:a16="http://schemas.microsoft.com/office/drawing/2014/main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:a16="http://schemas.microsoft.com/office/drawing/2014/main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0D3A439-DD56-49C5-A401-6676C43FB37B}"/>
              </a:ext>
            </a:extLst>
          </p:cNvPr>
          <p:cNvGrpSpPr/>
          <p:nvPr/>
        </p:nvGrpSpPr>
        <p:grpSpPr>
          <a:xfrm>
            <a:off x="684227" y="2229548"/>
            <a:ext cx="3049003" cy="1680603"/>
            <a:chOff x="343722" y="2655845"/>
            <a:chExt cx="3049003" cy="1680603"/>
          </a:xfrm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A04841B9-8780-499E-860C-D10F233454D3}"/>
                </a:ext>
              </a:extLst>
            </p:cNvPr>
            <p:cNvSpPr/>
            <p:nvPr/>
          </p:nvSpPr>
          <p:spPr>
            <a:xfrm rot="5400000" flipH="1">
              <a:off x="2179263" y="2351676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67993AD6-032A-450D-B4C9-C057430784EE}"/>
                </a:ext>
              </a:extLst>
            </p:cNvPr>
            <p:cNvGrpSpPr/>
            <p:nvPr/>
          </p:nvGrpSpPr>
          <p:grpSpPr>
            <a:xfrm>
              <a:off x="343722" y="3429905"/>
              <a:ext cx="1018409" cy="906543"/>
              <a:chOff x="-307085" y="3042690"/>
              <a:chExt cx="1314060" cy="1169719"/>
            </a:xfrm>
          </p:grpSpPr>
          <p:grpSp>
            <p:nvGrpSpPr>
              <p:cNvPr id="89" name="Agrupar 88">
                <a:extLst>
                  <a:ext uri="{FF2B5EF4-FFF2-40B4-BE49-F238E27FC236}">
                    <a16:creationId xmlns:a16="http://schemas.microsoft.com/office/drawing/2014/main" id="{E95E695C-B4CC-44ED-8571-B5E88C0F661D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id="{F773E4AB-92BF-4F50-A92A-CD3DA037F19D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78628943-7A65-49BC-8B04-ACA43D8B65C3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Forma Livre: Forma 93">
                  <a:extLst>
                    <a:ext uri="{FF2B5EF4-FFF2-40B4-BE49-F238E27FC236}">
                      <a16:creationId xmlns:a16="http://schemas.microsoft.com/office/drawing/2014/main" id="{9193F515-BEA1-491B-98D4-99E37CB2CC12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3E324833-CB5B-4A6C-B365-B69C401AA10F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533D8DD5-8F77-4CA5-98E0-110D0C03BDD5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552D152A-F1FA-4F94-9304-19EB53C6D78C}"/>
                </a:ext>
              </a:extLst>
            </p:cNvPr>
            <p:cNvGrpSpPr/>
            <p:nvPr/>
          </p:nvGrpSpPr>
          <p:grpSpPr>
            <a:xfrm>
              <a:off x="2374316" y="3398951"/>
              <a:ext cx="1018409" cy="906543"/>
              <a:chOff x="-307085" y="3042690"/>
              <a:chExt cx="1314060" cy="1169719"/>
            </a:xfrm>
          </p:grpSpPr>
          <p:grpSp>
            <p:nvGrpSpPr>
              <p:cNvPr id="74" name="Agrupar 73">
                <a:extLst>
                  <a:ext uri="{FF2B5EF4-FFF2-40B4-BE49-F238E27FC236}">
                    <a16:creationId xmlns:a16="http://schemas.microsoft.com/office/drawing/2014/main" id="{A30699F7-505E-47E7-BC7A-0F1AFA0096F9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773802ED-902C-41DC-A18D-62E40F471C44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D5255FDE-1E0D-425A-BCF3-88C5EFDB338A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:a16="http://schemas.microsoft.com/office/drawing/2014/main" id="{6ED2D266-589C-4149-B97C-F71C823E63F9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E8AB79AB-1239-4AB8-AB88-A1AC49D9247E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4433A43A-B3A2-43AA-9DA5-D9223CFBE1DA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107852AD-EDE8-43F1-8844-6EBFABB1419E}"/>
                </a:ext>
              </a:extLst>
            </p:cNvPr>
            <p:cNvGrpSpPr/>
            <p:nvPr/>
          </p:nvGrpSpPr>
          <p:grpSpPr>
            <a:xfrm>
              <a:off x="692362" y="2655845"/>
              <a:ext cx="2247883" cy="1518141"/>
              <a:chOff x="1110524" y="1743370"/>
              <a:chExt cx="2247883" cy="1518141"/>
            </a:xfrm>
          </p:grpSpPr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id="{325512F8-BB63-4FBB-A56B-902BCB9E32F8}"/>
                  </a:ext>
                </a:extLst>
              </p:cNvPr>
              <p:cNvSpPr/>
              <p:nvPr/>
            </p:nvSpPr>
            <p:spPr>
              <a:xfrm rot="2700000">
                <a:off x="1493723" y="2249748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id="{0B9F0869-B194-47B9-A2BF-D5465870E829}"/>
                  </a:ext>
                </a:extLst>
              </p:cNvPr>
              <p:cNvSpPr/>
              <p:nvPr/>
            </p:nvSpPr>
            <p:spPr>
              <a:xfrm rot="17100000" flipH="1">
                <a:off x="1592798" y="2620909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C7AFD947-3F66-41F1-B8F9-245E6557DF5C}"/>
                  </a:ext>
                </a:extLst>
              </p:cNvPr>
              <p:cNvSpPr/>
              <p:nvPr/>
            </p:nvSpPr>
            <p:spPr>
              <a:xfrm rot="9900000" flipH="1">
                <a:off x="1807059" y="1870589"/>
                <a:ext cx="136857" cy="1390922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id="{28371417-7F7D-4FE3-A897-C31EE650FC3D}"/>
                  </a:ext>
                </a:extLst>
              </p:cNvPr>
              <p:cNvSpPr/>
              <p:nvPr/>
            </p:nvSpPr>
            <p:spPr>
              <a:xfrm rot="4500000" flipH="1">
                <a:off x="2399730" y="1613474"/>
                <a:ext cx="136857" cy="138758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307B716D-C71C-42FE-8FD4-192E7CD5374F}"/>
                  </a:ext>
                </a:extLst>
              </p:cNvPr>
              <p:cNvSpPr/>
              <p:nvPr/>
            </p:nvSpPr>
            <p:spPr>
              <a:xfrm rot="2700000" flipH="1">
                <a:off x="2501409" y="1873238"/>
                <a:ext cx="136857" cy="1577139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EBBC68AF-5344-4100-882D-CFD4A57937AE}"/>
                  </a:ext>
                </a:extLst>
              </p:cNvPr>
              <p:cNvSpPr/>
              <p:nvPr/>
            </p:nvSpPr>
            <p:spPr>
              <a:xfrm rot="9900000" flipH="1">
                <a:off x="3075874" y="1743370"/>
                <a:ext cx="136857" cy="129293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270CF50C-BC48-4019-9306-75DE125545C3}"/>
                </a:ext>
              </a:extLst>
            </p:cNvPr>
            <p:cNvGrpSpPr/>
            <p:nvPr/>
          </p:nvGrpSpPr>
          <p:grpSpPr>
            <a:xfrm rot="20700000" flipH="1" flipV="1">
              <a:off x="2648604" y="2815692"/>
              <a:ext cx="246435" cy="341862"/>
              <a:chOff x="-3349743" y="1221853"/>
              <a:chExt cx="3151278" cy="3133671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7D08EF88-1729-458A-9DBA-32E4391335D9}"/>
                  </a:ext>
                </a:extLst>
              </p:cNvPr>
              <p:cNvSpPr/>
              <p:nvPr/>
            </p:nvSpPr>
            <p:spPr>
              <a:xfrm>
                <a:off x="-3332136" y="1221853"/>
                <a:ext cx="3133671" cy="3133671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BF4CA8B3-07E4-4F8E-8271-D778A3EE584B}"/>
                  </a:ext>
                </a:extLst>
              </p:cNvPr>
              <p:cNvSpPr/>
              <p:nvPr/>
            </p:nvSpPr>
            <p:spPr>
              <a:xfrm>
                <a:off x="-3349743" y="1442539"/>
                <a:ext cx="2241423" cy="26924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BE89E9F1-47A1-4CEB-907A-9E30830E91CF}"/>
                </a:ext>
              </a:extLst>
            </p:cNvPr>
            <p:cNvGrpSpPr/>
            <p:nvPr/>
          </p:nvGrpSpPr>
          <p:grpSpPr>
            <a:xfrm>
              <a:off x="1048957" y="2749333"/>
              <a:ext cx="497206" cy="230210"/>
              <a:chOff x="1048957" y="2749333"/>
              <a:chExt cx="497206" cy="230210"/>
            </a:xfrm>
          </p:grpSpPr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id="{762C363A-EFE7-48FC-98EE-29E5F087539C}"/>
                  </a:ext>
                </a:extLst>
              </p:cNvPr>
              <p:cNvSpPr/>
              <p:nvPr/>
            </p:nvSpPr>
            <p:spPr>
              <a:xfrm rot="5142149" flipH="1">
                <a:off x="1182455" y="2615835"/>
                <a:ext cx="230210" cy="497206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647B95DF-6541-4313-B05E-48D8BA88E141}"/>
                  </a:ext>
                </a:extLst>
              </p:cNvPr>
              <p:cNvSpPr/>
              <p:nvPr/>
            </p:nvSpPr>
            <p:spPr>
              <a:xfrm rot="5131969">
                <a:off x="1184480" y="2738359"/>
                <a:ext cx="77718" cy="169434"/>
              </a:xfrm>
              <a:prstGeom prst="roundRect">
                <a:avLst>
                  <a:gd name="adj" fmla="val 50000"/>
                </a:avLst>
              </a:prstGeom>
              <a:solidFill>
                <a:srgbClr val="F19B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B5D0BEB7-2122-4CC0-8CE7-6304ED81B53C}"/>
                </a:ext>
              </a:extLst>
            </p:cNvPr>
            <p:cNvSpPr/>
            <p:nvPr/>
          </p:nvSpPr>
          <p:spPr>
            <a:xfrm rot="4767749" flipH="1">
              <a:off x="2189199" y="2409513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5" name="Agrupar 254">
            <a:extLst>
              <a:ext uri="{FF2B5EF4-FFF2-40B4-BE49-F238E27FC236}">
                <a16:creationId xmlns:a16="http://schemas.microsoft.com/office/drawing/2014/main" id="{02E63453-1E3A-4F68-8AEA-60E738ECC415}"/>
              </a:ext>
            </a:extLst>
          </p:cNvPr>
          <p:cNvGrpSpPr/>
          <p:nvPr/>
        </p:nvGrpSpPr>
        <p:grpSpPr>
          <a:xfrm>
            <a:off x="9624269" y="1879531"/>
            <a:ext cx="2122215" cy="2159389"/>
            <a:chOff x="9468398" y="1205935"/>
            <a:chExt cx="3923831" cy="3992564"/>
          </a:xfrm>
        </p:grpSpPr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id="{55531CCB-96BA-4C40-BEDA-A6AF8E6F51D7}"/>
                </a:ext>
              </a:extLst>
            </p:cNvPr>
            <p:cNvSpPr/>
            <p:nvPr/>
          </p:nvSpPr>
          <p:spPr>
            <a:xfrm>
              <a:off x="10259738" y="1205935"/>
              <a:ext cx="2325181" cy="1182217"/>
            </a:xfrm>
            <a:prstGeom prst="roundRect">
              <a:avLst>
                <a:gd name="adj" fmla="val 389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:a16="http://schemas.microsoft.com/office/drawing/2014/main" id="{671B2D91-6991-4AD9-82A1-76C00AF2A68F}"/>
                </a:ext>
              </a:extLst>
            </p:cNvPr>
            <p:cNvSpPr/>
            <p:nvPr/>
          </p:nvSpPr>
          <p:spPr>
            <a:xfrm flipH="1">
              <a:off x="11346649" y="1491707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50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1" name="Agrupar 230">
              <a:extLst>
                <a:ext uri="{FF2B5EF4-FFF2-40B4-BE49-F238E27FC236}">
                  <a16:creationId xmlns:a16="http://schemas.microsoft.com/office/drawing/2014/main" id="{710703C8-7BCA-44A1-B374-5B84A63CC31E}"/>
                </a:ext>
              </a:extLst>
            </p:cNvPr>
            <p:cNvGrpSpPr/>
            <p:nvPr/>
          </p:nvGrpSpPr>
          <p:grpSpPr>
            <a:xfrm>
              <a:off x="9468398" y="2257867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229" name="Retângulo: Cantos Arredondados 228">
                <a:extLst>
                  <a:ext uri="{FF2B5EF4-FFF2-40B4-BE49-F238E27FC236}">
                    <a16:creationId xmlns:a16="http://schemas.microsoft.com/office/drawing/2014/main" id="{464BB597-DD4A-41F0-9B7F-7A4C9B3A0C4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:a16="http://schemas.microsoft.com/office/drawing/2014/main" id="{D2A8D44F-D2DF-4109-8220-6872DDF752A9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755817AE-18D2-497D-8423-BD1DD3E05125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DD31B629-711A-4E3C-9D28-5BF32BC2C5FD}"/>
                </a:ext>
              </a:extLst>
            </p:cNvPr>
            <p:cNvGrpSpPr/>
            <p:nvPr/>
          </p:nvGrpSpPr>
          <p:grpSpPr>
            <a:xfrm flipH="1">
              <a:off x="12688782" y="2272704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2020F067-0B3E-4D16-9D3F-64932EF522E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:a16="http://schemas.microsoft.com/office/drawing/2014/main" id="{432DF631-9B5D-4AAF-A56E-34D8ACC7EDD2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FCC6B4AD-8087-4192-8D35-3FE2A3CBF74D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23F5AA8B-BB71-4AB9-BA44-83CE6FE85A42}"/>
                </a:ext>
              </a:extLst>
            </p:cNvPr>
            <p:cNvSpPr/>
            <p:nvPr/>
          </p:nvSpPr>
          <p:spPr>
            <a:xfrm>
              <a:off x="11840046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B56E6F60-0E16-4CAB-9F34-4AB6704D7B4A}"/>
                </a:ext>
              </a:extLst>
            </p:cNvPr>
            <p:cNvSpPr/>
            <p:nvPr/>
          </p:nvSpPr>
          <p:spPr>
            <a:xfrm>
              <a:off x="10167164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9DBC55D9-6635-428F-8C64-96FC496DBFE6}"/>
                </a:ext>
              </a:extLst>
            </p:cNvPr>
            <p:cNvSpPr/>
            <p:nvPr/>
          </p:nvSpPr>
          <p:spPr>
            <a:xfrm>
              <a:off x="9944390" y="1491383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id="{79437FA0-3579-43FA-9E6E-3E24F32B87F5}"/>
                </a:ext>
              </a:extLst>
            </p:cNvPr>
            <p:cNvSpPr/>
            <p:nvPr/>
          </p:nvSpPr>
          <p:spPr>
            <a:xfrm>
              <a:off x="11496127" y="4270667"/>
              <a:ext cx="158540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B3D20968-B7FF-4E2C-AB65-51E13F898555}"/>
                </a:ext>
              </a:extLst>
            </p:cNvPr>
            <p:cNvSpPr/>
            <p:nvPr/>
          </p:nvSpPr>
          <p:spPr>
            <a:xfrm>
              <a:off x="9944390" y="2211004"/>
              <a:ext cx="2955880" cy="1578013"/>
            </a:xfrm>
            <a:prstGeom prst="rect">
              <a:avLst/>
            </a:prstGeom>
            <a:solidFill>
              <a:srgbClr val="CBD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9FC5A96F-A464-46BC-91B0-F529514BAAB2}"/>
                </a:ext>
              </a:extLst>
            </p:cNvPr>
            <p:cNvSpPr/>
            <p:nvPr/>
          </p:nvSpPr>
          <p:spPr>
            <a:xfrm>
              <a:off x="10515505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BEAC3E51-5320-42FE-AF29-CDBD8053E935}"/>
                </a:ext>
              </a:extLst>
            </p:cNvPr>
            <p:cNvSpPr/>
            <p:nvPr/>
          </p:nvSpPr>
          <p:spPr>
            <a:xfrm>
              <a:off x="11982757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id="{0816181B-8CE7-420C-BE5E-EF6F64FD2D90}"/>
                </a:ext>
              </a:extLst>
            </p:cNvPr>
            <p:cNvSpPr/>
            <p:nvPr/>
          </p:nvSpPr>
          <p:spPr>
            <a:xfrm>
              <a:off x="11076374" y="3857454"/>
              <a:ext cx="775130" cy="34622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3D4C90FF-698F-4EE1-ACE4-76A85C760AB7}"/>
                </a:ext>
              </a:extLst>
            </p:cNvPr>
            <p:cNvSpPr/>
            <p:nvPr/>
          </p:nvSpPr>
          <p:spPr>
            <a:xfrm>
              <a:off x="11076374" y="1491383"/>
              <a:ext cx="638654" cy="719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>
              <a:extLst>
                <a:ext uri="{FF2B5EF4-FFF2-40B4-BE49-F238E27FC236}">
                  <a16:creationId xmlns:a16="http://schemas.microsoft.com/office/drawing/2014/main" id="{E87DB59D-AEF3-4CCB-9AA5-3062BA4F2B90}"/>
                </a:ext>
              </a:extLst>
            </p:cNvPr>
            <p:cNvSpPr/>
            <p:nvPr/>
          </p:nvSpPr>
          <p:spPr>
            <a:xfrm>
              <a:off x="10259738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52E80479-725B-4025-9E3C-5A738AC0E1F4}"/>
                </a:ext>
              </a:extLst>
            </p:cNvPr>
            <p:cNvSpPr/>
            <p:nvPr/>
          </p:nvSpPr>
          <p:spPr>
            <a:xfrm>
              <a:off x="10655316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418DF3A8-EF8C-4ABD-885C-74F462E52CD8}"/>
                </a:ext>
              </a:extLst>
            </p:cNvPr>
            <p:cNvSpPr/>
            <p:nvPr/>
          </p:nvSpPr>
          <p:spPr>
            <a:xfrm>
              <a:off x="11880319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4DF05220-A9F6-4AF8-8FB7-5EACBFF98810}"/>
                </a:ext>
              </a:extLst>
            </p:cNvPr>
            <p:cNvSpPr/>
            <p:nvPr/>
          </p:nvSpPr>
          <p:spPr>
            <a:xfrm>
              <a:off x="12275897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286E6924-4A37-484B-9A2E-6E95C9ABA6A6}"/>
                </a:ext>
              </a:extLst>
            </p:cNvPr>
            <p:cNvSpPr/>
            <p:nvPr/>
          </p:nvSpPr>
          <p:spPr>
            <a:xfrm flipH="1">
              <a:off x="9779098" y="4270481"/>
              <a:ext cx="171688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4" name="Agrupar 253">
            <a:extLst>
              <a:ext uri="{FF2B5EF4-FFF2-40B4-BE49-F238E27FC236}">
                <a16:creationId xmlns:a16="http://schemas.microsoft.com/office/drawing/2014/main" id="{0E36011B-B58D-49D7-BCDF-727A44C83D25}"/>
              </a:ext>
            </a:extLst>
          </p:cNvPr>
          <p:cNvGrpSpPr/>
          <p:nvPr/>
        </p:nvGrpSpPr>
        <p:grpSpPr>
          <a:xfrm>
            <a:off x="5832574" y="2152315"/>
            <a:ext cx="3287346" cy="1991339"/>
            <a:chOff x="5408295" y="2675703"/>
            <a:chExt cx="4366079" cy="2644791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88C65847-8D15-4626-9180-CEE88F83C399}"/>
                </a:ext>
              </a:extLst>
            </p:cNvPr>
            <p:cNvSpPr/>
            <p:nvPr/>
          </p:nvSpPr>
          <p:spPr>
            <a:xfrm>
              <a:off x="8916431" y="4293532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id="{6A95063C-5D9A-4BD5-ADCF-40B9BF7E2ADA}"/>
                </a:ext>
              </a:extLst>
            </p:cNvPr>
            <p:cNvSpPr/>
            <p:nvPr/>
          </p:nvSpPr>
          <p:spPr>
            <a:xfrm>
              <a:off x="6808344" y="4256216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id="{EAAC8F19-2F5C-491F-8FD2-2DF4A2CFBFDE}"/>
                </a:ext>
              </a:extLst>
            </p:cNvPr>
            <p:cNvGrpSpPr/>
            <p:nvPr/>
          </p:nvGrpSpPr>
          <p:grpSpPr>
            <a:xfrm>
              <a:off x="6122310" y="2753650"/>
              <a:ext cx="3652064" cy="1862846"/>
              <a:chOff x="5226112" y="3077326"/>
              <a:chExt cx="3652064" cy="1862846"/>
            </a:xfrm>
            <a:solidFill>
              <a:srgbClr val="E19004"/>
            </a:solidFill>
          </p:grpSpPr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id="{8860D49F-2B10-4EE8-979C-050F81F3CB99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7711BC48-D5CD-41E5-B770-9A5C116FACD3}"/>
                  </a:ext>
                </a:extLst>
              </p:cNvPr>
              <p:cNvSpPr/>
              <p:nvPr/>
            </p:nvSpPr>
            <p:spPr>
              <a:xfrm>
                <a:off x="574931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43" name="Agrupar 242">
              <a:extLst>
                <a:ext uri="{FF2B5EF4-FFF2-40B4-BE49-F238E27FC236}">
                  <a16:creationId xmlns:a16="http://schemas.microsoft.com/office/drawing/2014/main" id="{7A1CEFD3-F9F0-4EEF-85B1-39B7C58C8085}"/>
                </a:ext>
              </a:extLst>
            </p:cNvPr>
            <p:cNvGrpSpPr/>
            <p:nvPr/>
          </p:nvGrpSpPr>
          <p:grpSpPr>
            <a:xfrm>
              <a:off x="5416814" y="2753650"/>
              <a:ext cx="3869774" cy="1862846"/>
              <a:chOff x="5226112" y="3077326"/>
              <a:chExt cx="3869774" cy="1862846"/>
            </a:xfrm>
          </p:grpSpPr>
          <p:sp>
            <p:nvSpPr>
              <p:cNvPr id="239" name="Retângulo: Cantos Arredondados 238">
                <a:extLst>
                  <a:ext uri="{FF2B5EF4-FFF2-40B4-BE49-F238E27FC236}">
                    <a16:creationId xmlns:a16="http://schemas.microsoft.com/office/drawing/2014/main" id="{16092879-95E0-4C11-B807-1C84E13C1545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id="{D722D720-9139-4E5D-8342-5BB5C78381A3}"/>
                  </a:ext>
                </a:extLst>
              </p:cNvPr>
              <p:cNvSpPr/>
              <p:nvPr/>
            </p:nvSpPr>
            <p:spPr>
              <a:xfrm>
                <a:off x="596702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BF396E6D-2D66-40DC-9012-20803C28ABDD}"/>
                </a:ext>
              </a:extLst>
            </p:cNvPr>
            <p:cNvSpPr/>
            <p:nvPr/>
          </p:nvSpPr>
          <p:spPr>
            <a:xfrm>
              <a:off x="5408295" y="2683891"/>
              <a:ext cx="2940811" cy="385407"/>
            </a:xfrm>
            <a:prstGeom prst="roundRect">
              <a:avLst>
                <a:gd name="adj" fmla="val 12436"/>
              </a:avLst>
            </a:prstGeom>
            <a:solidFill>
              <a:srgbClr val="FFE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:a16="http://schemas.microsoft.com/office/drawing/2014/main" id="{B69F09E4-5071-41AC-B4E1-890A0051A688}"/>
                </a:ext>
              </a:extLst>
            </p:cNvPr>
            <p:cNvSpPr/>
            <p:nvPr/>
          </p:nvSpPr>
          <p:spPr>
            <a:xfrm>
              <a:off x="8246010" y="2675703"/>
              <a:ext cx="829026" cy="385407"/>
            </a:xfrm>
            <a:prstGeom prst="roundRect">
              <a:avLst>
                <a:gd name="adj" fmla="val 124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5" name="Agrupar 244">
              <a:extLst>
                <a:ext uri="{FF2B5EF4-FFF2-40B4-BE49-F238E27FC236}">
                  <a16:creationId xmlns:a16="http://schemas.microsoft.com/office/drawing/2014/main" id="{B15C0427-C62E-46AE-BED5-9191FFDE2700}"/>
                </a:ext>
              </a:extLst>
            </p:cNvPr>
            <p:cNvGrpSpPr/>
            <p:nvPr/>
          </p:nvGrpSpPr>
          <p:grpSpPr>
            <a:xfrm>
              <a:off x="5744764" y="4287731"/>
              <a:ext cx="1032763" cy="1032763"/>
              <a:chOff x="5482132" y="4506552"/>
              <a:chExt cx="920055" cy="920055"/>
            </a:xfrm>
          </p:grpSpPr>
          <p:sp>
            <p:nvSpPr>
              <p:cNvPr id="244" name="Elipse 243">
                <a:extLst>
                  <a:ext uri="{FF2B5EF4-FFF2-40B4-BE49-F238E27FC236}">
                    <a16:creationId xmlns:a16="http://schemas.microsoft.com/office/drawing/2014/main" id="{1D972CF2-1AF8-49B3-9BAD-9BA011BED583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47658414-2BE0-4932-B2C7-259B6F1C85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1" name="Agrupar 160">
              <a:extLst>
                <a:ext uri="{FF2B5EF4-FFF2-40B4-BE49-F238E27FC236}">
                  <a16:creationId xmlns:a16="http://schemas.microsoft.com/office/drawing/2014/main" id="{D636B87C-1F30-4122-BCAB-8C75FE35CAE3}"/>
                </a:ext>
              </a:extLst>
            </p:cNvPr>
            <p:cNvGrpSpPr/>
            <p:nvPr/>
          </p:nvGrpSpPr>
          <p:grpSpPr>
            <a:xfrm>
              <a:off x="7712928" y="4258087"/>
              <a:ext cx="1032763" cy="1032763"/>
              <a:chOff x="5482132" y="4506552"/>
              <a:chExt cx="920055" cy="920055"/>
            </a:xfrm>
          </p:grpSpPr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2A87AD91-93B1-4FE7-8873-ABF83D159F8E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B73D11DE-F11D-4EBD-B189-AD351EE6F2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id="{34738872-6151-476C-82F5-8ECA20DB26AE}"/>
                </a:ext>
              </a:extLst>
            </p:cNvPr>
            <p:cNvGrpSpPr/>
            <p:nvPr/>
          </p:nvGrpSpPr>
          <p:grpSpPr>
            <a:xfrm>
              <a:off x="5414614" y="3980728"/>
              <a:ext cx="2433513" cy="224599"/>
              <a:chOff x="5192978" y="4110387"/>
              <a:chExt cx="2733244" cy="246868"/>
            </a:xfrm>
          </p:grpSpPr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id="{DC895C5D-0F28-4466-AA7E-20D382E651E3}"/>
                  </a:ext>
                </a:extLst>
              </p:cNvPr>
              <p:cNvSpPr/>
              <p:nvPr/>
            </p:nvSpPr>
            <p:spPr>
              <a:xfrm>
                <a:off x="5192978" y="4110387"/>
                <a:ext cx="2733244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>
                <a:extLst>
                  <a:ext uri="{FF2B5EF4-FFF2-40B4-BE49-F238E27FC236}">
                    <a16:creationId xmlns:a16="http://schemas.microsoft.com/office/drawing/2014/main" id="{42C3F89E-9BCF-4C2D-98D9-C6B58E0E6F8B}"/>
                  </a:ext>
                </a:extLst>
              </p:cNvPr>
              <p:cNvSpPr/>
              <p:nvPr/>
            </p:nvSpPr>
            <p:spPr>
              <a:xfrm>
                <a:off x="5192979" y="4263794"/>
                <a:ext cx="2733243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0" name="Retângulo: Cantos Arredondados 249">
              <a:extLst>
                <a:ext uri="{FF2B5EF4-FFF2-40B4-BE49-F238E27FC236}">
                  <a16:creationId xmlns:a16="http://schemas.microsoft.com/office/drawing/2014/main" id="{A9027E78-6B1F-4633-9E34-9EDA02F45BC6}"/>
                </a:ext>
              </a:extLst>
            </p:cNvPr>
            <p:cNvSpPr/>
            <p:nvPr/>
          </p:nvSpPr>
          <p:spPr>
            <a:xfrm>
              <a:off x="5594013" y="315413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2B31197D-95F5-4960-ADD1-ADA55D263528}"/>
                </a:ext>
              </a:extLst>
            </p:cNvPr>
            <p:cNvSpPr/>
            <p:nvPr/>
          </p:nvSpPr>
          <p:spPr>
            <a:xfrm>
              <a:off x="6285104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id="{D5FC3EA6-7FED-484D-802C-EB058181E85A}"/>
                </a:ext>
              </a:extLst>
            </p:cNvPr>
            <p:cNvSpPr/>
            <p:nvPr/>
          </p:nvSpPr>
          <p:spPr>
            <a:xfrm>
              <a:off x="6962180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: Cantos Arredondados 183">
              <a:extLst>
                <a:ext uri="{FF2B5EF4-FFF2-40B4-BE49-F238E27FC236}">
                  <a16:creationId xmlns:a16="http://schemas.microsoft.com/office/drawing/2014/main" id="{6690C5D9-E64D-4E23-A6FB-976E85619BD9}"/>
                </a:ext>
              </a:extLst>
            </p:cNvPr>
            <p:cNvSpPr/>
            <p:nvPr/>
          </p:nvSpPr>
          <p:spPr>
            <a:xfrm>
              <a:off x="7622439" y="316207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id="{8CC73677-EFDC-47BE-A248-5665C07DBC6F}"/>
                </a:ext>
              </a:extLst>
            </p:cNvPr>
            <p:cNvSpPr/>
            <p:nvPr/>
          </p:nvSpPr>
          <p:spPr>
            <a:xfrm>
              <a:off x="8476587" y="3132320"/>
              <a:ext cx="481376" cy="59095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id="{E0DCB820-92B7-417E-93EF-35EBC5759E5D}"/>
                </a:ext>
              </a:extLst>
            </p:cNvPr>
            <p:cNvSpPr/>
            <p:nvPr/>
          </p:nvSpPr>
          <p:spPr>
            <a:xfrm>
              <a:off x="8846158" y="3913387"/>
              <a:ext cx="244915" cy="291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id="{05E247D9-DB19-4C33-817C-0A7CEDDED2D6}"/>
                </a:ext>
              </a:extLst>
            </p:cNvPr>
            <p:cNvSpPr/>
            <p:nvPr/>
          </p:nvSpPr>
          <p:spPr>
            <a:xfrm>
              <a:off x="9462743" y="3904879"/>
              <a:ext cx="244915" cy="291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id="{097E2450-FE15-43B8-8D52-28FDF4D235F5}"/>
                </a:ext>
              </a:extLst>
            </p:cNvPr>
            <p:cNvGrpSpPr/>
            <p:nvPr/>
          </p:nvGrpSpPr>
          <p:grpSpPr>
            <a:xfrm>
              <a:off x="9153402" y="3975969"/>
              <a:ext cx="263981" cy="189340"/>
              <a:chOff x="8962700" y="4299645"/>
              <a:chExt cx="263981" cy="189340"/>
            </a:xfrm>
          </p:grpSpPr>
          <p:sp>
            <p:nvSpPr>
              <p:cNvPr id="252" name="Retângulo: Cantos Arredondados 251">
                <a:extLst>
                  <a:ext uri="{FF2B5EF4-FFF2-40B4-BE49-F238E27FC236}">
                    <a16:creationId xmlns:a16="http://schemas.microsoft.com/office/drawing/2014/main" id="{72B1645F-6BB2-4C78-9375-266A08F6EC36}"/>
                  </a:ext>
                </a:extLst>
              </p:cNvPr>
              <p:cNvSpPr/>
              <p:nvPr/>
            </p:nvSpPr>
            <p:spPr>
              <a:xfrm>
                <a:off x="8962700" y="4299645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: Cantos Arredondados 187">
                <a:extLst>
                  <a:ext uri="{FF2B5EF4-FFF2-40B4-BE49-F238E27FC236}">
                    <a16:creationId xmlns:a16="http://schemas.microsoft.com/office/drawing/2014/main" id="{D16861D5-ABFF-4863-914E-DBEDCDA7D858}"/>
                  </a:ext>
                </a:extLst>
              </p:cNvPr>
              <p:cNvSpPr/>
              <p:nvPr/>
            </p:nvSpPr>
            <p:spPr>
              <a:xfrm>
                <a:off x="8967494" y="436981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: Cantos Arredondados 188">
                <a:extLst>
                  <a:ext uri="{FF2B5EF4-FFF2-40B4-BE49-F238E27FC236}">
                    <a16:creationId xmlns:a16="http://schemas.microsoft.com/office/drawing/2014/main" id="{51325952-B50E-4917-9987-B654060249C6}"/>
                  </a:ext>
                </a:extLst>
              </p:cNvPr>
              <p:cNvSpPr/>
              <p:nvPr/>
            </p:nvSpPr>
            <p:spPr>
              <a:xfrm>
                <a:off x="8967493" y="444225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63" name="Agrupar 262">
            <a:extLst>
              <a:ext uri="{FF2B5EF4-FFF2-40B4-BE49-F238E27FC236}">
                <a16:creationId xmlns:a16="http://schemas.microsoft.com/office/drawing/2014/main" id="{187865F2-A43D-4C24-88E6-BBC42590B18E}"/>
              </a:ext>
            </a:extLst>
          </p:cNvPr>
          <p:cNvGrpSpPr/>
          <p:nvPr/>
        </p:nvGrpSpPr>
        <p:grpSpPr>
          <a:xfrm>
            <a:off x="545035" y="4436792"/>
            <a:ext cx="2997781" cy="1911111"/>
            <a:chOff x="2598132" y="4393530"/>
            <a:chExt cx="2997781" cy="1911111"/>
          </a:xfrm>
        </p:grpSpPr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id="{3B3630D2-0DEB-432C-9836-04B8B8B39950}"/>
                </a:ext>
              </a:extLst>
            </p:cNvPr>
            <p:cNvSpPr/>
            <p:nvPr/>
          </p:nvSpPr>
          <p:spPr>
            <a:xfrm>
              <a:off x="4977956" y="5669652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id="{01646D1A-3916-4C9E-988C-087B49C8DBFE}"/>
                </a:ext>
              </a:extLst>
            </p:cNvPr>
            <p:cNvSpPr/>
            <p:nvPr/>
          </p:nvSpPr>
          <p:spPr>
            <a:xfrm>
              <a:off x="3538374" y="5678164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: Cantos Arredondados 195">
              <a:extLst>
                <a:ext uri="{FF2B5EF4-FFF2-40B4-BE49-F238E27FC236}">
                  <a16:creationId xmlns:a16="http://schemas.microsoft.com/office/drawing/2014/main" id="{251A17FA-5240-484F-A4AD-3FB50352D121}"/>
                </a:ext>
              </a:extLst>
            </p:cNvPr>
            <p:cNvSpPr/>
            <p:nvPr/>
          </p:nvSpPr>
          <p:spPr>
            <a:xfrm>
              <a:off x="2915414" y="4940756"/>
              <a:ext cx="2680499" cy="937411"/>
            </a:xfrm>
            <a:prstGeom prst="roundRect">
              <a:avLst>
                <a:gd name="adj" fmla="val 50000"/>
              </a:avLst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62109F16-0E01-464D-AB3E-D9C9400BE0DB}"/>
                </a:ext>
              </a:extLst>
            </p:cNvPr>
            <p:cNvSpPr/>
            <p:nvPr/>
          </p:nvSpPr>
          <p:spPr>
            <a:xfrm>
              <a:off x="2954540" y="4393530"/>
              <a:ext cx="2114511" cy="1271646"/>
            </a:xfrm>
            <a:prstGeom prst="ellipse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tângulo: Cantos Arredondados 261">
              <a:extLst>
                <a:ext uri="{FF2B5EF4-FFF2-40B4-BE49-F238E27FC236}">
                  <a16:creationId xmlns:a16="http://schemas.microsoft.com/office/drawing/2014/main" id="{F8CEEBBA-4016-4071-8D6D-431DBF1A0CBC}"/>
                </a:ext>
              </a:extLst>
            </p:cNvPr>
            <p:cNvSpPr/>
            <p:nvPr/>
          </p:nvSpPr>
          <p:spPr>
            <a:xfrm>
              <a:off x="3760306" y="4605317"/>
              <a:ext cx="1248428" cy="61656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5ABAFB0-BA10-4A6A-9DBA-B04D449D651B}"/>
                </a:ext>
              </a:extLst>
            </p:cNvPr>
            <p:cNvSpPr/>
            <p:nvPr/>
          </p:nvSpPr>
          <p:spPr>
            <a:xfrm>
              <a:off x="2954540" y="4398006"/>
              <a:ext cx="1676498" cy="12716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DDAF5B6D-89AE-472B-A863-CDA38035A485}"/>
                </a:ext>
              </a:extLst>
            </p:cNvPr>
            <p:cNvSpPr/>
            <p:nvPr/>
          </p:nvSpPr>
          <p:spPr>
            <a:xfrm>
              <a:off x="2598132" y="4946990"/>
              <a:ext cx="2680499" cy="93741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5BCACCD3-C1CA-460D-A80E-248D1436C681}"/>
                </a:ext>
              </a:extLst>
            </p:cNvPr>
            <p:cNvSpPr/>
            <p:nvPr/>
          </p:nvSpPr>
          <p:spPr>
            <a:xfrm>
              <a:off x="2734933" y="5497774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>
              <a:extLst>
                <a:ext uri="{FF2B5EF4-FFF2-40B4-BE49-F238E27FC236}">
                  <a16:creationId xmlns:a16="http://schemas.microsoft.com/office/drawing/2014/main" id="{C9882D82-037E-413E-963B-584DD7502DFC}"/>
                </a:ext>
              </a:extLst>
            </p:cNvPr>
            <p:cNvSpPr/>
            <p:nvPr/>
          </p:nvSpPr>
          <p:spPr>
            <a:xfrm>
              <a:off x="2827646" y="5587496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1327C60E-BED5-47DD-985C-4904ADD2AB78}"/>
                </a:ext>
              </a:extLst>
            </p:cNvPr>
            <p:cNvSpPr/>
            <p:nvPr/>
          </p:nvSpPr>
          <p:spPr>
            <a:xfrm>
              <a:off x="4322144" y="5489013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id="{3CBEFBEF-4FC5-4AF2-985E-AE66DFB1A689}"/>
                </a:ext>
              </a:extLst>
            </p:cNvPr>
            <p:cNvSpPr/>
            <p:nvPr/>
          </p:nvSpPr>
          <p:spPr>
            <a:xfrm>
              <a:off x="4414857" y="5578735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C96512FF-FF5A-465E-94BF-BBF37B213409}"/>
                </a:ext>
              </a:extLst>
            </p:cNvPr>
            <p:cNvSpPr/>
            <p:nvPr/>
          </p:nvSpPr>
          <p:spPr>
            <a:xfrm>
              <a:off x="3163622" y="4607139"/>
              <a:ext cx="1264788" cy="63771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>
              <a:extLst>
                <a:ext uri="{FF2B5EF4-FFF2-40B4-BE49-F238E27FC236}">
                  <a16:creationId xmlns:a16="http://schemas.microsoft.com/office/drawing/2014/main" id="{ADF4BD09-CB89-40C2-99FA-5C3512FCF3C8}"/>
                </a:ext>
              </a:extLst>
            </p:cNvPr>
            <p:cNvSpPr/>
            <p:nvPr/>
          </p:nvSpPr>
          <p:spPr>
            <a:xfrm>
              <a:off x="5377786" y="5181466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>
              <a:extLst>
                <a:ext uri="{FF2B5EF4-FFF2-40B4-BE49-F238E27FC236}">
                  <a16:creationId xmlns:a16="http://schemas.microsoft.com/office/drawing/2014/main" id="{D4E2BC15-7813-44FE-B52E-72C8D4821345}"/>
                </a:ext>
              </a:extLst>
            </p:cNvPr>
            <p:cNvSpPr/>
            <p:nvPr/>
          </p:nvSpPr>
          <p:spPr>
            <a:xfrm>
              <a:off x="4960364" y="5211533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035BC1C3-61B4-430F-BF33-CDFF2D42D48C}"/>
                </a:ext>
              </a:extLst>
            </p:cNvPr>
            <p:cNvSpPr/>
            <p:nvPr/>
          </p:nvSpPr>
          <p:spPr>
            <a:xfrm>
              <a:off x="3669016" y="5245856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:a16="http://schemas.microsoft.com/office/drawing/2014/main" id="{945B37AF-7730-40D5-B48B-321D1C33FEF5}"/>
                </a:ext>
              </a:extLst>
            </p:cNvPr>
            <p:cNvSpPr/>
            <p:nvPr/>
          </p:nvSpPr>
          <p:spPr>
            <a:xfrm>
              <a:off x="3760306" y="5246678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id="{1124283B-5AC2-4003-9469-4E434FDD4D02}"/>
                </a:ext>
              </a:extLst>
            </p:cNvPr>
            <p:cNvSpPr/>
            <p:nvPr/>
          </p:nvSpPr>
          <p:spPr>
            <a:xfrm>
              <a:off x="3857527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:a16="http://schemas.microsoft.com/office/drawing/2014/main" id="{3BD47F2F-131C-49ED-B08D-BFC19EB7B7A2}"/>
                </a:ext>
              </a:extLst>
            </p:cNvPr>
            <p:cNvSpPr/>
            <p:nvPr/>
          </p:nvSpPr>
          <p:spPr>
            <a:xfrm>
              <a:off x="3944848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ENERGIA:</a:t>
            </a:r>
          </a:p>
        </p:txBody>
      </p:sp>
      <p:grpSp>
        <p:nvGrpSpPr>
          <p:cNvPr id="323" name="Agrupar 322">
            <a:extLst>
              <a:ext uri="{FF2B5EF4-FFF2-40B4-BE49-F238E27FC236}">
                <a16:creationId xmlns:a16="http://schemas.microsoft.com/office/drawing/2014/main" id="{B3C47EBE-BFC9-4B43-9C03-021813B2CCC6}"/>
              </a:ext>
            </a:extLst>
          </p:cNvPr>
          <p:cNvGrpSpPr/>
          <p:nvPr/>
        </p:nvGrpSpPr>
        <p:grpSpPr>
          <a:xfrm>
            <a:off x="1603233" y="2067918"/>
            <a:ext cx="1805141" cy="2042402"/>
            <a:chOff x="1603233" y="2067918"/>
            <a:chExt cx="1805141" cy="2042402"/>
          </a:xfrm>
        </p:grpSpPr>
        <p:sp>
          <p:nvSpPr>
            <p:cNvPr id="322" name="Forma Livre: Forma 321">
              <a:extLst>
                <a:ext uri="{FF2B5EF4-FFF2-40B4-BE49-F238E27FC236}">
                  <a16:creationId xmlns:a16="http://schemas.microsoft.com/office/drawing/2014/main" id="{77BBB10D-D776-4252-90F0-A1A689FDE149}"/>
                </a:ext>
              </a:extLst>
            </p:cNvPr>
            <p:cNvSpPr/>
            <p:nvPr/>
          </p:nvSpPr>
          <p:spPr>
            <a:xfrm flipH="1">
              <a:off x="2493700" y="2464273"/>
              <a:ext cx="501823" cy="1263230"/>
            </a:xfrm>
            <a:custGeom>
              <a:avLst/>
              <a:gdLst>
                <a:gd name="connsiteX0" fmla="*/ 501823 w 501823"/>
                <a:gd name="connsiteY0" fmla="*/ 0 h 1263230"/>
                <a:gd name="connsiteX1" fmla="*/ 501823 w 501823"/>
                <a:gd name="connsiteY1" fmla="*/ 1263230 h 1263230"/>
                <a:gd name="connsiteX2" fmla="*/ 310689 w 501823"/>
                <a:gd name="connsiteY2" fmla="*/ 1263230 h 1263230"/>
                <a:gd name="connsiteX3" fmla="*/ 188185 w 501823"/>
                <a:gd name="connsiteY3" fmla="*/ 1140726 h 1263230"/>
                <a:gd name="connsiteX4" fmla="*/ 188185 w 501823"/>
                <a:gd name="connsiteY4" fmla="*/ 897449 h 1263230"/>
                <a:gd name="connsiteX5" fmla="*/ 148438 w 501823"/>
                <a:gd name="connsiteY5" fmla="*/ 864655 h 1263230"/>
                <a:gd name="connsiteX6" fmla="*/ 0 w 501823"/>
                <a:gd name="connsiteY6" fmla="*/ 506295 h 1263230"/>
                <a:gd name="connsiteX7" fmla="*/ 404660 w 501823"/>
                <a:gd name="connsiteY7" fmla="*/ 9794 h 1263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823" h="1263230">
                  <a:moveTo>
                    <a:pt x="501823" y="0"/>
                  </a:moveTo>
                  <a:lnTo>
                    <a:pt x="501823" y="1263230"/>
                  </a:lnTo>
                  <a:lnTo>
                    <a:pt x="310689" y="1263230"/>
                  </a:lnTo>
                  <a:cubicBezTo>
                    <a:pt x="243032" y="1263230"/>
                    <a:pt x="188185" y="1208383"/>
                    <a:pt x="188185" y="1140726"/>
                  </a:cubicBezTo>
                  <a:lnTo>
                    <a:pt x="188185" y="897449"/>
                  </a:lnTo>
                  <a:lnTo>
                    <a:pt x="148438" y="864655"/>
                  </a:lnTo>
                  <a:cubicBezTo>
                    <a:pt x="56725" y="772942"/>
                    <a:pt x="0" y="646243"/>
                    <a:pt x="0" y="506295"/>
                  </a:cubicBezTo>
                  <a:cubicBezTo>
                    <a:pt x="0" y="261386"/>
                    <a:pt x="173721" y="57051"/>
                    <a:pt x="404660" y="9794"/>
                  </a:cubicBezTo>
                  <a:close/>
                </a:path>
              </a:pathLst>
            </a:custGeom>
            <a:solidFill>
              <a:srgbClr val="FFD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21" name="Forma Livre: Forma 320">
              <a:extLst>
                <a:ext uri="{FF2B5EF4-FFF2-40B4-BE49-F238E27FC236}">
                  <a16:creationId xmlns:a16="http://schemas.microsoft.com/office/drawing/2014/main" id="{90EB2AFE-3C89-43A1-BBC0-E260EBA443BB}"/>
                </a:ext>
              </a:extLst>
            </p:cNvPr>
            <p:cNvSpPr/>
            <p:nvPr/>
          </p:nvSpPr>
          <p:spPr>
            <a:xfrm>
              <a:off x="1993129" y="2455110"/>
              <a:ext cx="501823" cy="1263230"/>
            </a:xfrm>
            <a:custGeom>
              <a:avLst/>
              <a:gdLst>
                <a:gd name="connsiteX0" fmla="*/ 501823 w 501823"/>
                <a:gd name="connsiteY0" fmla="*/ 0 h 1263230"/>
                <a:gd name="connsiteX1" fmla="*/ 501823 w 501823"/>
                <a:gd name="connsiteY1" fmla="*/ 1263230 h 1263230"/>
                <a:gd name="connsiteX2" fmla="*/ 310689 w 501823"/>
                <a:gd name="connsiteY2" fmla="*/ 1263230 h 1263230"/>
                <a:gd name="connsiteX3" fmla="*/ 188185 w 501823"/>
                <a:gd name="connsiteY3" fmla="*/ 1140726 h 1263230"/>
                <a:gd name="connsiteX4" fmla="*/ 188185 w 501823"/>
                <a:gd name="connsiteY4" fmla="*/ 897449 h 1263230"/>
                <a:gd name="connsiteX5" fmla="*/ 148438 w 501823"/>
                <a:gd name="connsiteY5" fmla="*/ 864655 h 1263230"/>
                <a:gd name="connsiteX6" fmla="*/ 0 w 501823"/>
                <a:gd name="connsiteY6" fmla="*/ 506295 h 1263230"/>
                <a:gd name="connsiteX7" fmla="*/ 404660 w 501823"/>
                <a:gd name="connsiteY7" fmla="*/ 9794 h 1263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823" h="1263230">
                  <a:moveTo>
                    <a:pt x="501823" y="0"/>
                  </a:moveTo>
                  <a:lnTo>
                    <a:pt x="501823" y="1263230"/>
                  </a:lnTo>
                  <a:lnTo>
                    <a:pt x="310689" y="1263230"/>
                  </a:lnTo>
                  <a:cubicBezTo>
                    <a:pt x="243032" y="1263230"/>
                    <a:pt x="188185" y="1208383"/>
                    <a:pt x="188185" y="1140726"/>
                  </a:cubicBezTo>
                  <a:lnTo>
                    <a:pt x="188185" y="897449"/>
                  </a:lnTo>
                  <a:lnTo>
                    <a:pt x="148438" y="864655"/>
                  </a:lnTo>
                  <a:cubicBezTo>
                    <a:pt x="56725" y="772942"/>
                    <a:pt x="0" y="646243"/>
                    <a:pt x="0" y="506295"/>
                  </a:cubicBezTo>
                  <a:cubicBezTo>
                    <a:pt x="0" y="261386"/>
                    <a:pt x="173721" y="57051"/>
                    <a:pt x="404660" y="9794"/>
                  </a:cubicBezTo>
                  <a:close/>
                </a:path>
              </a:pathLst>
            </a:custGeom>
            <a:solidFill>
              <a:srgbClr val="FFC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2240938" y="3767293"/>
              <a:ext cx="524463" cy="71152"/>
            </a:xfrm>
            <a:prstGeom prst="roundRect">
              <a:avLst>
                <a:gd name="adj" fmla="val 50000"/>
              </a:avLst>
            </a:prstGeom>
            <a:solidFill>
              <a:srgbClr val="63C7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2273588" y="3876734"/>
              <a:ext cx="457734" cy="82797"/>
            </a:xfrm>
            <a:prstGeom prst="roundRect">
              <a:avLst>
                <a:gd name="adj" fmla="val 50000"/>
              </a:avLst>
            </a:prstGeom>
            <a:solidFill>
              <a:srgbClr val="63C7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7"/>
            <p:cNvSpPr/>
            <p:nvPr/>
          </p:nvSpPr>
          <p:spPr>
            <a:xfrm>
              <a:off x="2291910" y="4005048"/>
              <a:ext cx="421089" cy="105272"/>
            </a:xfrm>
            <a:custGeom>
              <a:avLst/>
              <a:gdLst/>
              <a:ahLst/>
              <a:cxnLst/>
              <a:rect l="l" t="t" r="r" b="b"/>
              <a:pathLst>
                <a:path w="1174174" h="587088">
                  <a:moveTo>
                    <a:pt x="0" y="0"/>
                  </a:moveTo>
                  <a:lnTo>
                    <a:pt x="1174174" y="0"/>
                  </a:lnTo>
                  <a:cubicBezTo>
                    <a:pt x="1174174" y="1"/>
                    <a:pt x="1174174" y="1"/>
                    <a:pt x="1174174" y="1"/>
                  </a:cubicBezTo>
                  <a:cubicBezTo>
                    <a:pt x="1174174" y="324240"/>
                    <a:pt x="911326" y="587088"/>
                    <a:pt x="587087" y="587088"/>
                  </a:cubicBezTo>
                  <a:cubicBezTo>
                    <a:pt x="262848" y="587088"/>
                    <a:pt x="0" y="324240"/>
                    <a:pt x="0" y="1"/>
                  </a:cubicBezTo>
                  <a:close/>
                </a:path>
              </a:pathLst>
            </a:custGeom>
            <a:solidFill>
              <a:srgbClr val="63C7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2472404" y="2067918"/>
              <a:ext cx="33383" cy="312265"/>
            </a:xfrm>
            <a:prstGeom prst="roundRect">
              <a:avLst>
                <a:gd name="adj" fmla="val 50000"/>
              </a:avLst>
            </a:prstGeom>
            <a:solidFill>
              <a:srgbClr val="FFC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 rot="17958183" flipV="1">
              <a:off x="2664822" y="2270927"/>
              <a:ext cx="333218" cy="32792"/>
            </a:xfrm>
            <a:prstGeom prst="roundRect">
              <a:avLst>
                <a:gd name="adj" fmla="val 50000"/>
              </a:avLst>
            </a:prstGeom>
            <a:solidFill>
              <a:srgbClr val="FFC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rot="3641817" flipH="1" flipV="1">
              <a:off x="2007253" y="2270926"/>
              <a:ext cx="333218" cy="32792"/>
            </a:xfrm>
            <a:prstGeom prst="roundRect">
              <a:avLst>
                <a:gd name="adj" fmla="val 50000"/>
              </a:avLst>
            </a:prstGeom>
            <a:solidFill>
              <a:srgbClr val="FFC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19532641" flipV="1">
              <a:off x="2928501" y="2453978"/>
              <a:ext cx="333218" cy="32792"/>
            </a:xfrm>
            <a:prstGeom prst="roundRect">
              <a:avLst>
                <a:gd name="adj" fmla="val 50000"/>
              </a:avLst>
            </a:prstGeom>
            <a:solidFill>
              <a:srgbClr val="FFC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8"/>
            <p:cNvSpPr/>
            <p:nvPr/>
          </p:nvSpPr>
          <p:spPr>
            <a:xfrm rot="2067359" flipH="1" flipV="1">
              <a:off x="1755741" y="2452653"/>
              <a:ext cx="333218" cy="32792"/>
            </a:xfrm>
            <a:prstGeom prst="roundRect">
              <a:avLst>
                <a:gd name="adj" fmla="val 50000"/>
              </a:avLst>
            </a:prstGeom>
            <a:solidFill>
              <a:srgbClr val="FFC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 rot="21029673" flipV="1">
              <a:off x="3075156" y="2717808"/>
              <a:ext cx="333218" cy="32792"/>
            </a:xfrm>
            <a:prstGeom prst="roundRect">
              <a:avLst>
                <a:gd name="adj" fmla="val 50000"/>
              </a:avLst>
            </a:prstGeom>
            <a:solidFill>
              <a:srgbClr val="FFC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 rot="570327" flipH="1" flipV="1">
              <a:off x="1603233" y="2797725"/>
              <a:ext cx="333218" cy="32792"/>
            </a:xfrm>
            <a:prstGeom prst="roundRect">
              <a:avLst>
                <a:gd name="adj" fmla="val 50000"/>
              </a:avLst>
            </a:prstGeom>
            <a:solidFill>
              <a:srgbClr val="FFC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2601438" y="2710524"/>
              <a:ext cx="215822" cy="5332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C3006DB3-D84A-404F-9BB7-5B296D4AC2A8}"/>
              </a:ext>
            </a:extLst>
          </p:cNvPr>
          <p:cNvGrpSpPr/>
          <p:nvPr/>
        </p:nvGrpSpPr>
        <p:grpSpPr>
          <a:xfrm>
            <a:off x="239024" y="3508548"/>
            <a:ext cx="2736464" cy="3098778"/>
            <a:chOff x="-31603" y="3348374"/>
            <a:chExt cx="2736464" cy="3098778"/>
          </a:xfrm>
        </p:grpSpPr>
        <p:grpSp>
          <p:nvGrpSpPr>
            <p:cNvPr id="174" name="Agrupar 173">
              <a:extLst>
                <a:ext uri="{FF2B5EF4-FFF2-40B4-BE49-F238E27FC236}">
                  <a16:creationId xmlns:a16="http://schemas.microsoft.com/office/drawing/2014/main" id="{3DAB6A52-4062-4575-8A0A-59BEA1EB00B0}"/>
                </a:ext>
              </a:extLst>
            </p:cNvPr>
            <p:cNvGrpSpPr/>
            <p:nvPr/>
          </p:nvGrpSpPr>
          <p:grpSpPr>
            <a:xfrm>
              <a:off x="-13398" y="3348374"/>
              <a:ext cx="2718259" cy="3098778"/>
              <a:chOff x="-3199967" y="434903"/>
              <a:chExt cx="4643619" cy="5293661"/>
            </a:xfrm>
          </p:grpSpPr>
          <p:grpSp>
            <p:nvGrpSpPr>
              <p:cNvPr id="173" name="Agrupar 172">
                <a:extLst>
                  <a:ext uri="{FF2B5EF4-FFF2-40B4-BE49-F238E27FC236}">
                    <a16:creationId xmlns:a16="http://schemas.microsoft.com/office/drawing/2014/main" id="{86C1D7DA-FF11-4D32-A72B-8744F3E8CABF}"/>
                  </a:ext>
                </a:extLst>
              </p:cNvPr>
              <p:cNvGrpSpPr/>
              <p:nvPr/>
            </p:nvGrpSpPr>
            <p:grpSpPr>
              <a:xfrm>
                <a:off x="-986957" y="2107468"/>
                <a:ext cx="2430609" cy="3621096"/>
                <a:chOff x="-986957" y="822809"/>
                <a:chExt cx="3292918" cy="4905755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410DDBD2-05FD-45D3-BBEF-A3A1532853DC}"/>
                    </a:ext>
                  </a:extLst>
                </p:cNvPr>
                <p:cNvGrpSpPr/>
                <p:nvPr/>
              </p:nvGrpSpPr>
              <p:grpSpPr>
                <a:xfrm>
                  <a:off x="152820" y="2193923"/>
                  <a:ext cx="506683" cy="3534641"/>
                  <a:chOff x="5575190" y="1469684"/>
                  <a:chExt cx="711677" cy="4964689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70" name="Retângulo: Cantos Arredondados 169">
                    <a:extLst>
                      <a:ext uri="{FF2B5EF4-FFF2-40B4-BE49-F238E27FC236}">
                        <a16:creationId xmlns:a16="http://schemas.microsoft.com/office/drawing/2014/main" id="{C3FE98BE-79FC-4D65-BB7D-B455DF9F9042}"/>
                      </a:ext>
                    </a:extLst>
                  </p:cNvPr>
                  <p:cNvSpPr/>
                  <p:nvPr/>
                </p:nvSpPr>
                <p:spPr>
                  <a:xfrm>
                    <a:off x="5607462" y="1469684"/>
                    <a:ext cx="636980" cy="4691397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 170">
                    <a:extLst>
                      <a:ext uri="{FF2B5EF4-FFF2-40B4-BE49-F238E27FC236}">
                        <a16:creationId xmlns:a16="http://schemas.microsoft.com/office/drawing/2014/main" id="{D29B7BD9-4730-40C7-BFF9-B1E32FDAD8AC}"/>
                      </a:ext>
                    </a:extLst>
                  </p:cNvPr>
                  <p:cNvSpPr/>
                  <p:nvPr/>
                </p:nvSpPr>
                <p:spPr>
                  <a:xfrm>
                    <a:off x="5575190" y="5851049"/>
                    <a:ext cx="711677" cy="58332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72" name="Agrupar 171">
                  <a:extLst>
                    <a:ext uri="{FF2B5EF4-FFF2-40B4-BE49-F238E27FC236}">
                      <a16:creationId xmlns:a16="http://schemas.microsoft.com/office/drawing/2014/main" id="{ED833F23-014B-4845-BB22-5B811E30B96D}"/>
                    </a:ext>
                  </a:extLst>
                </p:cNvPr>
                <p:cNvGrpSpPr/>
                <p:nvPr/>
              </p:nvGrpSpPr>
              <p:grpSpPr>
                <a:xfrm rot="1800000">
                  <a:off x="-986957" y="822809"/>
                  <a:ext cx="3292918" cy="2531293"/>
                  <a:chOff x="-1255313" y="530523"/>
                  <a:chExt cx="3292918" cy="2531293"/>
                </a:xfrm>
              </p:grpSpPr>
              <p:grpSp>
                <p:nvGrpSpPr>
                  <p:cNvPr id="161" name="Agrupar 160">
                    <a:extLst>
                      <a:ext uri="{FF2B5EF4-FFF2-40B4-BE49-F238E27FC236}">
                        <a16:creationId xmlns:a16="http://schemas.microsoft.com/office/drawing/2014/main" id="{3C0B3A31-B3C1-48C0-8B17-2132D2D1B36E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466086" y="1036986"/>
                    <a:ext cx="1672564" cy="659638"/>
                    <a:chOff x="5137822" y="4195550"/>
                    <a:chExt cx="3976339" cy="926515"/>
                  </a:xfrm>
                </p:grpSpPr>
                <p:sp>
                  <p:nvSpPr>
                    <p:cNvPr id="168" name="Forma Livre: Forma 167">
                      <a:extLst>
                        <a:ext uri="{FF2B5EF4-FFF2-40B4-BE49-F238E27FC236}">
                          <a16:creationId xmlns:a16="http://schemas.microsoft.com/office/drawing/2014/main" id="{2DC1243C-0980-4C78-9474-764989852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9" name="Forma Livre: Forma 168">
                      <a:extLst>
                        <a:ext uri="{FF2B5EF4-FFF2-40B4-BE49-F238E27FC236}">
                          <a16:creationId xmlns:a16="http://schemas.microsoft.com/office/drawing/2014/main" id="{35C72825-F63A-4926-B4E6-4DACED138C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2" name="Agrupar 161">
                    <a:extLst>
                      <a:ext uri="{FF2B5EF4-FFF2-40B4-BE49-F238E27FC236}">
                        <a16:creationId xmlns:a16="http://schemas.microsoft.com/office/drawing/2014/main" id="{85FD5C04-37C0-4B63-B978-42D575D52D18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365040" y="2402178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6" name="Forma Livre: Forma 165">
                      <a:extLst>
                        <a:ext uri="{FF2B5EF4-FFF2-40B4-BE49-F238E27FC236}">
                          <a16:creationId xmlns:a16="http://schemas.microsoft.com/office/drawing/2014/main" id="{2C714B08-669C-4BC5-A903-4BCFCD1BA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" name="Forma Livre: Forma 166">
                      <a:extLst>
                        <a:ext uri="{FF2B5EF4-FFF2-40B4-BE49-F238E27FC236}">
                          <a16:creationId xmlns:a16="http://schemas.microsoft.com/office/drawing/2014/main" id="{5E2290DD-5DD9-4CD3-9C4B-B326338768F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3" name="Agrupar 162">
                    <a:extLst>
                      <a:ext uri="{FF2B5EF4-FFF2-40B4-BE49-F238E27FC236}">
                        <a16:creationId xmlns:a16="http://schemas.microsoft.com/office/drawing/2014/main" id="{ACA36CFE-D1CC-4F93-B437-B39F7E027E35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1255313" y="2383202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4" name="Forma Livre: Forma 163">
                      <a:extLst>
                        <a:ext uri="{FF2B5EF4-FFF2-40B4-BE49-F238E27FC236}">
                          <a16:creationId xmlns:a16="http://schemas.microsoft.com/office/drawing/2014/main" id="{8933598F-6F0F-4EC4-906C-DAE8A4514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Forma Livre: Forma 164">
                      <a:extLst>
                        <a:ext uri="{FF2B5EF4-FFF2-40B4-BE49-F238E27FC236}">
                          <a16:creationId xmlns:a16="http://schemas.microsoft.com/office/drawing/2014/main" id="{30FAB764-4039-4794-880B-74FFF1C308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59" name="Elipse 158">
                    <a:extLst>
                      <a:ext uri="{FF2B5EF4-FFF2-40B4-BE49-F238E27FC236}">
                        <a16:creationId xmlns:a16="http://schemas.microsoft.com/office/drawing/2014/main" id="{C587CCA9-833D-4B50-A2DD-B9A8B6EAC8D0}"/>
                      </a:ext>
                    </a:extLst>
                  </p:cNvPr>
                  <p:cNvSpPr/>
                  <p:nvPr/>
                </p:nvSpPr>
                <p:spPr>
                  <a:xfrm>
                    <a:off x="108198" y="2028985"/>
                    <a:ext cx="585632" cy="585632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6" name="Agrupar 155">
                <a:extLst>
                  <a:ext uri="{FF2B5EF4-FFF2-40B4-BE49-F238E27FC236}">
                    <a16:creationId xmlns:a16="http://schemas.microsoft.com/office/drawing/2014/main" id="{2AC505DE-7C93-4003-AAB8-BC1DDA31FF71}"/>
                  </a:ext>
                </a:extLst>
              </p:cNvPr>
              <p:cNvGrpSpPr/>
              <p:nvPr/>
            </p:nvGrpSpPr>
            <p:grpSpPr>
              <a:xfrm>
                <a:off x="-3199967" y="434903"/>
                <a:ext cx="3292918" cy="5198041"/>
                <a:chOff x="-3068332" y="-835011"/>
                <a:chExt cx="4625169" cy="7301069"/>
              </a:xfrm>
            </p:grpSpPr>
            <p:grpSp>
              <p:nvGrpSpPr>
                <p:cNvPr id="155" name="Agrupar 154">
                  <a:extLst>
                    <a:ext uri="{FF2B5EF4-FFF2-40B4-BE49-F238E27FC236}">
                      <a16:creationId xmlns:a16="http://schemas.microsoft.com/office/drawing/2014/main" id="{57F11385-1E08-433B-B644-978E0528D588}"/>
                    </a:ext>
                  </a:extLst>
                </p:cNvPr>
                <p:cNvGrpSpPr/>
                <p:nvPr/>
              </p:nvGrpSpPr>
              <p:grpSpPr>
                <a:xfrm>
                  <a:off x="-3068332" y="-835011"/>
                  <a:ext cx="4625169" cy="7301069"/>
                  <a:chOff x="-3068332" y="-835011"/>
                  <a:chExt cx="4625169" cy="7301069"/>
                </a:xfrm>
              </p:grpSpPr>
              <p:grpSp>
                <p:nvGrpSpPr>
                  <p:cNvPr id="128" name="Agrupar 127">
                    <a:extLst>
                      <a:ext uri="{FF2B5EF4-FFF2-40B4-BE49-F238E27FC236}">
                        <a16:creationId xmlns:a16="http://schemas.microsoft.com/office/drawing/2014/main" id="{B0942FE5-754A-4789-8AA0-69B8C714E328}"/>
                      </a:ext>
                    </a:extLst>
                  </p:cNvPr>
                  <p:cNvGrpSpPr/>
                  <p:nvPr/>
                </p:nvGrpSpPr>
                <p:grpSpPr>
                  <a:xfrm>
                    <a:off x="-1090496" y="1501369"/>
                    <a:ext cx="711677" cy="4964689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126" name="Retângulo: Cantos Arredondados 125">
                      <a:extLst>
                        <a:ext uri="{FF2B5EF4-FFF2-40B4-BE49-F238E27FC236}">
                          <a16:creationId xmlns:a16="http://schemas.microsoft.com/office/drawing/2014/main" id="{D1AE1F04-DCD3-4CCA-BBDD-70456425A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126">
                      <a:extLst>
                        <a:ext uri="{FF2B5EF4-FFF2-40B4-BE49-F238E27FC236}">
                          <a16:creationId xmlns:a16="http://schemas.microsoft.com/office/drawing/2014/main" id="{422DBA7E-9C90-4DFF-92AB-C5BCA631D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52" name="Agrupar 151">
                    <a:extLst>
                      <a:ext uri="{FF2B5EF4-FFF2-40B4-BE49-F238E27FC236}">
                        <a16:creationId xmlns:a16="http://schemas.microsoft.com/office/drawing/2014/main" id="{E701C329-B556-4912-9030-3A56AD4405B8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1959799" y="-123643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3" name="Forma Livre: Forma 152">
                      <a:extLst>
                        <a:ext uri="{FF2B5EF4-FFF2-40B4-BE49-F238E27FC236}">
                          <a16:creationId xmlns:a16="http://schemas.microsoft.com/office/drawing/2014/main" id="{7995E446-3A89-4D5F-BDE9-E8774BF62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Forma Livre: Forma 153">
                      <a:extLst>
                        <a:ext uri="{FF2B5EF4-FFF2-40B4-BE49-F238E27FC236}">
                          <a16:creationId xmlns:a16="http://schemas.microsoft.com/office/drawing/2014/main" id="{6CC12064-4DA8-4B7A-9B96-56722D67A6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49" name="Agrupar 148">
                    <a:extLst>
                      <a:ext uri="{FF2B5EF4-FFF2-40B4-BE49-F238E27FC236}">
                        <a16:creationId xmlns:a16="http://schemas.microsoft.com/office/drawing/2014/main" id="{F795F28B-93EE-49CD-A8F2-89F17F76CCAD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-792415" y="1793880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0" name="Forma Livre: Forma 149">
                      <a:extLst>
                        <a:ext uri="{FF2B5EF4-FFF2-40B4-BE49-F238E27FC236}">
                          <a16:creationId xmlns:a16="http://schemas.microsoft.com/office/drawing/2014/main" id="{462663AA-46D6-41C8-9EB8-5FA9665CC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Forma Livre: Forma 150">
                      <a:extLst>
                        <a:ext uri="{FF2B5EF4-FFF2-40B4-BE49-F238E27FC236}">
                          <a16:creationId xmlns:a16="http://schemas.microsoft.com/office/drawing/2014/main" id="{8F9218D2-C642-4759-9519-D2DDB94A65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39" name="Agrupar 138">
                    <a:extLst>
                      <a:ext uri="{FF2B5EF4-FFF2-40B4-BE49-F238E27FC236}">
                        <a16:creationId xmlns:a16="http://schemas.microsoft.com/office/drawing/2014/main" id="{BD72EF45-3CF7-4D1F-8346-5914CFD04679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3068332" y="1767226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36" name="Forma Livre: Forma 135">
                      <a:extLst>
                        <a:ext uri="{FF2B5EF4-FFF2-40B4-BE49-F238E27FC236}">
                          <a16:creationId xmlns:a16="http://schemas.microsoft.com/office/drawing/2014/main" id="{9D44D286-4F80-4634-8CB5-7AFE72E4F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Forma Livre: Forma 137">
                      <a:extLst>
                        <a:ext uri="{FF2B5EF4-FFF2-40B4-BE49-F238E27FC236}">
                          <a16:creationId xmlns:a16="http://schemas.microsoft.com/office/drawing/2014/main" id="{273FE91A-B5B4-426A-BA52-90865FA937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8F6C0488-19CF-40D1-903A-9B5B4645121B}"/>
                    </a:ext>
                  </a:extLst>
                </p:cNvPr>
                <p:cNvSpPr/>
                <p:nvPr/>
              </p:nvSpPr>
              <p:spPr>
                <a:xfrm>
                  <a:off x="-1153171" y="1269700"/>
                  <a:ext cx="822567" cy="822567"/>
                </a:xfrm>
                <a:prstGeom prst="ellipse">
                  <a:avLst/>
                </a:prstGeom>
                <a:solidFill>
                  <a:srgbClr val="CEEEFB"/>
                </a:solidFill>
                <a:ln w="762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id="{82F8F2F5-19B2-4D32-B2A6-A9FF9424FCD9}"/>
                </a:ext>
              </a:extLst>
            </p:cNvPr>
            <p:cNvGrpSpPr/>
            <p:nvPr/>
          </p:nvGrpSpPr>
          <p:grpSpPr>
            <a:xfrm>
              <a:off x="-31603" y="4803084"/>
              <a:ext cx="1625272" cy="1010574"/>
              <a:chOff x="-2921462" y="326094"/>
              <a:chExt cx="3295065" cy="2048830"/>
            </a:xfrm>
            <a:solidFill>
              <a:schemeClr val="accent1">
                <a:lumMod val="60000"/>
                <a:lumOff val="40000"/>
              </a:schemeClr>
            </a:solidFill>
          </p:grpSpPr>
          <p:grpSp>
            <p:nvGrpSpPr>
              <p:cNvPr id="228" name="Agrupar 227">
                <a:extLst>
                  <a:ext uri="{FF2B5EF4-FFF2-40B4-BE49-F238E27FC236}">
                    <a16:creationId xmlns:a16="http://schemas.microsoft.com/office/drawing/2014/main" id="{90563968-31AB-472E-9D78-714588B8E2B4}"/>
                  </a:ext>
                </a:extLst>
              </p:cNvPr>
              <p:cNvGrpSpPr/>
              <p:nvPr/>
            </p:nvGrpSpPr>
            <p:grpSpPr>
              <a:xfrm>
                <a:off x="-2450326" y="326094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21" name="Retângulo 220">
                  <a:extLst>
                    <a:ext uri="{FF2B5EF4-FFF2-40B4-BE49-F238E27FC236}">
                      <a16:creationId xmlns:a16="http://schemas.microsoft.com/office/drawing/2014/main" id="{6D7310D8-C767-4179-9FB7-096B7D398D2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225">
                  <a:extLst>
                    <a:ext uri="{FF2B5EF4-FFF2-40B4-BE49-F238E27FC236}">
                      <a16:creationId xmlns:a16="http://schemas.microsoft.com/office/drawing/2014/main" id="{36A89BFC-0F33-4EC7-BE26-C8C60AE750A3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Elipse 226">
                  <a:extLst>
                    <a:ext uri="{FF2B5EF4-FFF2-40B4-BE49-F238E27FC236}">
                      <a16:creationId xmlns:a16="http://schemas.microsoft.com/office/drawing/2014/main" id="{C8DBFFC9-47CF-441A-86F2-E1CADB0A9419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9" name="Agrupar 228">
                <a:extLst>
                  <a:ext uri="{FF2B5EF4-FFF2-40B4-BE49-F238E27FC236}">
                    <a16:creationId xmlns:a16="http://schemas.microsoft.com/office/drawing/2014/main" id="{CB01967A-BB2E-49C8-9A40-582897E678B7}"/>
                  </a:ext>
                </a:extLst>
              </p:cNvPr>
              <p:cNvGrpSpPr/>
              <p:nvPr/>
            </p:nvGrpSpPr>
            <p:grpSpPr>
              <a:xfrm flipV="1">
                <a:off x="-2450326" y="1382328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30" name="Retângulo 229">
                  <a:extLst>
                    <a:ext uri="{FF2B5EF4-FFF2-40B4-BE49-F238E27FC236}">
                      <a16:creationId xmlns:a16="http://schemas.microsoft.com/office/drawing/2014/main" id="{0ABDB21B-2779-44F6-819C-6F2E2D7F0D60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Forma Livre: Forma 230">
                  <a:extLst>
                    <a:ext uri="{FF2B5EF4-FFF2-40B4-BE49-F238E27FC236}">
                      <a16:creationId xmlns:a16="http://schemas.microsoft.com/office/drawing/2014/main" id="{0EC1DBDD-E8B4-45CF-838E-E26853ADA8DA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Elipse 231">
                  <a:extLst>
                    <a:ext uri="{FF2B5EF4-FFF2-40B4-BE49-F238E27FC236}">
                      <a16:creationId xmlns:a16="http://schemas.microsoft.com/office/drawing/2014/main" id="{335FD858-7778-474B-BB2F-564D545C023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id="{E74462D9-5733-4D52-8D44-A7336A93F31E}"/>
                  </a:ext>
                </a:extLst>
              </p:cNvPr>
              <p:cNvGrpSpPr/>
              <p:nvPr/>
            </p:nvGrpSpPr>
            <p:grpSpPr>
              <a:xfrm>
                <a:off x="-2921462" y="347159"/>
                <a:ext cx="2035786" cy="715568"/>
                <a:chOff x="-2450326" y="326094"/>
                <a:chExt cx="2823929" cy="992596"/>
              </a:xfrm>
              <a:grpFill/>
            </p:grpSpPr>
            <p:sp>
              <p:nvSpPr>
                <p:cNvPr id="234" name="Retângulo 233">
                  <a:extLst>
                    <a:ext uri="{FF2B5EF4-FFF2-40B4-BE49-F238E27FC236}">
                      <a16:creationId xmlns:a16="http://schemas.microsoft.com/office/drawing/2014/main" id="{A231E7BF-DD68-4E92-80F2-C406E125568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Forma Livre: Forma 234">
                  <a:extLst>
                    <a:ext uri="{FF2B5EF4-FFF2-40B4-BE49-F238E27FC236}">
                      <a16:creationId xmlns:a16="http://schemas.microsoft.com/office/drawing/2014/main" id="{470E7D7E-A649-4983-9896-436A6C9B96B8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Elipse 235">
                  <a:extLst>
                    <a:ext uri="{FF2B5EF4-FFF2-40B4-BE49-F238E27FC236}">
                      <a16:creationId xmlns:a16="http://schemas.microsoft.com/office/drawing/2014/main" id="{703EE555-AB82-493F-A28C-C10682EB757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67" name="Agrupar 266">
            <a:extLst>
              <a:ext uri="{FF2B5EF4-FFF2-40B4-BE49-F238E27FC236}">
                <a16:creationId xmlns:a16="http://schemas.microsoft.com/office/drawing/2014/main" id="{EF8A9CDE-C584-44DC-A3B5-D5F8BDF22428}"/>
              </a:ext>
            </a:extLst>
          </p:cNvPr>
          <p:cNvGrpSpPr/>
          <p:nvPr/>
        </p:nvGrpSpPr>
        <p:grpSpPr>
          <a:xfrm>
            <a:off x="7769175" y="3617231"/>
            <a:ext cx="1043892" cy="2681413"/>
            <a:chOff x="7948115" y="3592406"/>
            <a:chExt cx="1151938" cy="2958946"/>
          </a:xfrm>
          <a:effectLst>
            <a:outerShdw blurRad="508000" dist="1524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256" name="Forma Livre: Forma 255">
              <a:extLst>
                <a:ext uri="{FF2B5EF4-FFF2-40B4-BE49-F238E27FC236}">
                  <a16:creationId xmlns:a16="http://schemas.microsoft.com/office/drawing/2014/main" id="{EB9BE8CD-2011-4276-B755-63CD4E6839ED}"/>
                </a:ext>
              </a:extLst>
            </p:cNvPr>
            <p:cNvSpPr/>
            <p:nvPr/>
          </p:nvSpPr>
          <p:spPr>
            <a:xfrm>
              <a:off x="8523226" y="4295830"/>
              <a:ext cx="576827" cy="2255522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48A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7" name="Forma Livre: Forma 256">
              <a:extLst>
                <a:ext uri="{FF2B5EF4-FFF2-40B4-BE49-F238E27FC236}">
                  <a16:creationId xmlns:a16="http://schemas.microsoft.com/office/drawing/2014/main" id="{8735ADA8-07B2-404D-A620-6331604B2AD0}"/>
                </a:ext>
              </a:extLst>
            </p:cNvPr>
            <p:cNvSpPr/>
            <p:nvPr/>
          </p:nvSpPr>
          <p:spPr>
            <a:xfrm flipH="1">
              <a:off x="7949390" y="4286037"/>
              <a:ext cx="576827" cy="2255522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5DC6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6" name="Agrupar 265">
              <a:extLst>
                <a:ext uri="{FF2B5EF4-FFF2-40B4-BE49-F238E27FC236}">
                  <a16:creationId xmlns:a16="http://schemas.microsoft.com/office/drawing/2014/main" id="{6D906DD5-CF51-40E5-8FA9-BE16A048B98D}"/>
                </a:ext>
              </a:extLst>
            </p:cNvPr>
            <p:cNvGrpSpPr/>
            <p:nvPr/>
          </p:nvGrpSpPr>
          <p:grpSpPr>
            <a:xfrm>
              <a:off x="7948115" y="3592406"/>
              <a:ext cx="1151938" cy="1672531"/>
              <a:chOff x="7705447" y="3104553"/>
              <a:chExt cx="1151938" cy="1672531"/>
            </a:xfrm>
          </p:grpSpPr>
          <p:sp>
            <p:nvSpPr>
              <p:cNvPr id="265" name="Retângulo: Cantos Arredondados 264">
                <a:extLst>
                  <a:ext uri="{FF2B5EF4-FFF2-40B4-BE49-F238E27FC236}">
                    <a16:creationId xmlns:a16="http://schemas.microsoft.com/office/drawing/2014/main" id="{937E8543-5EEF-41E2-B183-53EAE9C33052}"/>
                  </a:ext>
                </a:extLst>
              </p:cNvPr>
              <p:cNvSpPr/>
              <p:nvPr/>
            </p:nvSpPr>
            <p:spPr>
              <a:xfrm>
                <a:off x="8030945" y="3104553"/>
                <a:ext cx="499226" cy="635731"/>
              </a:xfrm>
              <a:prstGeom prst="roundRect">
                <a:avLst>
                  <a:gd name="adj" fmla="val 406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0" name="Agrupar 259">
                <a:extLst>
                  <a:ext uri="{FF2B5EF4-FFF2-40B4-BE49-F238E27FC236}">
                    <a16:creationId xmlns:a16="http://schemas.microsoft.com/office/drawing/2014/main" id="{F06C1725-3D8A-42F6-8526-BB3922AAB779}"/>
                  </a:ext>
                </a:extLst>
              </p:cNvPr>
              <p:cNvGrpSpPr/>
              <p:nvPr/>
            </p:nvGrpSpPr>
            <p:grpSpPr>
              <a:xfrm>
                <a:off x="7705447" y="3505895"/>
                <a:ext cx="1151938" cy="1271189"/>
                <a:chOff x="7705447" y="3505895"/>
                <a:chExt cx="1151938" cy="1271189"/>
              </a:xfrm>
            </p:grpSpPr>
            <p:sp>
              <p:nvSpPr>
                <p:cNvPr id="258" name="Retângulo: Cantos Arredondados 257">
                  <a:extLst>
                    <a:ext uri="{FF2B5EF4-FFF2-40B4-BE49-F238E27FC236}">
                      <a16:creationId xmlns:a16="http://schemas.microsoft.com/office/drawing/2014/main" id="{361AEC5B-B154-4BC9-A606-1BB1133C5D46}"/>
                    </a:ext>
                  </a:extLst>
                </p:cNvPr>
                <p:cNvSpPr/>
                <p:nvPr/>
              </p:nvSpPr>
              <p:spPr>
                <a:xfrm>
                  <a:off x="7707119" y="3505895"/>
                  <a:ext cx="1149867" cy="12555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Retângulo 258">
                  <a:extLst>
                    <a:ext uri="{FF2B5EF4-FFF2-40B4-BE49-F238E27FC236}">
                      <a16:creationId xmlns:a16="http://schemas.microsoft.com/office/drawing/2014/main" id="{AE2D51CF-90F9-41FB-89BD-0F3007F1DE15}"/>
                    </a:ext>
                  </a:extLst>
                </p:cNvPr>
                <p:cNvSpPr/>
                <p:nvPr/>
              </p:nvSpPr>
              <p:spPr>
                <a:xfrm>
                  <a:off x="7705447" y="4521070"/>
                  <a:ext cx="1151938" cy="256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61" name="Elipse 260">
              <a:extLst>
                <a:ext uri="{FF2B5EF4-FFF2-40B4-BE49-F238E27FC236}">
                  <a16:creationId xmlns:a16="http://schemas.microsoft.com/office/drawing/2014/main" id="{3A633618-6397-4B9C-9319-4F5CE5478F91}"/>
                </a:ext>
              </a:extLst>
            </p:cNvPr>
            <p:cNvSpPr/>
            <p:nvPr/>
          </p:nvSpPr>
          <p:spPr>
            <a:xfrm>
              <a:off x="8200462" y="4322536"/>
              <a:ext cx="651909" cy="651909"/>
            </a:xfrm>
            <a:prstGeom prst="ellipse">
              <a:avLst/>
            </a:prstGeom>
            <a:noFill/>
            <a:ln w="76200">
              <a:solidFill>
                <a:srgbClr val="5DC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2" name="Gráfico 8" descr="Folha">
              <a:extLst>
                <a:ext uri="{FF2B5EF4-FFF2-40B4-BE49-F238E27FC236}">
                  <a16:creationId xmlns:a16="http://schemas.microsoft.com/office/drawing/2014/main" id="{343C4A1C-B33A-462E-A022-5931BC84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1034682" flipH="1">
              <a:off x="8293258" y="4458823"/>
              <a:ext cx="466317" cy="399641"/>
            </a:xfrm>
            <a:prstGeom prst="rect">
              <a:avLst/>
            </a:prstGeom>
          </p:spPr>
        </p:pic>
      </p:grpSp>
      <p:grpSp>
        <p:nvGrpSpPr>
          <p:cNvPr id="273" name="Agrupar 272">
            <a:extLst>
              <a:ext uri="{FF2B5EF4-FFF2-40B4-BE49-F238E27FC236}">
                <a16:creationId xmlns:a16="http://schemas.microsoft.com/office/drawing/2014/main" id="{30CC5DC2-D034-4C73-94C8-1140E3D91F45}"/>
              </a:ext>
            </a:extLst>
          </p:cNvPr>
          <p:cNvGrpSpPr/>
          <p:nvPr/>
        </p:nvGrpSpPr>
        <p:grpSpPr>
          <a:xfrm>
            <a:off x="9262776" y="2120863"/>
            <a:ext cx="2540083" cy="3618671"/>
            <a:chOff x="9337067" y="2020413"/>
            <a:chExt cx="2654201" cy="3781246"/>
          </a:xfrm>
        </p:grpSpPr>
        <p:sp>
          <p:nvSpPr>
            <p:cNvPr id="192" name="Retângulo: Cantos Arredondados 191">
              <a:extLst>
                <a:ext uri="{FF2B5EF4-FFF2-40B4-BE49-F238E27FC236}">
                  <a16:creationId xmlns:a16="http://schemas.microsoft.com/office/drawing/2014/main" id="{7D1D4258-7636-4F97-A23B-5AF41260F056}"/>
                </a:ext>
              </a:extLst>
            </p:cNvPr>
            <p:cNvSpPr/>
            <p:nvPr/>
          </p:nvSpPr>
          <p:spPr>
            <a:xfrm>
              <a:off x="10939951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:a16="http://schemas.microsoft.com/office/drawing/2014/main" id="{1543A1E2-1860-49CC-8F59-E7308E5C5604}"/>
                </a:ext>
              </a:extLst>
            </p:cNvPr>
            <p:cNvSpPr/>
            <p:nvPr/>
          </p:nvSpPr>
          <p:spPr>
            <a:xfrm>
              <a:off x="9337067" y="2667708"/>
              <a:ext cx="1530292" cy="1823296"/>
            </a:xfrm>
            <a:custGeom>
              <a:avLst/>
              <a:gdLst>
                <a:gd name="connsiteX0" fmla="*/ 1090134 w 1757437"/>
                <a:gd name="connsiteY0" fmla="*/ 2000250 h 2093932"/>
                <a:gd name="connsiteX1" fmla="*/ 232884 w 1757437"/>
                <a:gd name="connsiteY1" fmla="*/ 1981200 h 2093932"/>
                <a:gd name="connsiteX2" fmla="*/ 99534 w 1757437"/>
                <a:gd name="connsiteY2" fmla="*/ 876300 h 2093932"/>
                <a:gd name="connsiteX3" fmla="*/ 1547334 w 1757437"/>
                <a:gd name="connsiteY3" fmla="*/ 781050 h 2093932"/>
                <a:gd name="connsiteX4" fmla="*/ 1718784 w 1757437"/>
                <a:gd name="connsiteY4" fmla="*/ 0 h 20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437" h="2093932">
                  <a:moveTo>
                    <a:pt x="1090134" y="2000250"/>
                  </a:moveTo>
                  <a:cubicBezTo>
                    <a:pt x="744059" y="2084387"/>
                    <a:pt x="397984" y="2168525"/>
                    <a:pt x="232884" y="1981200"/>
                  </a:cubicBezTo>
                  <a:cubicBezTo>
                    <a:pt x="67784" y="1793875"/>
                    <a:pt x="-119541" y="1076325"/>
                    <a:pt x="99534" y="876300"/>
                  </a:cubicBezTo>
                  <a:cubicBezTo>
                    <a:pt x="318609" y="676275"/>
                    <a:pt x="1277459" y="927100"/>
                    <a:pt x="1547334" y="781050"/>
                  </a:cubicBezTo>
                  <a:cubicBezTo>
                    <a:pt x="1817209" y="635000"/>
                    <a:pt x="1767996" y="317500"/>
                    <a:pt x="1718784" y="0"/>
                  </a:cubicBezTo>
                </a:path>
              </a:pathLst>
            </a:custGeom>
            <a:noFill/>
            <a:ln w="762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id="{CC23C20F-40C0-4B96-B221-6DAD5F12DC18}"/>
                </a:ext>
              </a:extLst>
            </p:cNvPr>
            <p:cNvSpPr/>
            <p:nvPr/>
          </p:nvSpPr>
          <p:spPr>
            <a:xfrm>
              <a:off x="10554006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2" name="Agrupar 271">
              <a:extLst>
                <a:ext uri="{FF2B5EF4-FFF2-40B4-BE49-F238E27FC236}">
                  <a16:creationId xmlns:a16="http://schemas.microsoft.com/office/drawing/2014/main" id="{6F0B5BCF-4909-4725-962B-ACDA1E981CC8}"/>
                </a:ext>
              </a:extLst>
            </p:cNvPr>
            <p:cNvGrpSpPr/>
            <p:nvPr/>
          </p:nvGrpSpPr>
          <p:grpSpPr>
            <a:xfrm>
              <a:off x="10462472" y="2273770"/>
              <a:ext cx="667384" cy="584176"/>
              <a:chOff x="6855394" y="2352986"/>
              <a:chExt cx="667384" cy="584176"/>
            </a:xfrm>
          </p:grpSpPr>
          <p:sp>
            <p:nvSpPr>
              <p:cNvPr id="270" name="Forma Livre: Forma 269">
                <a:extLst>
                  <a:ext uri="{FF2B5EF4-FFF2-40B4-BE49-F238E27FC236}">
                    <a16:creationId xmlns:a16="http://schemas.microsoft.com/office/drawing/2014/main" id="{279B40EA-978A-437E-B6B6-2DF1F742CB03}"/>
                  </a:ext>
                </a:extLst>
              </p:cNvPr>
              <p:cNvSpPr/>
              <p:nvPr/>
            </p:nvSpPr>
            <p:spPr>
              <a:xfrm>
                <a:off x="7189201" y="2353527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0B2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Forma Livre: Forma 270">
                <a:extLst>
                  <a:ext uri="{FF2B5EF4-FFF2-40B4-BE49-F238E27FC236}">
                    <a16:creationId xmlns:a16="http://schemas.microsoft.com/office/drawing/2014/main" id="{68F5164B-76FA-4B05-9F45-18D9FE1C730B}"/>
                  </a:ext>
                </a:extLst>
              </p:cNvPr>
              <p:cNvSpPr/>
              <p:nvPr/>
            </p:nvSpPr>
            <p:spPr>
              <a:xfrm flipH="1">
                <a:off x="6855394" y="2352986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DC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42FE5596-E17E-4A74-B497-A793B9C7EF58}"/>
                </a:ext>
              </a:extLst>
            </p:cNvPr>
            <p:cNvGrpSpPr/>
            <p:nvPr/>
          </p:nvGrpSpPr>
          <p:grpSpPr>
            <a:xfrm>
              <a:off x="9949856" y="3730074"/>
              <a:ext cx="2041412" cy="2071585"/>
              <a:chOff x="8626605" y="2154747"/>
              <a:chExt cx="3111582" cy="3157573"/>
            </a:xfrm>
          </p:grpSpPr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id="{25E17BE5-B35D-481F-BD20-D4151E2F7FA8}"/>
                  </a:ext>
                </a:extLst>
              </p:cNvPr>
              <p:cNvSpPr/>
              <p:nvPr/>
            </p:nvSpPr>
            <p:spPr>
              <a:xfrm>
                <a:off x="10686046" y="4466508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6">
                <a:extLst>
                  <a:ext uri="{FF2B5EF4-FFF2-40B4-BE49-F238E27FC236}">
                    <a16:creationId xmlns:a16="http://schemas.microsoft.com/office/drawing/2014/main" id="{67B9586A-7996-4896-9645-50B5AF96DD13}"/>
                  </a:ext>
                </a:extLst>
              </p:cNvPr>
              <p:cNvSpPr/>
              <p:nvPr/>
            </p:nvSpPr>
            <p:spPr>
              <a:xfrm>
                <a:off x="8792414" y="4444807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779B08E9-22D5-48D8-ADEE-F445AB4CA2A1}"/>
                  </a:ext>
                </a:extLst>
              </p:cNvPr>
              <p:cNvSpPr/>
              <p:nvPr/>
            </p:nvSpPr>
            <p:spPr>
              <a:xfrm>
                <a:off x="8626605" y="3287501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50B92D42-AC94-4C43-AF69-E97ABF9F26B3}"/>
                  </a:ext>
                </a:extLst>
              </p:cNvPr>
              <p:cNvSpPr/>
              <p:nvPr/>
            </p:nvSpPr>
            <p:spPr>
              <a:xfrm>
                <a:off x="11347962" y="3305275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id="{6A88687F-0F41-4297-8905-EF329E66F5AD}"/>
                  </a:ext>
                </a:extLst>
              </p:cNvPr>
              <p:cNvSpPr/>
              <p:nvPr/>
            </p:nvSpPr>
            <p:spPr>
              <a:xfrm>
                <a:off x="8967619" y="2154747"/>
                <a:ext cx="2394857" cy="2412177"/>
              </a:xfrm>
              <a:prstGeom prst="roundRect">
                <a:avLst/>
              </a:prstGeom>
              <a:solidFill>
                <a:srgbClr val="184F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9FE150BC-8DB3-4C2C-9AB7-F2BE05E18084}"/>
                  </a:ext>
                </a:extLst>
              </p:cNvPr>
              <p:cNvSpPr/>
              <p:nvPr/>
            </p:nvSpPr>
            <p:spPr>
              <a:xfrm>
                <a:off x="9245515" y="2405457"/>
                <a:ext cx="1820061" cy="1036440"/>
              </a:xfrm>
              <a:prstGeom prst="roundRect">
                <a:avLst>
                  <a:gd name="adj" fmla="val 13590"/>
                </a:avLst>
              </a:pr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Triângulo isósceles 109">
                <a:extLst>
                  <a:ext uri="{FF2B5EF4-FFF2-40B4-BE49-F238E27FC236}">
                    <a16:creationId xmlns:a16="http://schemas.microsoft.com/office/drawing/2014/main" id="{DA35980B-72BE-4B44-9F82-34CC6F2F038C}"/>
                  </a:ext>
                </a:extLst>
              </p:cNvPr>
              <p:cNvSpPr/>
              <p:nvPr/>
            </p:nvSpPr>
            <p:spPr>
              <a:xfrm>
                <a:off x="10024417" y="2399684"/>
                <a:ext cx="1054785" cy="1028024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Paralelogramo 111">
                <a:extLst>
                  <a:ext uri="{FF2B5EF4-FFF2-40B4-BE49-F238E27FC236}">
                    <a16:creationId xmlns:a16="http://schemas.microsoft.com/office/drawing/2014/main" id="{599072B2-BBFB-41CA-8712-2278CECFFDDB}"/>
                  </a:ext>
                </a:extLst>
              </p:cNvPr>
              <p:cNvSpPr/>
              <p:nvPr/>
            </p:nvSpPr>
            <p:spPr>
              <a:xfrm>
                <a:off x="9482472" y="2413873"/>
                <a:ext cx="1223802" cy="1013835"/>
              </a:xfrm>
              <a:prstGeom prst="parallelogram">
                <a:avLst>
                  <a:gd name="adj" fmla="val 95769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id="{8E966701-285B-4240-8115-5A801D035BF4}"/>
                  </a:ext>
                </a:extLst>
              </p:cNvPr>
              <p:cNvGrpSpPr/>
              <p:nvPr/>
            </p:nvGrpSpPr>
            <p:grpSpPr>
              <a:xfrm>
                <a:off x="8684589" y="3559291"/>
                <a:ext cx="2960915" cy="1154399"/>
                <a:chOff x="8273142" y="4652501"/>
                <a:chExt cx="2960915" cy="1154399"/>
              </a:xfrm>
            </p:grpSpPr>
            <p:sp>
              <p:nvSpPr>
                <p:cNvPr id="113" name="Retângulo: Cantos Arredondados 112">
                  <a:extLst>
                    <a:ext uri="{FF2B5EF4-FFF2-40B4-BE49-F238E27FC236}">
                      <a16:creationId xmlns:a16="http://schemas.microsoft.com/office/drawing/2014/main" id="{8A51BD0D-A69C-47EE-ADEF-42D73B01207A}"/>
                    </a:ext>
                  </a:extLst>
                </p:cNvPr>
                <p:cNvSpPr/>
                <p:nvPr/>
              </p:nvSpPr>
              <p:spPr>
                <a:xfrm>
                  <a:off x="8273142" y="4652501"/>
                  <a:ext cx="2960915" cy="1154399"/>
                </a:xfrm>
                <a:prstGeom prst="roundRect">
                  <a:avLst>
                    <a:gd name="adj" fmla="val 33791"/>
                  </a:avLst>
                </a:prstGeom>
                <a:solidFill>
                  <a:srgbClr val="2373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: Cantos Arredondados 105">
                  <a:extLst>
                    <a:ext uri="{FF2B5EF4-FFF2-40B4-BE49-F238E27FC236}">
                      <a16:creationId xmlns:a16="http://schemas.microsoft.com/office/drawing/2014/main" id="{AABA7C0D-C1B9-4AD9-B214-3BF52083CCA4}"/>
                    </a:ext>
                  </a:extLst>
                </p:cNvPr>
                <p:cNvSpPr/>
                <p:nvPr/>
              </p:nvSpPr>
              <p:spPr>
                <a:xfrm>
                  <a:off x="9118888" y="4898610"/>
                  <a:ext cx="1251087" cy="766381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Elipse 106">
                  <a:extLst>
                    <a:ext uri="{FF2B5EF4-FFF2-40B4-BE49-F238E27FC236}">
                      <a16:creationId xmlns:a16="http://schemas.microsoft.com/office/drawing/2014/main" id="{13101757-CF26-4B86-B0CD-89A2E524FAB0}"/>
                    </a:ext>
                  </a:extLst>
                </p:cNvPr>
                <p:cNvSpPr/>
                <p:nvPr/>
              </p:nvSpPr>
              <p:spPr>
                <a:xfrm>
                  <a:off x="8672929" y="5307291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Elipse 107">
                  <a:extLst>
                    <a:ext uri="{FF2B5EF4-FFF2-40B4-BE49-F238E27FC236}">
                      <a16:creationId xmlns:a16="http://schemas.microsoft.com/office/drawing/2014/main" id="{E8D00E29-D52E-4AF1-B8D6-C11AF2E78979}"/>
                    </a:ext>
                  </a:extLst>
                </p:cNvPr>
                <p:cNvSpPr/>
                <p:nvPr/>
              </p:nvSpPr>
              <p:spPr>
                <a:xfrm>
                  <a:off x="10495901" y="5315410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263" name="Gráfico 8" descr="Folha">
              <a:extLst>
                <a:ext uri="{FF2B5EF4-FFF2-40B4-BE49-F238E27FC236}">
                  <a16:creationId xmlns:a16="http://schemas.microsoft.com/office/drawing/2014/main" id="{CB6EDCE0-4977-4164-93E6-A00FC3C79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1034682" flipH="1">
              <a:off x="10558503" y="2350515"/>
              <a:ext cx="466317" cy="399641"/>
            </a:xfrm>
            <a:prstGeom prst="rect">
              <a:avLst/>
            </a:prstGeom>
          </p:spPr>
        </p:pic>
      </p:grpSp>
      <p:grpSp>
        <p:nvGrpSpPr>
          <p:cNvPr id="361" name="Agrupar 360">
            <a:extLst>
              <a:ext uri="{FF2B5EF4-FFF2-40B4-BE49-F238E27FC236}">
                <a16:creationId xmlns:a16="http://schemas.microsoft.com/office/drawing/2014/main" id="{D860A0AE-1A7E-4BC2-B5C1-4109454D6446}"/>
              </a:ext>
            </a:extLst>
          </p:cNvPr>
          <p:cNvGrpSpPr/>
          <p:nvPr/>
        </p:nvGrpSpPr>
        <p:grpSpPr>
          <a:xfrm>
            <a:off x="4461003" y="2001607"/>
            <a:ext cx="2648034" cy="1318497"/>
            <a:chOff x="4461003" y="2001607"/>
            <a:chExt cx="2648034" cy="1318497"/>
          </a:xfrm>
        </p:grpSpPr>
        <p:grpSp>
          <p:nvGrpSpPr>
            <p:cNvPr id="359" name="Agrupar 358">
              <a:extLst>
                <a:ext uri="{FF2B5EF4-FFF2-40B4-BE49-F238E27FC236}">
                  <a16:creationId xmlns:a16="http://schemas.microsoft.com/office/drawing/2014/main" id="{F0C021DA-3684-403C-A9BF-C712F7BBD814}"/>
                </a:ext>
              </a:extLst>
            </p:cNvPr>
            <p:cNvGrpSpPr/>
            <p:nvPr/>
          </p:nvGrpSpPr>
          <p:grpSpPr>
            <a:xfrm>
              <a:off x="4461003" y="2001607"/>
              <a:ext cx="2648034" cy="1318497"/>
              <a:chOff x="4461003" y="2001607"/>
              <a:chExt cx="2648034" cy="1318497"/>
            </a:xfrm>
          </p:grpSpPr>
          <p:grpSp>
            <p:nvGrpSpPr>
              <p:cNvPr id="335" name="Agrupar 334">
                <a:extLst>
                  <a:ext uri="{FF2B5EF4-FFF2-40B4-BE49-F238E27FC236}">
                    <a16:creationId xmlns:a16="http://schemas.microsoft.com/office/drawing/2014/main" id="{99197C43-CB4E-4A22-BA48-41809D002812}"/>
                  </a:ext>
                </a:extLst>
              </p:cNvPr>
              <p:cNvGrpSpPr/>
              <p:nvPr/>
            </p:nvGrpSpPr>
            <p:grpSpPr>
              <a:xfrm>
                <a:off x="6242891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336" name="Agrupar 335">
                  <a:extLst>
                    <a:ext uri="{FF2B5EF4-FFF2-40B4-BE49-F238E27FC236}">
                      <a16:creationId xmlns:a16="http://schemas.microsoft.com/office/drawing/2014/main" id="{A353942E-9C1A-48C4-86BF-2999D8711BC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344" name="Forma Livre: Forma 343">
                    <a:extLst>
                      <a:ext uri="{FF2B5EF4-FFF2-40B4-BE49-F238E27FC236}">
                        <a16:creationId xmlns:a16="http://schemas.microsoft.com/office/drawing/2014/main" id="{AEFFBFCB-C194-4D43-A387-D1289A505185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Forma Livre: Forma 344">
                    <a:extLst>
                      <a:ext uri="{FF2B5EF4-FFF2-40B4-BE49-F238E27FC236}">
                        <a16:creationId xmlns:a16="http://schemas.microsoft.com/office/drawing/2014/main" id="{719C9385-29A4-4CBC-BEF2-6EE261A4CA7B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6" name="Fluxograma: Operação Manual 345">
                    <a:extLst>
                      <a:ext uri="{FF2B5EF4-FFF2-40B4-BE49-F238E27FC236}">
                        <a16:creationId xmlns:a16="http://schemas.microsoft.com/office/drawing/2014/main" id="{69C1ED47-D686-4ABB-894A-6B69309C2C9A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7" name="Agrupar 336">
                  <a:extLst>
                    <a:ext uri="{FF2B5EF4-FFF2-40B4-BE49-F238E27FC236}">
                      <a16:creationId xmlns:a16="http://schemas.microsoft.com/office/drawing/2014/main" id="{EA611D1A-1ADB-4D53-BCF7-4FA7DE16977C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38" name="Retângulo 337">
                    <a:extLst>
                      <a:ext uri="{FF2B5EF4-FFF2-40B4-BE49-F238E27FC236}">
                        <a16:creationId xmlns:a16="http://schemas.microsoft.com/office/drawing/2014/main" id="{8C04EB28-C1C2-491B-817D-216728E71FA3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9" name="Retângulo 338">
                    <a:extLst>
                      <a:ext uri="{FF2B5EF4-FFF2-40B4-BE49-F238E27FC236}">
                        <a16:creationId xmlns:a16="http://schemas.microsoft.com/office/drawing/2014/main" id="{477E7A7A-E44A-42EA-A4C5-D636C76E46CF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0" name="Retângulo 339">
                    <a:extLst>
                      <a:ext uri="{FF2B5EF4-FFF2-40B4-BE49-F238E27FC236}">
                        <a16:creationId xmlns:a16="http://schemas.microsoft.com/office/drawing/2014/main" id="{5FB03D8E-3F5A-4058-9500-3E9305E34A1E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1" name="Retângulo 340">
                    <a:extLst>
                      <a:ext uri="{FF2B5EF4-FFF2-40B4-BE49-F238E27FC236}">
                        <a16:creationId xmlns:a16="http://schemas.microsoft.com/office/drawing/2014/main" id="{AC98F0C0-D0C6-4387-A5F5-4D23C6F308DF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2" name="Retângulo 341">
                    <a:extLst>
                      <a:ext uri="{FF2B5EF4-FFF2-40B4-BE49-F238E27FC236}">
                        <a16:creationId xmlns:a16="http://schemas.microsoft.com/office/drawing/2014/main" id="{B4C6A5BA-0783-4890-8118-F013F34E059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3" name="Retângulo 342">
                    <a:extLst>
                      <a:ext uri="{FF2B5EF4-FFF2-40B4-BE49-F238E27FC236}">
                        <a16:creationId xmlns:a16="http://schemas.microsoft.com/office/drawing/2014/main" id="{879EE62A-7F8B-4A67-9A05-1439C7B8483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47" name="Agrupar 346">
                <a:extLst>
                  <a:ext uri="{FF2B5EF4-FFF2-40B4-BE49-F238E27FC236}">
                    <a16:creationId xmlns:a16="http://schemas.microsoft.com/office/drawing/2014/main" id="{FEDA4D51-4452-4AA8-97FE-390F0DFF8FF6}"/>
                  </a:ext>
                </a:extLst>
              </p:cNvPr>
              <p:cNvGrpSpPr/>
              <p:nvPr/>
            </p:nvGrpSpPr>
            <p:grpSpPr>
              <a:xfrm>
                <a:off x="4461003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348" name="Agrupar 347">
                  <a:extLst>
                    <a:ext uri="{FF2B5EF4-FFF2-40B4-BE49-F238E27FC236}">
                      <a16:creationId xmlns:a16="http://schemas.microsoft.com/office/drawing/2014/main" id="{7340EC4A-8AF7-4944-A84F-62210F140EA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356" name="Forma Livre: Forma 355">
                    <a:extLst>
                      <a:ext uri="{FF2B5EF4-FFF2-40B4-BE49-F238E27FC236}">
                        <a16:creationId xmlns:a16="http://schemas.microsoft.com/office/drawing/2014/main" id="{06828E53-4500-4728-BBD7-6DD34FC29E9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Forma Livre: Forma 356">
                    <a:extLst>
                      <a:ext uri="{FF2B5EF4-FFF2-40B4-BE49-F238E27FC236}">
                        <a16:creationId xmlns:a16="http://schemas.microsoft.com/office/drawing/2014/main" id="{06AAB958-E142-406D-AE8B-11CF67C64495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Fluxograma: Operação Manual 357">
                    <a:extLst>
                      <a:ext uri="{FF2B5EF4-FFF2-40B4-BE49-F238E27FC236}">
                        <a16:creationId xmlns:a16="http://schemas.microsoft.com/office/drawing/2014/main" id="{D44BA08A-0B78-46AB-9983-1DD271636F8E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49" name="Agrupar 348">
                  <a:extLst>
                    <a:ext uri="{FF2B5EF4-FFF2-40B4-BE49-F238E27FC236}">
                      <a16:creationId xmlns:a16="http://schemas.microsoft.com/office/drawing/2014/main" id="{967797F2-6F45-440E-AADB-B1CC0A91D2B4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50" name="Retângulo 349">
                    <a:extLst>
                      <a:ext uri="{FF2B5EF4-FFF2-40B4-BE49-F238E27FC236}">
                        <a16:creationId xmlns:a16="http://schemas.microsoft.com/office/drawing/2014/main" id="{B841E5F4-D65F-4E76-82F7-ABBF749EC4AD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Retângulo 350">
                    <a:extLst>
                      <a:ext uri="{FF2B5EF4-FFF2-40B4-BE49-F238E27FC236}">
                        <a16:creationId xmlns:a16="http://schemas.microsoft.com/office/drawing/2014/main" id="{AF52E384-6CCC-40E3-99F7-89583C1D541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2" name="Retângulo 351">
                    <a:extLst>
                      <a:ext uri="{FF2B5EF4-FFF2-40B4-BE49-F238E27FC236}">
                        <a16:creationId xmlns:a16="http://schemas.microsoft.com/office/drawing/2014/main" id="{1A5CC98D-F91B-49BA-9342-EFC126834A68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Retângulo 352">
                    <a:extLst>
                      <a:ext uri="{FF2B5EF4-FFF2-40B4-BE49-F238E27FC236}">
                        <a16:creationId xmlns:a16="http://schemas.microsoft.com/office/drawing/2014/main" id="{7CEC5248-C9BC-497F-A64F-FE3F2B861F1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4" name="Retângulo 353">
                    <a:extLst>
                      <a:ext uri="{FF2B5EF4-FFF2-40B4-BE49-F238E27FC236}">
                        <a16:creationId xmlns:a16="http://schemas.microsoft.com/office/drawing/2014/main" id="{707EBB80-E348-482F-B53E-DD58EF01C5E3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5" name="Retângulo 354">
                    <a:extLst>
                      <a:ext uri="{FF2B5EF4-FFF2-40B4-BE49-F238E27FC236}">
                        <a16:creationId xmlns:a16="http://schemas.microsoft.com/office/drawing/2014/main" id="{B0A6D18B-8F77-478C-8D1A-29850275FF3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4" name="Agrupar 333">
                <a:extLst>
                  <a:ext uri="{FF2B5EF4-FFF2-40B4-BE49-F238E27FC236}">
                    <a16:creationId xmlns:a16="http://schemas.microsoft.com/office/drawing/2014/main" id="{7B48DF90-09FF-49E8-843E-5DEBB0820936}"/>
                  </a:ext>
                </a:extLst>
              </p:cNvPr>
              <p:cNvGrpSpPr/>
              <p:nvPr/>
            </p:nvGrpSpPr>
            <p:grpSpPr>
              <a:xfrm>
                <a:off x="5106986" y="2001607"/>
                <a:ext cx="1302135" cy="1311216"/>
                <a:chOff x="6657623" y="2129727"/>
                <a:chExt cx="1302135" cy="1311216"/>
              </a:xfrm>
            </p:grpSpPr>
            <p:grpSp>
              <p:nvGrpSpPr>
                <p:cNvPr id="333" name="Agrupar 332">
                  <a:extLst>
                    <a:ext uri="{FF2B5EF4-FFF2-40B4-BE49-F238E27FC236}">
                      <a16:creationId xmlns:a16="http://schemas.microsoft.com/office/drawing/2014/main" id="{A0768D46-E962-4069-AFF9-AD5FD4E5F8E9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73" name="Forma Livre: Forma 72">
                    <a:extLst>
                      <a:ext uri="{FF2B5EF4-FFF2-40B4-BE49-F238E27FC236}">
                        <a16:creationId xmlns:a16="http://schemas.microsoft.com/office/drawing/2014/main" id="{88C9AE45-E9C0-4F9B-9298-F4D2FE9BAD3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Forma Livre: Forma 73">
                    <a:extLst>
                      <a:ext uri="{FF2B5EF4-FFF2-40B4-BE49-F238E27FC236}">
                        <a16:creationId xmlns:a16="http://schemas.microsoft.com/office/drawing/2014/main" id="{0A62AD6A-FDB6-44F7-A17F-BB1C93ACDF04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Fluxograma: Operação Manual 75">
                    <a:extLst>
                      <a:ext uri="{FF2B5EF4-FFF2-40B4-BE49-F238E27FC236}">
                        <a16:creationId xmlns:a16="http://schemas.microsoft.com/office/drawing/2014/main" id="{F43F0228-B2E9-4BA5-89E2-5EC327D53B21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2" name="Agrupar 331">
                  <a:extLst>
                    <a:ext uri="{FF2B5EF4-FFF2-40B4-BE49-F238E27FC236}">
                      <a16:creationId xmlns:a16="http://schemas.microsoft.com/office/drawing/2014/main" id="{5E1DF3DD-9F96-424E-9229-1ECFAF7DDB52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0" name="Retângulo 79">
                    <a:extLst>
                      <a:ext uri="{FF2B5EF4-FFF2-40B4-BE49-F238E27FC236}">
                        <a16:creationId xmlns:a16="http://schemas.microsoft.com/office/drawing/2014/main" id="{F8CFA4AE-731E-453C-83AB-D48204489610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Retângulo 80">
                    <a:extLst>
                      <a:ext uri="{FF2B5EF4-FFF2-40B4-BE49-F238E27FC236}">
                        <a16:creationId xmlns:a16="http://schemas.microsoft.com/office/drawing/2014/main" id="{F1642C94-0D9E-4B66-AB57-A651297F545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8" name="Retângulo 327">
                    <a:extLst>
                      <a:ext uri="{FF2B5EF4-FFF2-40B4-BE49-F238E27FC236}">
                        <a16:creationId xmlns:a16="http://schemas.microsoft.com/office/drawing/2014/main" id="{51F9A40B-DC30-4012-BBFA-97D2E2AA44CD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9" name="Retângulo 328">
                    <a:extLst>
                      <a:ext uri="{FF2B5EF4-FFF2-40B4-BE49-F238E27FC236}">
                        <a16:creationId xmlns:a16="http://schemas.microsoft.com/office/drawing/2014/main" id="{9D93FEB5-3A4A-4F67-B063-261C20F7B48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0" name="Retângulo 329">
                    <a:extLst>
                      <a:ext uri="{FF2B5EF4-FFF2-40B4-BE49-F238E27FC236}">
                        <a16:creationId xmlns:a16="http://schemas.microsoft.com/office/drawing/2014/main" id="{BE2F9577-CCBB-4E39-AAB5-34957D41C8A7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1" name="Retângulo 330">
                    <a:extLst>
                      <a:ext uri="{FF2B5EF4-FFF2-40B4-BE49-F238E27FC236}">
                        <a16:creationId xmlns:a16="http://schemas.microsoft.com/office/drawing/2014/main" id="{F99BA5F7-CE28-49EF-A557-34CE8BE0E5C9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60" name="Raio 359">
              <a:extLst>
                <a:ext uri="{FF2B5EF4-FFF2-40B4-BE49-F238E27FC236}">
                  <a16:creationId xmlns:a16="http://schemas.microsoft.com/office/drawing/2014/main" id="{18DFBD3F-F85E-4B10-BACA-1526A400E9A7}"/>
                </a:ext>
              </a:extLst>
            </p:cNvPr>
            <p:cNvSpPr/>
            <p:nvPr/>
          </p:nvSpPr>
          <p:spPr>
            <a:xfrm rot="20935984" flipH="1">
              <a:off x="5468066" y="2174575"/>
              <a:ext cx="619660" cy="619660"/>
            </a:xfrm>
            <a:prstGeom prst="lightningBolt">
              <a:avLst/>
            </a:prstGeom>
            <a:solidFill>
              <a:srgbClr val="FFD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3" name="Agrupar 362">
            <a:extLst>
              <a:ext uri="{FF2B5EF4-FFF2-40B4-BE49-F238E27FC236}">
                <a16:creationId xmlns:a16="http://schemas.microsoft.com/office/drawing/2014/main" id="{211D5569-9A68-44BF-B93D-D16536D02D60}"/>
              </a:ext>
            </a:extLst>
          </p:cNvPr>
          <p:cNvGrpSpPr/>
          <p:nvPr/>
        </p:nvGrpSpPr>
        <p:grpSpPr>
          <a:xfrm>
            <a:off x="3679397" y="3886284"/>
            <a:ext cx="3196491" cy="2316053"/>
            <a:chOff x="3918144" y="4058130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:a16="http://schemas.microsoft.com/office/drawing/2014/main" id="{4A100A3D-473D-46D5-9A46-B9F505690C71}"/>
                </a:ext>
              </a:extLst>
            </p:cNvPr>
            <p:cNvGrpSpPr/>
            <p:nvPr/>
          </p:nvGrpSpPr>
          <p:grpSpPr>
            <a:xfrm>
              <a:off x="3918144" y="4058130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:a16="http://schemas.microsoft.com/office/drawing/2014/main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:a16="http://schemas.microsoft.com/office/drawing/2014/main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:a16="http://schemas.microsoft.com/office/drawing/2014/main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:a16="http://schemas.microsoft.com/office/drawing/2014/main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:a16="http://schemas.microsoft.com/office/drawing/2014/main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id="{6A6F76C2-08A5-4D20-B9D9-F15A71853689}"/>
                  </a:ext>
                </a:extLst>
              </p:cNvPr>
              <p:cNvSpPr/>
              <p:nvPr/>
            </p:nvSpPr>
            <p:spPr>
              <a:xfrm rot="19861728">
                <a:off x="6066485" y="4523956"/>
                <a:ext cx="260502" cy="534158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Agrupar 316">
                <a:extLst>
                  <a:ext uri="{FF2B5EF4-FFF2-40B4-BE49-F238E27FC236}">
                    <a16:creationId xmlns:a16="http://schemas.microsoft.com/office/drawing/2014/main" id="{0520F02F-12C6-4686-B779-06696F0B9624}"/>
                  </a:ext>
                </a:extLst>
              </p:cNvPr>
              <p:cNvGrpSpPr/>
              <p:nvPr/>
            </p:nvGrpSpPr>
            <p:grpSpPr>
              <a:xfrm>
                <a:off x="5538383" y="5007689"/>
                <a:ext cx="641110" cy="641110"/>
                <a:chOff x="5652206" y="4827540"/>
                <a:chExt cx="641110" cy="641110"/>
              </a:xfrm>
            </p:grpSpPr>
            <p:sp>
              <p:nvSpPr>
                <p:cNvPr id="316" name="Elipse 315">
                  <a:extLst>
                    <a:ext uri="{FF2B5EF4-FFF2-40B4-BE49-F238E27FC236}">
                      <a16:creationId xmlns:a16="http://schemas.microsoft.com/office/drawing/2014/main" id="{091D8EB7-D414-4775-9190-279FBE95E6A1}"/>
                    </a:ext>
                  </a:extLst>
                </p:cNvPr>
                <p:cNvSpPr/>
                <p:nvPr/>
              </p:nvSpPr>
              <p:spPr>
                <a:xfrm>
                  <a:off x="5652206" y="4827540"/>
                  <a:ext cx="641110" cy="64111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00A8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15" name="Gráfico 8" descr="Folha">
                  <a:extLst>
                    <a:ext uri="{FF2B5EF4-FFF2-40B4-BE49-F238E27FC236}">
                      <a16:creationId xmlns:a16="http://schemas.microsoft.com/office/drawing/2014/main" id="{3A043B66-115F-46B0-90F4-C136D0DBB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5756405" y="4988201"/>
                  <a:ext cx="424191" cy="363538"/>
                </a:xfrm>
                <a:prstGeom prst="rect">
                  <a:avLst/>
                </a:prstGeom>
              </p:spPr>
            </p:pic>
          </p:grpSp>
        </p:grpSp>
        <p:sp>
          <p:nvSpPr>
            <p:cNvPr id="362" name="Elipse 361">
              <a:extLst>
                <a:ext uri="{FF2B5EF4-FFF2-40B4-BE49-F238E27FC236}">
                  <a16:creationId xmlns:a16="http://schemas.microsoft.com/office/drawing/2014/main" id="{E0CAD399-65E1-4D18-A51B-61E8B40D441C}"/>
                </a:ext>
              </a:extLst>
            </p:cNvPr>
            <p:cNvSpPr/>
            <p:nvPr/>
          </p:nvSpPr>
          <p:spPr>
            <a:xfrm rot="20033120">
              <a:off x="5145499" y="5026596"/>
              <a:ext cx="1178232" cy="813002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31575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ÁGUA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A5934421-267C-44F3-8FDC-ACCA0148D9B3}"/>
              </a:ext>
            </a:extLst>
          </p:cNvPr>
          <p:cNvGrpSpPr/>
          <p:nvPr/>
        </p:nvGrpSpPr>
        <p:grpSpPr>
          <a:xfrm>
            <a:off x="1026173" y="2071401"/>
            <a:ext cx="3196491" cy="2316053"/>
            <a:chOff x="1441644" y="2270973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:a16="http://schemas.microsoft.com/office/drawing/2014/main" id="{4A100A3D-473D-46D5-9A46-B9F505690C71}"/>
                </a:ext>
              </a:extLst>
            </p:cNvPr>
            <p:cNvGrpSpPr/>
            <p:nvPr/>
          </p:nvGrpSpPr>
          <p:grpSpPr>
            <a:xfrm>
              <a:off x="1441644" y="2270973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:a16="http://schemas.microsoft.com/office/drawing/2014/main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:a16="http://schemas.microsoft.com/office/drawing/2014/main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:a16="http://schemas.microsoft.com/office/drawing/2014/main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:a16="http://schemas.microsoft.com/office/drawing/2014/main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:a16="http://schemas.microsoft.com/office/drawing/2014/main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id="{6A6F76C2-08A5-4D20-B9D9-F15A71853689}"/>
                  </a:ext>
                </a:extLst>
              </p:cNvPr>
              <p:cNvSpPr/>
              <p:nvPr/>
            </p:nvSpPr>
            <p:spPr>
              <a:xfrm>
                <a:off x="5976074" y="4640880"/>
                <a:ext cx="326544" cy="695180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E99EF663-CAE6-4937-9A0A-4A8B4E6549B5}"/>
                </a:ext>
              </a:extLst>
            </p:cNvPr>
            <p:cNvSpPr/>
            <p:nvPr/>
          </p:nvSpPr>
          <p:spPr>
            <a:xfrm rot="2260046">
              <a:off x="2839478" y="2911035"/>
              <a:ext cx="893147" cy="1267423"/>
            </a:xfrm>
            <a:prstGeom prst="ellips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CFA7BA82-FC4D-4F8B-BFF8-B67FA55296E3}"/>
              </a:ext>
            </a:extLst>
          </p:cNvPr>
          <p:cNvGrpSpPr/>
          <p:nvPr/>
        </p:nvGrpSpPr>
        <p:grpSpPr>
          <a:xfrm>
            <a:off x="5054735" y="2040946"/>
            <a:ext cx="2811172" cy="3320176"/>
            <a:chOff x="5042043" y="1768912"/>
            <a:chExt cx="2811172" cy="3320176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C118CA17-5BBA-43AE-9D4C-A8A2C86C8557}"/>
                </a:ext>
              </a:extLst>
            </p:cNvPr>
            <p:cNvGrpSpPr/>
            <p:nvPr/>
          </p:nvGrpSpPr>
          <p:grpSpPr>
            <a:xfrm>
              <a:off x="5042043" y="1768912"/>
              <a:ext cx="2811172" cy="3320176"/>
              <a:chOff x="6313519" y="-1447"/>
              <a:chExt cx="5201405" cy="6143196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2D1C8CD5-F264-42F8-9C83-B68A4FCC5577}"/>
                  </a:ext>
                </a:extLst>
              </p:cNvPr>
              <p:cNvGrpSpPr/>
              <p:nvPr/>
            </p:nvGrpSpPr>
            <p:grpSpPr>
              <a:xfrm>
                <a:off x="6313519" y="3726022"/>
                <a:ext cx="1368868" cy="2415727"/>
                <a:chOff x="5753576" y="3438643"/>
                <a:chExt cx="458252" cy="808706"/>
              </a:xfrm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id="{8FAAA4D3-B44E-453D-B3F6-DB4DE0C8A8FB}"/>
                    </a:ext>
                  </a:extLst>
                </p:cNvPr>
                <p:cNvGrpSpPr/>
                <p:nvPr/>
              </p:nvGrpSpPr>
              <p:grpSpPr>
                <a:xfrm>
                  <a:off x="5805831" y="343864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82" name="Forma Livre: Forma 181">
                    <a:extLst>
                      <a:ext uri="{FF2B5EF4-FFF2-40B4-BE49-F238E27FC236}">
                        <a16:creationId xmlns:a16="http://schemas.microsoft.com/office/drawing/2014/main" id="{98D80B42-5E1E-4938-9DB0-8342AF4B00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: Cantos Arredondados 182">
                    <a:extLst>
                      <a:ext uri="{FF2B5EF4-FFF2-40B4-BE49-F238E27FC236}">
                        <a16:creationId xmlns:a16="http://schemas.microsoft.com/office/drawing/2014/main" id="{39A9516B-3988-485D-AE24-7C5A4F0DA0BE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Elipse 183">
                    <a:extLst>
                      <a:ext uri="{FF2B5EF4-FFF2-40B4-BE49-F238E27FC236}">
                        <a16:creationId xmlns:a16="http://schemas.microsoft.com/office/drawing/2014/main" id="{0220A964-8187-4029-82ED-28A1749175D1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5098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5" name="Agrupar 184">
                  <a:extLst>
                    <a:ext uri="{FF2B5EF4-FFF2-40B4-BE49-F238E27FC236}">
                      <a16:creationId xmlns:a16="http://schemas.microsoft.com/office/drawing/2014/main" id="{4B459DC3-73D0-45EB-8867-DB95A065CC63}"/>
                    </a:ext>
                  </a:extLst>
                </p:cNvPr>
                <p:cNvGrpSpPr/>
                <p:nvPr/>
              </p:nvGrpSpPr>
              <p:grpSpPr>
                <a:xfrm>
                  <a:off x="5997341" y="3711064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86" name="Forma Livre: Forma 185">
                    <a:extLst>
                      <a:ext uri="{FF2B5EF4-FFF2-40B4-BE49-F238E27FC236}">
                        <a16:creationId xmlns:a16="http://schemas.microsoft.com/office/drawing/2014/main" id="{89E6CD47-5141-4351-82E2-55BADE6749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Retângulo: Cantos Arredondados 186">
                    <a:extLst>
                      <a:ext uri="{FF2B5EF4-FFF2-40B4-BE49-F238E27FC236}">
                        <a16:creationId xmlns:a16="http://schemas.microsoft.com/office/drawing/2014/main" id="{8639F344-AEB2-4F06-A4E4-730033B248C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Elipse 187">
                    <a:extLst>
                      <a:ext uri="{FF2B5EF4-FFF2-40B4-BE49-F238E27FC236}">
                        <a16:creationId xmlns:a16="http://schemas.microsoft.com/office/drawing/2014/main" id="{C74DE6F2-8569-4093-A38B-8C29D7778FB6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5098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9" name="Agrupar 188">
                  <a:extLst>
                    <a:ext uri="{FF2B5EF4-FFF2-40B4-BE49-F238E27FC236}">
                      <a16:creationId xmlns:a16="http://schemas.microsoft.com/office/drawing/2014/main" id="{3DA466FE-890B-4650-91A1-9DC0F4812DED}"/>
                    </a:ext>
                  </a:extLst>
                </p:cNvPr>
                <p:cNvGrpSpPr/>
                <p:nvPr/>
              </p:nvGrpSpPr>
              <p:grpSpPr>
                <a:xfrm>
                  <a:off x="5753576" y="396130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90" name="Forma Livre: Forma 189">
                    <a:extLst>
                      <a:ext uri="{FF2B5EF4-FFF2-40B4-BE49-F238E27FC236}">
                        <a16:creationId xmlns:a16="http://schemas.microsoft.com/office/drawing/2014/main" id="{4B18F6B8-35D5-4A23-AD83-8EA8AA2C25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:a16="http://schemas.microsoft.com/office/drawing/2014/main" id="{E4BB4734-A4D0-4C81-8366-94CAEEAB43B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Elipse 193">
                    <a:extLst>
                      <a:ext uri="{FF2B5EF4-FFF2-40B4-BE49-F238E27FC236}">
                        <a16:creationId xmlns:a16="http://schemas.microsoft.com/office/drawing/2014/main" id="{CFCA373A-3386-4476-9896-9CB045F86FAD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5098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" name="Agrupar 22">
                <a:extLst>
                  <a:ext uri="{FF2B5EF4-FFF2-40B4-BE49-F238E27FC236}">
                    <a16:creationId xmlns:a16="http://schemas.microsoft.com/office/drawing/2014/main" id="{490FCC00-BFF9-4127-A2FF-2316B56F4BB7}"/>
                  </a:ext>
                </a:extLst>
              </p:cNvPr>
              <p:cNvGrpSpPr/>
              <p:nvPr/>
            </p:nvGrpSpPr>
            <p:grpSpPr>
              <a:xfrm>
                <a:off x="6493256" y="-1447"/>
                <a:ext cx="5021668" cy="3561150"/>
                <a:chOff x="6312474" y="2016628"/>
                <a:chExt cx="5021668" cy="3561150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id="{B71D18F5-644F-46F7-9750-0C17E85F7E84}"/>
                    </a:ext>
                  </a:extLst>
                </p:cNvPr>
                <p:cNvSpPr/>
                <p:nvPr/>
              </p:nvSpPr>
              <p:spPr>
                <a:xfrm>
                  <a:off x="8739763" y="2375671"/>
                  <a:ext cx="986542" cy="798245"/>
                </a:xfrm>
                <a:prstGeom prst="rect">
                  <a:avLst/>
                </a:prstGeom>
                <a:solidFill>
                  <a:srgbClr val="7200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Forma Livre: Forma 197">
                  <a:extLst>
                    <a:ext uri="{FF2B5EF4-FFF2-40B4-BE49-F238E27FC236}">
                      <a16:creationId xmlns:a16="http://schemas.microsoft.com/office/drawing/2014/main" id="{B5A8756A-9E60-4ED2-92E9-8AD8AB68769D}"/>
                    </a:ext>
                  </a:extLst>
                </p:cNvPr>
                <p:cNvSpPr/>
                <p:nvPr/>
              </p:nvSpPr>
              <p:spPr>
                <a:xfrm>
                  <a:off x="6312474" y="3698635"/>
                  <a:ext cx="1940499" cy="1879143"/>
                </a:xfrm>
                <a:custGeom>
                  <a:avLst/>
                  <a:gdLst>
                    <a:gd name="connsiteX0" fmla="*/ 2368881 w 2368881"/>
                    <a:gd name="connsiteY0" fmla="*/ 0 h 2368881"/>
                    <a:gd name="connsiteX1" fmla="*/ 2368881 w 2368881"/>
                    <a:gd name="connsiteY1" fmla="*/ 1184440 h 2368881"/>
                    <a:gd name="connsiteX2" fmla="*/ 1184440 w 2368881"/>
                    <a:gd name="connsiteY2" fmla="*/ 2368881 h 2368881"/>
                    <a:gd name="connsiteX3" fmla="*/ 0 w 2368881"/>
                    <a:gd name="connsiteY3" fmla="*/ 2368881 h 2368881"/>
                    <a:gd name="connsiteX4" fmla="*/ 2368881 w 2368881"/>
                    <a:gd name="connsiteY4" fmla="*/ 0 h 2368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8881" h="2368881">
                      <a:moveTo>
                        <a:pt x="2368881" y="0"/>
                      </a:moveTo>
                      <a:lnTo>
                        <a:pt x="2368881" y="1184440"/>
                      </a:lnTo>
                      <a:cubicBezTo>
                        <a:pt x="1714732" y="1184440"/>
                        <a:pt x="1184440" y="1714732"/>
                        <a:pt x="1184440" y="2368881"/>
                      </a:cubicBezTo>
                      <a:lnTo>
                        <a:pt x="0" y="2368881"/>
                      </a:lnTo>
                      <a:cubicBezTo>
                        <a:pt x="0" y="1060584"/>
                        <a:pt x="1060584" y="0"/>
                        <a:pt x="2368881" y="0"/>
                      </a:cubicBezTo>
                      <a:close/>
                    </a:path>
                  </a:pathLst>
                </a:custGeom>
                <a:solidFill>
                  <a:srgbClr val="7F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tângulo 199">
                  <a:extLst>
                    <a:ext uri="{FF2B5EF4-FFF2-40B4-BE49-F238E27FC236}">
                      <a16:creationId xmlns:a16="http://schemas.microsoft.com/office/drawing/2014/main" id="{AFAB65AC-6852-4E76-8F78-92EA7E4B1CD8}"/>
                    </a:ext>
                  </a:extLst>
                </p:cNvPr>
                <p:cNvSpPr/>
                <p:nvPr/>
              </p:nvSpPr>
              <p:spPr>
                <a:xfrm>
                  <a:off x="7928079" y="3689891"/>
                  <a:ext cx="180805" cy="1032186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7" name="Forma Livre: Forma 196">
                  <a:extLst>
                    <a:ext uri="{FF2B5EF4-FFF2-40B4-BE49-F238E27FC236}">
                      <a16:creationId xmlns:a16="http://schemas.microsoft.com/office/drawing/2014/main" id="{00304F80-B3E0-420C-9E4E-560E70B2B7A4}"/>
                    </a:ext>
                  </a:extLst>
                </p:cNvPr>
                <p:cNvSpPr/>
                <p:nvPr/>
              </p:nvSpPr>
              <p:spPr>
                <a:xfrm flipH="1">
                  <a:off x="10426373" y="3589434"/>
                  <a:ext cx="907769" cy="1298849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194">
                  <a:extLst>
                    <a:ext uri="{FF2B5EF4-FFF2-40B4-BE49-F238E27FC236}">
                      <a16:creationId xmlns:a16="http://schemas.microsoft.com/office/drawing/2014/main" id="{38C4DFFE-213C-41B1-B368-C6448F04884C}"/>
                    </a:ext>
                  </a:extLst>
                </p:cNvPr>
                <p:cNvSpPr/>
                <p:nvPr/>
              </p:nvSpPr>
              <p:spPr>
                <a:xfrm>
                  <a:off x="8045543" y="2901389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8988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195">
                  <a:extLst>
                    <a:ext uri="{FF2B5EF4-FFF2-40B4-BE49-F238E27FC236}">
                      <a16:creationId xmlns:a16="http://schemas.microsoft.com/office/drawing/2014/main" id="{1CA5E657-1923-407E-B0C5-B19EA72B9D23}"/>
                    </a:ext>
                  </a:extLst>
                </p:cNvPr>
                <p:cNvSpPr/>
                <p:nvPr/>
              </p:nvSpPr>
              <p:spPr>
                <a:xfrm flipH="1">
                  <a:off x="9224493" y="2900927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B92A3139-E292-43DD-88D5-3F94A3CB8831}"/>
                    </a:ext>
                  </a:extLst>
                </p:cNvPr>
                <p:cNvSpPr/>
                <p:nvPr/>
              </p:nvSpPr>
              <p:spPr>
                <a:xfrm>
                  <a:off x="10423832" y="3594051"/>
                  <a:ext cx="203712" cy="1294231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1" name="Retângulo 200">
                  <a:extLst>
                    <a:ext uri="{FF2B5EF4-FFF2-40B4-BE49-F238E27FC236}">
                      <a16:creationId xmlns:a16="http://schemas.microsoft.com/office/drawing/2014/main" id="{35AB3144-6562-4A6D-B959-976B5A1A7BAE}"/>
                    </a:ext>
                  </a:extLst>
                </p:cNvPr>
                <p:cNvSpPr/>
                <p:nvPr/>
              </p:nvSpPr>
              <p:spPr>
                <a:xfrm>
                  <a:off x="8722934" y="2375671"/>
                  <a:ext cx="501819" cy="523809"/>
                </a:xfrm>
                <a:prstGeom prst="rect">
                  <a:avLst/>
                </a:prstGeom>
                <a:solidFill>
                  <a:srgbClr val="830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" name="Agrupar 20">
                  <a:extLst>
                    <a:ext uri="{FF2B5EF4-FFF2-40B4-BE49-F238E27FC236}">
                      <a16:creationId xmlns:a16="http://schemas.microsoft.com/office/drawing/2014/main" id="{EF425C10-8226-4B36-96DF-CEE3206925CB}"/>
                    </a:ext>
                  </a:extLst>
                </p:cNvPr>
                <p:cNvGrpSpPr/>
                <p:nvPr/>
              </p:nvGrpSpPr>
              <p:grpSpPr>
                <a:xfrm>
                  <a:off x="8098218" y="2016628"/>
                  <a:ext cx="2261091" cy="390792"/>
                  <a:chOff x="6309875" y="1891942"/>
                  <a:chExt cx="2261091" cy="390792"/>
                </a:xfrm>
              </p:grpSpPr>
              <p:sp>
                <p:nvSpPr>
                  <p:cNvPr id="203" name="Forma Livre: Forma 202">
                    <a:extLst>
                      <a:ext uri="{FF2B5EF4-FFF2-40B4-BE49-F238E27FC236}">
                        <a16:creationId xmlns:a16="http://schemas.microsoft.com/office/drawing/2014/main" id="{464287E1-1F49-4947-A04A-5D3DC47F2DC1}"/>
                      </a:ext>
                    </a:extLst>
                  </p:cNvPr>
                  <p:cNvSpPr/>
                  <p:nvPr/>
                </p:nvSpPr>
                <p:spPr>
                  <a:xfrm>
                    <a:off x="7436150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B723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Forma Livre: Forma 203">
                    <a:extLst>
                      <a:ext uri="{FF2B5EF4-FFF2-40B4-BE49-F238E27FC236}">
                        <a16:creationId xmlns:a16="http://schemas.microsoft.com/office/drawing/2014/main" id="{DA3BE925-5E7C-430A-AB2F-B88FA1AF712A}"/>
                      </a:ext>
                    </a:extLst>
                  </p:cNvPr>
                  <p:cNvSpPr/>
                  <p:nvPr/>
                </p:nvSpPr>
                <p:spPr>
                  <a:xfrm flipH="1">
                    <a:off x="6309875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733319A-E439-4714-A725-64435BF8877E}"/>
                </a:ext>
              </a:extLst>
            </p:cNvPr>
            <p:cNvSpPr/>
            <p:nvPr/>
          </p:nvSpPr>
          <p:spPr>
            <a:xfrm>
              <a:off x="5115797" y="3502240"/>
              <a:ext cx="606365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8679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:a16="http://schemas.microsoft.com/office/drawing/2014/main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:a16="http://schemas.microsoft.com/office/drawing/2014/main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:a16="http://schemas.microsoft.com/office/drawing/2014/main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:a16="http://schemas.microsoft.com/office/drawing/2014/main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:a16="http://schemas.microsoft.com/office/drawing/2014/main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:a16="http://schemas.microsoft.com/office/drawing/2014/main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:a16="http://schemas.microsoft.com/office/drawing/2014/main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:a16="http://schemas.microsoft.com/office/drawing/2014/main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:a16="http://schemas.microsoft.com/office/drawing/2014/main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:a16="http://schemas.microsoft.com/office/drawing/2014/main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:a16="http://schemas.microsoft.com/office/drawing/2014/main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:a16="http://schemas.microsoft.com/office/drawing/2014/main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:a16="http://schemas.microsoft.com/office/drawing/2014/main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:a16="http://schemas.microsoft.com/office/drawing/2014/main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:a16="http://schemas.microsoft.com/office/drawing/2014/main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:a16="http://schemas.microsoft.com/office/drawing/2014/main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:a16="http://schemas.microsoft.com/office/drawing/2014/main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:a16="http://schemas.microsoft.com/office/drawing/2014/main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:a16="http://schemas.microsoft.com/office/drawing/2014/main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:a16="http://schemas.microsoft.com/office/drawing/2014/main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:a16="http://schemas.microsoft.com/office/drawing/2014/main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:a16="http://schemas.microsoft.com/office/drawing/2014/main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:a16="http://schemas.microsoft.com/office/drawing/2014/main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:a16="http://schemas.microsoft.com/office/drawing/2014/main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:a16="http://schemas.microsoft.com/office/drawing/2014/main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:a16="http://schemas.microsoft.com/office/drawing/2014/main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:a16="http://schemas.microsoft.com/office/drawing/2014/main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:a16="http://schemas.microsoft.com/office/drawing/2014/main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:a16="http://schemas.microsoft.com/office/drawing/2014/main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:a16="http://schemas.microsoft.com/office/drawing/2014/main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:a16="http://schemas.microsoft.com/office/drawing/2014/main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:a16="http://schemas.microsoft.com/office/drawing/2014/main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:a16="http://schemas.microsoft.com/office/drawing/2014/main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:a16="http://schemas.microsoft.com/office/drawing/2014/main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:a16="http://schemas.microsoft.com/office/drawing/2014/main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:a16="http://schemas.microsoft.com/office/drawing/2014/main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:a16="http://schemas.microsoft.com/office/drawing/2014/main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:a16="http://schemas.microsoft.com/office/drawing/2014/main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:a16="http://schemas.microsoft.com/office/drawing/2014/main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:a16="http://schemas.microsoft.com/office/drawing/2014/main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:a16="http://schemas.microsoft.com/office/drawing/2014/main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:a16="http://schemas.microsoft.com/office/drawing/2014/main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:a16="http://schemas.microsoft.com/office/drawing/2014/main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:a16="http://schemas.microsoft.com/office/drawing/2014/main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:a16="http://schemas.microsoft.com/office/drawing/2014/main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:a16="http://schemas.microsoft.com/office/drawing/2014/main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:a16="http://schemas.microsoft.com/office/drawing/2014/main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:a16="http://schemas.microsoft.com/office/drawing/2014/main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:a16="http://schemas.microsoft.com/office/drawing/2014/main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:a16="http://schemas.microsoft.com/office/drawing/2014/main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:a16="http://schemas.microsoft.com/office/drawing/2014/main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:a16="http://schemas.microsoft.com/office/drawing/2014/main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:a16="http://schemas.microsoft.com/office/drawing/2014/main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:a16="http://schemas.microsoft.com/office/drawing/2014/main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:a16="http://schemas.microsoft.com/office/drawing/2014/main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:a16="http://schemas.microsoft.com/office/drawing/2014/main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:a16="http://schemas.microsoft.com/office/drawing/2014/main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:a16="http://schemas.microsoft.com/office/drawing/2014/main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:a16="http://schemas.microsoft.com/office/drawing/2014/main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:a16="http://schemas.microsoft.com/office/drawing/2014/main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:a16="http://schemas.microsoft.com/office/drawing/2014/main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:a16="http://schemas.microsoft.com/office/drawing/2014/main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:a16="http://schemas.microsoft.com/office/drawing/2014/main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3167250" y="3642471"/>
            <a:ext cx="2257302" cy="2222629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:a16="http://schemas.microsoft.com/office/drawing/2014/main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:a16="http://schemas.microsoft.com/office/drawing/2014/main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:a16="http://schemas.microsoft.com/office/drawing/2014/main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:a16="http://schemas.microsoft.com/office/drawing/2014/main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:a16="http://schemas.microsoft.com/office/drawing/2014/main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:a16="http://schemas.microsoft.com/office/drawing/2014/main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:a16="http://schemas.microsoft.com/office/drawing/2014/main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:a16="http://schemas.microsoft.com/office/drawing/2014/main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:a16="http://schemas.microsoft.com/office/drawing/2014/main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:a16="http://schemas.microsoft.com/office/drawing/2014/main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:a16="http://schemas.microsoft.com/office/drawing/2014/main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:a16="http://schemas.microsoft.com/office/drawing/2014/main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:a16="http://schemas.microsoft.com/office/drawing/2014/main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:a16="http://schemas.microsoft.com/office/drawing/2014/main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:a16="http://schemas.microsoft.com/office/drawing/2014/main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AutoShape 2" descr="Resultado de imagem para shark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hark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hark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838888" y="4812462"/>
            <a:ext cx="1850872" cy="1850872"/>
            <a:chOff x="838888" y="4812462"/>
            <a:chExt cx="1850872" cy="1850872"/>
          </a:xfrm>
        </p:grpSpPr>
        <p:sp>
          <p:nvSpPr>
            <p:cNvPr id="74" name="Retângulo: Cantos Arredondados 16">
              <a:extLst>
                <a:ext uri="{FF2B5EF4-FFF2-40B4-BE49-F238E27FC236}">
                  <a16:creationId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838888" y="481246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258E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1049836" y="5073779"/>
              <a:ext cx="1431933" cy="1431933"/>
              <a:chOff x="950831" y="4924406"/>
              <a:chExt cx="1626986" cy="1626986"/>
            </a:xfrm>
          </p:grpSpPr>
          <p:sp>
            <p:nvSpPr>
              <p:cNvPr id="112" name="Retângulo: Cantos Arredondados 56">
                <a:extLst>
                  <a:ext uri="{FF2B5EF4-FFF2-40B4-BE49-F238E27FC236}">
                    <a16:creationId xmlns:a16="http://schemas.microsoft.com/office/drawing/2014/main" id="{4118FB69-B3CE-4E62-841D-65BB45950875}"/>
                  </a:ext>
                </a:extLst>
              </p:cNvPr>
              <p:cNvSpPr/>
              <p:nvPr/>
            </p:nvSpPr>
            <p:spPr>
              <a:xfrm>
                <a:off x="950831" y="4924406"/>
                <a:ext cx="1626986" cy="1626986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974633" y="5623599"/>
                <a:ext cx="1583247" cy="927793"/>
              </a:xfrm>
              <a:custGeom>
                <a:avLst/>
                <a:gdLst/>
                <a:ahLst/>
                <a:cxnLst/>
                <a:rect l="l" t="t" r="r" b="b"/>
                <a:pathLst>
                  <a:path w="1583247" h="927793">
                    <a:moveTo>
                      <a:pt x="798463" y="0"/>
                    </a:moveTo>
                    <a:cubicBezTo>
                      <a:pt x="1129828" y="0"/>
                      <a:pt x="1420501" y="116231"/>
                      <a:pt x="1583247" y="291514"/>
                    </a:cubicBezTo>
                    <a:cubicBezTo>
                      <a:pt x="1502871" y="655637"/>
                      <a:pt x="1178065" y="927793"/>
                      <a:pt x="789692" y="927793"/>
                    </a:cubicBezTo>
                    <a:cubicBezTo>
                      <a:pt x="406715" y="927793"/>
                      <a:pt x="85551" y="663147"/>
                      <a:pt x="0" y="306537"/>
                    </a:cubicBezTo>
                    <a:cubicBezTo>
                      <a:pt x="159888" y="122951"/>
                      <a:pt x="457654" y="0"/>
                      <a:pt x="798463" y="0"/>
                    </a:cubicBezTo>
                    <a:close/>
                  </a:path>
                </a:pathLst>
              </a:custGeom>
              <a:solidFill>
                <a:srgbClr val="80BE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1461284" y="5778405"/>
                <a:ext cx="609037" cy="309090"/>
                <a:chOff x="1733664" y="3288750"/>
                <a:chExt cx="3426019" cy="1738724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1744190" y="3288750"/>
                  <a:ext cx="3415493" cy="1738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448" h="1738724">
                      <a:moveTo>
                        <a:pt x="0" y="0"/>
                      </a:moveTo>
                      <a:lnTo>
                        <a:pt x="3477448" y="0"/>
                      </a:lnTo>
                      <a:cubicBezTo>
                        <a:pt x="3477448" y="960271"/>
                        <a:pt x="2698995" y="1738724"/>
                        <a:pt x="1738724" y="1738724"/>
                      </a:cubicBezTo>
                      <a:cubicBezTo>
                        <a:pt x="778453" y="1738724"/>
                        <a:pt x="0" y="960271"/>
                        <a:pt x="0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iângulo isósceles 8"/>
                <p:cNvSpPr/>
                <p:nvPr/>
              </p:nvSpPr>
              <p:spPr>
                <a:xfrm rot="10800000">
                  <a:off x="173366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Triângulo isósceles 83"/>
                <p:cNvSpPr/>
                <p:nvPr/>
              </p:nvSpPr>
              <p:spPr>
                <a:xfrm rot="10800000">
                  <a:off x="216141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 rot="10800000">
                  <a:off x="260578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 rot="10800000">
                  <a:off x="3033526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 rot="10800000">
                  <a:off x="3467109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 rot="10800000">
                  <a:off x="3894855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Triângulo isósceles 109"/>
                <p:cNvSpPr/>
                <p:nvPr/>
              </p:nvSpPr>
              <p:spPr>
                <a:xfrm rot="10800000">
                  <a:off x="4309168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 rot="10800000">
                  <a:off x="473691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6" name="Retângulo: Cantos Arredondados 139">
                <a:extLst>
                  <a:ext uri="{FF2B5EF4-FFF2-40B4-BE49-F238E27FC236}">
                    <a16:creationId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1879581" y="5308294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17" name="Retângulo: Cantos Arredondados 140">
                <a:extLst>
                  <a:ext uri="{FF2B5EF4-FFF2-40B4-BE49-F238E27FC236}">
                    <a16:creationId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1384063" y="5314245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Triângulo isósceles 11"/>
            <p:cNvSpPr/>
            <p:nvPr/>
          </p:nvSpPr>
          <p:spPr>
            <a:xfrm>
              <a:off x="1604185" y="4835606"/>
              <a:ext cx="307267" cy="472688"/>
            </a:xfrm>
            <a:prstGeom prst="triangle">
              <a:avLst/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Triângulo isósceles 117"/>
            <p:cNvSpPr/>
            <p:nvPr/>
          </p:nvSpPr>
          <p:spPr>
            <a:xfrm rot="13764015">
              <a:off x="1098937" y="6191488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riângulo isósceles 121"/>
            <p:cNvSpPr/>
            <p:nvPr/>
          </p:nvSpPr>
          <p:spPr>
            <a:xfrm rot="7861882" flipH="1">
              <a:off x="2130271" y="6184322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27026" y="823073"/>
            <a:ext cx="2677886" cy="2677886"/>
            <a:chOff x="2797629" y="1915886"/>
            <a:chExt cx="2677886" cy="2677886"/>
          </a:xfrm>
        </p:grpSpPr>
        <p:sp>
          <p:nvSpPr>
            <p:cNvPr id="4" name="Elipse 3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96043" y="511628"/>
            <a:ext cx="3603172" cy="5725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1744468" y="5448288"/>
            <a:ext cx="2188028" cy="6204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280607" y="1738988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73103" y="1011275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Mikado Black"/>
              </a:rPr>
              <a:t>Selecione o lixo correto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35236" y="1738988"/>
            <a:ext cx="1143000" cy="1330783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80607" y="3438520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35236" y="3438519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52837" y="5388418"/>
            <a:ext cx="2188028" cy="6204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16">
            <a:extLst>
              <a:ext uri="{FF2B5EF4-FFF2-40B4-BE49-F238E27FC236}">
                <a16:creationId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3330874" y="2113686"/>
            <a:ext cx="383671" cy="618742"/>
            <a:chOff x="6463471" y="-274142"/>
            <a:chExt cx="4754218" cy="7667086"/>
          </a:xfrm>
        </p:grpSpPr>
        <p:sp>
          <p:nvSpPr>
            <p:cNvPr id="19" name="Retângulo: Cantos Arredondados 93">
              <a:extLst>
                <a:ext uri="{FF2B5EF4-FFF2-40B4-BE49-F238E27FC236}">
                  <a16:creationId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0" name="Agrupar 85">
              <a:extLst>
                <a:ext uri="{FF2B5EF4-FFF2-40B4-BE49-F238E27FC236}">
                  <a16:creationId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34" name="Forma Livre: Forma 84">
                <a:extLst>
                  <a:ext uri="{FF2B5EF4-FFF2-40B4-BE49-F238E27FC236}">
                    <a16:creationId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Retângulo: Cantos Arredondados 87">
              <a:extLst>
                <a:ext uri="{FF2B5EF4-FFF2-40B4-BE49-F238E27FC236}">
                  <a16:creationId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92">
              <a:extLst>
                <a:ext uri="{FF2B5EF4-FFF2-40B4-BE49-F238E27FC236}">
                  <a16:creationId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90">
              <a:extLst>
                <a:ext uri="{FF2B5EF4-FFF2-40B4-BE49-F238E27FC236}">
                  <a16:creationId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95">
              <a:extLst>
                <a:ext uri="{FF2B5EF4-FFF2-40B4-BE49-F238E27FC236}">
                  <a16:creationId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31" name="Forma Livre: Forma 96">
                <a:extLst>
                  <a:ext uri="{FF2B5EF4-FFF2-40B4-BE49-F238E27FC236}">
                    <a16:creationId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: Cantos Arredondados 100">
              <a:extLst>
                <a:ext uri="{FF2B5EF4-FFF2-40B4-BE49-F238E27FC236}">
                  <a16:creationId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115">
              <a:extLst>
                <a:ext uri="{FF2B5EF4-FFF2-40B4-BE49-F238E27FC236}">
                  <a16:creationId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27" name="Agrupar 113">
                <a:extLst>
                  <a:ext uri="{FF2B5EF4-FFF2-40B4-BE49-F238E27FC236}">
                    <a16:creationId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29" name="Forma Livre: Forma 107">
                  <a:extLst>
                    <a:ext uri="{FF2B5EF4-FFF2-40B4-BE49-F238E27FC236}">
                      <a16:creationId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: Cantos Arredondados 114">
                <a:extLst>
                  <a:ext uri="{FF2B5EF4-FFF2-40B4-BE49-F238E27FC236}">
                    <a16:creationId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Agrupar 1037">
            <a:extLst>
              <a:ext uri="{FF2B5EF4-FFF2-40B4-BE49-F238E27FC236}">
                <a16:creationId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3318676" y="3909952"/>
            <a:ext cx="391716" cy="597915"/>
            <a:chOff x="6209093" y="737195"/>
            <a:chExt cx="4374729" cy="6677585"/>
          </a:xfrm>
        </p:grpSpPr>
        <p:sp>
          <p:nvSpPr>
            <p:cNvPr id="38" name="Retângulo: Cantos Arredondados 151">
              <a:extLst>
                <a:ext uri="{FF2B5EF4-FFF2-40B4-BE49-F238E27FC236}">
                  <a16:creationId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Agrupar 1034">
              <a:extLst>
                <a:ext uri="{FF2B5EF4-FFF2-40B4-BE49-F238E27FC236}">
                  <a16:creationId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45" name="Retângulo: Cantos Arredondados 1030">
                <a:extLst>
                  <a:ext uri="{FF2B5EF4-FFF2-40B4-BE49-F238E27FC236}">
                    <a16:creationId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Lua 45">
                <a:extLst>
                  <a:ext uri="{FF2B5EF4-FFF2-40B4-BE49-F238E27FC236}">
                    <a16:creationId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Lua 46">
                <a:extLst>
                  <a:ext uri="{FF2B5EF4-FFF2-40B4-BE49-F238E27FC236}">
                    <a16:creationId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Retângulo: Cantos Arredondados 1036">
              <a:extLst>
                <a:ext uri="{FF2B5EF4-FFF2-40B4-BE49-F238E27FC236}">
                  <a16:creationId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153">
              <a:extLst>
                <a:ext uri="{FF2B5EF4-FFF2-40B4-BE49-F238E27FC236}">
                  <a16:creationId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154">
              <a:extLst>
                <a:ext uri="{FF2B5EF4-FFF2-40B4-BE49-F238E27FC236}">
                  <a16:creationId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155">
              <a:extLst>
                <a:ext uri="{FF2B5EF4-FFF2-40B4-BE49-F238E27FC236}">
                  <a16:creationId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157">
              <a:extLst>
                <a:ext uri="{FF2B5EF4-FFF2-40B4-BE49-F238E27FC236}">
                  <a16:creationId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1046">
            <a:extLst>
              <a:ext uri="{FF2B5EF4-FFF2-40B4-BE49-F238E27FC236}">
                <a16:creationId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1733965" y="1970868"/>
            <a:ext cx="258064" cy="685117"/>
            <a:chOff x="13414140" y="-2581097"/>
            <a:chExt cx="4509547" cy="11972079"/>
          </a:xfrm>
        </p:grpSpPr>
        <p:sp>
          <p:nvSpPr>
            <p:cNvPr id="49" name="Forma Livre: Forma 164">
              <a:extLst>
                <a:ext uri="{FF2B5EF4-FFF2-40B4-BE49-F238E27FC236}">
                  <a16:creationId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167">
              <a:extLst>
                <a:ext uri="{FF2B5EF4-FFF2-40B4-BE49-F238E27FC236}">
                  <a16:creationId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169">
              <a:extLst>
                <a:ext uri="{FF2B5EF4-FFF2-40B4-BE49-F238E27FC236}">
                  <a16:creationId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Divisa 1044">
              <a:extLst>
                <a:ext uri="{FF2B5EF4-FFF2-40B4-BE49-F238E27FC236}">
                  <a16:creationId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132">
            <a:extLst>
              <a:ext uri="{FF2B5EF4-FFF2-40B4-BE49-F238E27FC236}">
                <a16:creationId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1658899" y="3717851"/>
            <a:ext cx="396096" cy="818388"/>
            <a:chOff x="8882975" y="628610"/>
            <a:chExt cx="2130244" cy="4401369"/>
          </a:xfrm>
        </p:grpSpPr>
        <p:grpSp>
          <p:nvGrpSpPr>
            <p:cNvPr id="56" name="Agrupar 1053">
              <a:extLst>
                <a:ext uri="{FF2B5EF4-FFF2-40B4-BE49-F238E27FC236}">
                  <a16:creationId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60" name="Agrupar 1051">
                <a:extLst>
                  <a:ext uri="{FF2B5EF4-FFF2-40B4-BE49-F238E27FC236}">
                    <a16:creationId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62" name="Retângulo: Cantos Arredondados 1049">
                  <a:extLst>
                    <a:ext uri="{FF2B5EF4-FFF2-40B4-BE49-F238E27FC236}">
                      <a16:creationId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: Cantos Arredondados 1052">
                <a:extLst>
                  <a:ext uri="{FF2B5EF4-FFF2-40B4-BE49-F238E27FC236}">
                    <a16:creationId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187">
              <a:extLst>
                <a:ext uri="{FF2B5EF4-FFF2-40B4-BE49-F238E27FC236}">
                  <a16:creationId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1048">
              <a:extLst>
                <a:ext uri="{FF2B5EF4-FFF2-40B4-BE49-F238E27FC236}">
                  <a16:creationId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178">
              <a:extLst>
                <a:ext uri="{FF2B5EF4-FFF2-40B4-BE49-F238E27FC236}">
                  <a16:creationId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64"/>
          <p:cNvSpPr/>
          <p:nvPr/>
        </p:nvSpPr>
        <p:spPr>
          <a:xfrm rot="16200000">
            <a:off x="6226244" y="144871"/>
            <a:ext cx="4063807" cy="645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996043" y="5159829"/>
            <a:ext cx="360317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583063" y="273242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ikado Black" panose="02000000000000000000" pitchFamily="50" charset="0"/>
              </a:rPr>
              <a:t>PEIXE</a:t>
            </a:r>
          </a:p>
        </p:txBody>
      </p:sp>
      <p:grpSp>
        <p:nvGrpSpPr>
          <p:cNvPr id="71" name="Grupo 1788">
            <a:extLst>
              <a:ext uri="{FF2B5EF4-FFF2-40B4-BE49-F238E27FC236}">
                <a16:creationId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1086585" y="1557888"/>
            <a:ext cx="512613" cy="512613"/>
            <a:chOff x="3714343" y="3860321"/>
            <a:chExt cx="1944216" cy="1944216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Grupo 1790">
              <a:extLst>
                <a:ext uri="{FF2B5EF4-FFF2-40B4-BE49-F238E27FC236}">
                  <a16:creationId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74" name="Retângulo de cantos arredondados 1791">
                <a:extLst>
                  <a:ext uri="{FF2B5EF4-FFF2-40B4-BE49-F238E27FC236}">
                    <a16:creationId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1792">
                <a:extLst>
                  <a:ext uri="{FF2B5EF4-FFF2-40B4-BE49-F238E27FC236}">
                    <a16:creationId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6" name="CaixaDeTexto 75"/>
          <p:cNvSpPr txBox="1"/>
          <p:nvPr/>
        </p:nvSpPr>
        <p:spPr>
          <a:xfrm>
            <a:off x="6864175" y="20608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Mikado Black"/>
              </a:rPr>
              <a:t>Selecione o lixo correto</a:t>
            </a: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6129767" y="2892551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7243364" y="2812948"/>
            <a:ext cx="800993" cy="932587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8392589" y="2893227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9552121" y="2893226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1" name="Agrupar 116">
            <a:extLst>
              <a:ext uri="{FF2B5EF4-FFF2-40B4-BE49-F238E27FC236}">
                <a16:creationId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7566555" y="3155132"/>
            <a:ext cx="268869" cy="433603"/>
            <a:chOff x="6463471" y="-274142"/>
            <a:chExt cx="4754218" cy="7667086"/>
          </a:xfrm>
        </p:grpSpPr>
        <p:sp>
          <p:nvSpPr>
            <p:cNvPr id="82" name="Retângulo: Cantos Arredondados 93">
              <a:extLst>
                <a:ext uri="{FF2B5EF4-FFF2-40B4-BE49-F238E27FC236}">
                  <a16:creationId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3" name="Agrupar 85">
              <a:extLst>
                <a:ext uri="{FF2B5EF4-FFF2-40B4-BE49-F238E27FC236}">
                  <a16:creationId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84">
                <a:extLst>
                  <a:ext uri="{FF2B5EF4-FFF2-40B4-BE49-F238E27FC236}">
                    <a16:creationId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4" name="Retângulo: Cantos Arredondados 87">
              <a:extLst>
                <a:ext uri="{FF2B5EF4-FFF2-40B4-BE49-F238E27FC236}">
                  <a16:creationId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: Forma 92">
              <a:extLst>
                <a:ext uri="{FF2B5EF4-FFF2-40B4-BE49-F238E27FC236}">
                  <a16:creationId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: Cantos Arredondados 90">
              <a:extLst>
                <a:ext uri="{FF2B5EF4-FFF2-40B4-BE49-F238E27FC236}">
                  <a16:creationId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95">
              <a:extLst>
                <a:ext uri="{FF2B5EF4-FFF2-40B4-BE49-F238E27FC236}">
                  <a16:creationId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4" name="Forma Livre: Forma 96">
                <a:extLst>
                  <a:ext uri="{FF2B5EF4-FFF2-40B4-BE49-F238E27FC236}">
                    <a16:creationId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100">
              <a:extLst>
                <a:ext uri="{FF2B5EF4-FFF2-40B4-BE49-F238E27FC236}">
                  <a16:creationId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115">
              <a:extLst>
                <a:ext uri="{FF2B5EF4-FFF2-40B4-BE49-F238E27FC236}">
                  <a16:creationId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90" name="Agrupar 113">
                <a:extLst>
                  <a:ext uri="{FF2B5EF4-FFF2-40B4-BE49-F238E27FC236}">
                    <a16:creationId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92" name="Forma Livre: Forma 107">
                  <a:extLst>
                    <a:ext uri="{FF2B5EF4-FFF2-40B4-BE49-F238E27FC236}">
                      <a16:creationId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Retângulo: Cantos Arredondados 114">
                <a:extLst>
                  <a:ext uri="{FF2B5EF4-FFF2-40B4-BE49-F238E27FC236}">
                    <a16:creationId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0" name="Agrupar 1037">
            <a:extLst>
              <a:ext uri="{FF2B5EF4-FFF2-40B4-BE49-F238E27FC236}">
                <a16:creationId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9820829" y="3223597"/>
            <a:ext cx="274507" cy="419007"/>
            <a:chOff x="6209093" y="737195"/>
            <a:chExt cx="4374729" cy="6677585"/>
          </a:xfrm>
        </p:grpSpPr>
        <p:sp>
          <p:nvSpPr>
            <p:cNvPr id="101" name="Retângulo: Cantos Arredondados 151">
              <a:extLst>
                <a:ext uri="{FF2B5EF4-FFF2-40B4-BE49-F238E27FC236}">
                  <a16:creationId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2" name="Agrupar 1034">
              <a:extLst>
                <a:ext uri="{FF2B5EF4-FFF2-40B4-BE49-F238E27FC236}">
                  <a16:creationId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8" name="Retângulo: Cantos Arredondados 1030">
                <a:extLst>
                  <a:ext uri="{FF2B5EF4-FFF2-40B4-BE49-F238E27FC236}">
                    <a16:creationId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ua 108">
                <a:extLst>
                  <a:ext uri="{FF2B5EF4-FFF2-40B4-BE49-F238E27FC236}">
                    <a16:creationId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ua 109">
                <a:extLst>
                  <a:ext uri="{FF2B5EF4-FFF2-40B4-BE49-F238E27FC236}">
                    <a16:creationId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36">
              <a:extLst>
                <a:ext uri="{FF2B5EF4-FFF2-40B4-BE49-F238E27FC236}">
                  <a16:creationId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: Cantos Arredondados 153">
              <a:extLst>
                <a:ext uri="{FF2B5EF4-FFF2-40B4-BE49-F238E27FC236}">
                  <a16:creationId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: Cantos Arredondados 154">
              <a:extLst>
                <a:ext uri="{FF2B5EF4-FFF2-40B4-BE49-F238E27FC236}">
                  <a16:creationId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: Cantos Arredondados 155">
              <a:extLst>
                <a:ext uri="{FF2B5EF4-FFF2-40B4-BE49-F238E27FC236}">
                  <a16:creationId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: Cantos Arredondados 157">
              <a:extLst>
                <a:ext uri="{FF2B5EF4-FFF2-40B4-BE49-F238E27FC236}">
                  <a16:creationId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046">
            <a:extLst>
              <a:ext uri="{FF2B5EF4-FFF2-40B4-BE49-F238E27FC236}">
                <a16:creationId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6447472" y="3055048"/>
            <a:ext cx="180846" cy="480117"/>
            <a:chOff x="13414140" y="-2581097"/>
            <a:chExt cx="4509547" cy="11972079"/>
          </a:xfrm>
        </p:grpSpPr>
        <p:sp>
          <p:nvSpPr>
            <p:cNvPr id="112" name="Forma Livre: Forma 164">
              <a:extLst>
                <a:ext uri="{FF2B5EF4-FFF2-40B4-BE49-F238E27FC236}">
                  <a16:creationId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: Cantos Arredondados 167">
              <a:extLst>
                <a:ext uri="{FF2B5EF4-FFF2-40B4-BE49-F238E27FC236}">
                  <a16:creationId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: Cantos Arredondados 169">
              <a:extLst>
                <a:ext uri="{FF2B5EF4-FFF2-40B4-BE49-F238E27FC236}">
                  <a16:creationId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Seta: Divisa 1044">
              <a:extLst>
                <a:ext uri="{FF2B5EF4-FFF2-40B4-BE49-F238E27FC236}">
                  <a16:creationId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Agrupar 132">
            <a:extLst>
              <a:ext uri="{FF2B5EF4-FFF2-40B4-BE49-F238E27FC236}">
                <a16:creationId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8657689" y="3088976"/>
            <a:ext cx="277577" cy="573511"/>
            <a:chOff x="8882975" y="628610"/>
            <a:chExt cx="2130244" cy="4401369"/>
          </a:xfrm>
        </p:grpSpPr>
        <p:grpSp>
          <p:nvGrpSpPr>
            <p:cNvPr id="119" name="Agrupar 1053">
              <a:extLst>
                <a:ext uri="{FF2B5EF4-FFF2-40B4-BE49-F238E27FC236}">
                  <a16:creationId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23" name="Agrupar 1051">
                <a:extLst>
                  <a:ext uri="{FF2B5EF4-FFF2-40B4-BE49-F238E27FC236}">
                    <a16:creationId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25" name="Retângulo: Cantos Arredondados 1049">
                  <a:extLst>
                    <a:ext uri="{FF2B5EF4-FFF2-40B4-BE49-F238E27FC236}">
                      <a16:creationId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4" name="Retângulo: Cantos Arredondados 1052">
                <a:extLst>
                  <a:ext uri="{FF2B5EF4-FFF2-40B4-BE49-F238E27FC236}">
                    <a16:creationId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0" name="Forma Livre: Forma 187">
              <a:extLst>
                <a:ext uri="{FF2B5EF4-FFF2-40B4-BE49-F238E27FC236}">
                  <a16:creationId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048">
              <a:extLst>
                <a:ext uri="{FF2B5EF4-FFF2-40B4-BE49-F238E27FC236}">
                  <a16:creationId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78">
              <a:extLst>
                <a:ext uri="{FF2B5EF4-FFF2-40B4-BE49-F238E27FC236}">
                  <a16:creationId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8" name="CaixaDeTexto 127"/>
          <p:cNvSpPr txBox="1"/>
          <p:nvPr/>
        </p:nvSpPr>
        <p:spPr>
          <a:xfrm>
            <a:off x="6341722" y="3588736"/>
            <a:ext cx="374302" cy="19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PEIXE</a:t>
            </a:r>
          </a:p>
        </p:txBody>
      </p:sp>
      <p:cxnSp>
        <p:nvCxnSpPr>
          <p:cNvPr id="131" name="Conector reto 130"/>
          <p:cNvCxnSpPr/>
          <p:nvPr/>
        </p:nvCxnSpPr>
        <p:spPr>
          <a:xfrm>
            <a:off x="5029202" y="4478104"/>
            <a:ext cx="64578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133"/>
          <p:cNvGrpSpPr/>
          <p:nvPr/>
        </p:nvGrpSpPr>
        <p:grpSpPr>
          <a:xfrm>
            <a:off x="9910859" y="4709590"/>
            <a:ext cx="1269450" cy="473858"/>
            <a:chOff x="7155764" y="4539335"/>
            <a:chExt cx="2196397" cy="680364"/>
          </a:xfrm>
        </p:grpSpPr>
        <p:sp>
          <p:nvSpPr>
            <p:cNvPr id="132" name="Retângulo de cantos arredondados 131"/>
            <p:cNvSpPr/>
            <p:nvPr/>
          </p:nvSpPr>
          <p:spPr>
            <a:xfrm>
              <a:off x="7155764" y="4599205"/>
              <a:ext cx="2188028" cy="6204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>
              <a:off x="7164133" y="4539335"/>
              <a:ext cx="2188028" cy="6204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2771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479800" y="152400"/>
            <a:ext cx="4254500" cy="6578600"/>
          </a:xfrm>
          <a:prstGeom prst="roundRect">
            <a:avLst>
              <a:gd name="adj" fmla="val 681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" name="CaixaDeTexto 4"/>
          <p:cNvSpPr txBox="1"/>
          <p:nvPr/>
        </p:nvSpPr>
        <p:spPr>
          <a:xfrm>
            <a:off x="4993411" y="571500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NOTIFICAÇÕES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13" y="344720"/>
            <a:ext cx="713173" cy="82289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644900" y="14351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44900" y="24638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14844" y="1688584"/>
            <a:ext cx="394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PEDROGMO ENVIOU UMA SOLICITAÇÃO</a:t>
            </a:r>
          </a:p>
        </p:txBody>
      </p:sp>
    </p:spTree>
    <p:extLst>
      <p:ext uri="{BB962C8B-B14F-4D97-AF65-F5344CB8AC3E}">
        <p14:creationId xmlns:p14="http://schemas.microsoft.com/office/powerpoint/2010/main" val="413846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3" y="209384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669855" y="1354710"/>
            <a:ext cx="2516749" cy="2847541"/>
            <a:chOff x="4669855" y="1354710"/>
            <a:chExt cx="2516749" cy="2847541"/>
          </a:xfrm>
        </p:grpSpPr>
        <p:grpSp>
          <p:nvGrpSpPr>
            <p:cNvPr id="14" name="Grupo 13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3756</TotalTime>
  <Words>173</Words>
  <Application>Microsoft Office PowerPoint</Application>
  <PresentationFormat>Widescreen</PresentationFormat>
  <Paragraphs>38</Paragraphs>
  <Slides>31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40" baseType="lpstr">
      <vt:lpstr>Arial</vt:lpstr>
      <vt:lpstr>Bahnschrift SemiBold SemiConden</vt:lpstr>
      <vt:lpstr>Calibri</vt:lpstr>
      <vt:lpstr>Calibri Light</vt:lpstr>
      <vt:lpstr>Century Gothic</vt:lpstr>
      <vt:lpstr>Mikado Black</vt:lpstr>
      <vt:lpstr>Reem Kufi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213</cp:revision>
  <dcterms:created xsi:type="dcterms:W3CDTF">2019-02-14T00:31:49Z</dcterms:created>
  <dcterms:modified xsi:type="dcterms:W3CDTF">2019-05-21T01:04:51Z</dcterms:modified>
</cp:coreProperties>
</file>