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9" r:id="rId3"/>
    <p:sldId id="260" r:id="rId4"/>
    <p:sldId id="262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entury Gothic" panose="020B0502020202020204" pitchFamily="34" charset="0"/>
      <p:regular r:id="rId10"/>
      <p:bold r:id="rId11"/>
      <p:italic r:id="rId12"/>
    </p:embeddedFont>
    <p:embeddedFont>
      <p:font typeface="Mikado Black" panose="02000000000000000000" pitchFamily="50" charset="0"/>
      <p:bold r:id="rId13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6D8"/>
    <a:srgbClr val="B7DEE8"/>
    <a:srgbClr val="C7E2EB"/>
    <a:srgbClr val="8AF200"/>
    <a:srgbClr val="77D000"/>
    <a:srgbClr val="8FFF00"/>
    <a:srgbClr val="A5A5A5"/>
    <a:srgbClr val="3A454F"/>
    <a:srgbClr val="2E2E2E"/>
    <a:srgbClr val="049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tângulo 240">
            <a:extLst>
              <a:ext uri="{FF2B5EF4-FFF2-40B4-BE49-F238E27FC236}">
                <a16:creationId xmlns:a16="http://schemas.microsoft.com/office/drawing/2014/main" id="{49544D2A-80AB-47CD-904E-206432D1425D}"/>
              </a:ext>
            </a:extLst>
          </p:cNvPr>
          <p:cNvSpPr/>
          <p:nvPr/>
        </p:nvSpPr>
        <p:spPr>
          <a:xfrm>
            <a:off x="-1773" y="783"/>
            <a:ext cx="9145773" cy="68572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1" name="Retângulo 380">
            <a:extLst>
              <a:ext uri="{FF2B5EF4-FFF2-40B4-BE49-F238E27FC236}">
                <a16:creationId xmlns:a16="http://schemas.microsoft.com/office/drawing/2014/main" id="{CE06044B-5A80-406C-8F22-9812A8494075}"/>
              </a:ext>
            </a:extLst>
          </p:cNvPr>
          <p:cNvSpPr/>
          <p:nvPr/>
        </p:nvSpPr>
        <p:spPr>
          <a:xfrm>
            <a:off x="-1773" y="0"/>
            <a:ext cx="9145773" cy="1464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2" name="Retângulo 381">
            <a:extLst>
              <a:ext uri="{FF2B5EF4-FFF2-40B4-BE49-F238E27FC236}">
                <a16:creationId xmlns:a16="http://schemas.microsoft.com/office/drawing/2014/main" id="{118A776E-40C0-4BB1-AAC5-836D01888A8C}"/>
              </a:ext>
            </a:extLst>
          </p:cNvPr>
          <p:cNvSpPr/>
          <p:nvPr/>
        </p:nvSpPr>
        <p:spPr>
          <a:xfrm>
            <a:off x="0" y="1186234"/>
            <a:ext cx="9145773" cy="16905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54" name="Agrupar 453">
            <a:extLst>
              <a:ext uri="{FF2B5EF4-FFF2-40B4-BE49-F238E27FC236}">
                <a16:creationId xmlns:a16="http://schemas.microsoft.com/office/drawing/2014/main" id="{E1D19900-A85D-4178-BB9A-175F3FDF39A0}"/>
              </a:ext>
            </a:extLst>
          </p:cNvPr>
          <p:cNvGrpSpPr/>
          <p:nvPr/>
        </p:nvGrpSpPr>
        <p:grpSpPr>
          <a:xfrm flipH="1">
            <a:off x="-2746488" y="700016"/>
            <a:ext cx="14807320" cy="4710764"/>
            <a:chOff x="-1004" y="2234768"/>
            <a:chExt cx="12156296" cy="3867374"/>
          </a:xfrm>
          <a:solidFill>
            <a:srgbClr val="77D000"/>
          </a:solidFill>
        </p:grpSpPr>
        <p:sp>
          <p:nvSpPr>
            <p:cNvPr id="455" name="Triângulo isósceles 454">
              <a:extLst>
                <a:ext uri="{FF2B5EF4-FFF2-40B4-BE49-F238E27FC236}">
                  <a16:creationId xmlns:a16="http://schemas.microsoft.com/office/drawing/2014/main" id="{FECF29C2-3C81-470E-8685-7DB48D7DE9E1}"/>
                </a:ext>
              </a:extLst>
            </p:cNvPr>
            <p:cNvSpPr/>
            <p:nvPr/>
          </p:nvSpPr>
          <p:spPr>
            <a:xfrm>
              <a:off x="6825207" y="3618260"/>
              <a:ext cx="2527583" cy="21111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6" name="Triângulo isósceles 455">
              <a:extLst>
                <a:ext uri="{FF2B5EF4-FFF2-40B4-BE49-F238E27FC236}">
                  <a16:creationId xmlns:a16="http://schemas.microsoft.com/office/drawing/2014/main" id="{5BEE6874-BB55-413D-81FD-F13E752DC161}"/>
                </a:ext>
              </a:extLst>
            </p:cNvPr>
            <p:cNvSpPr/>
            <p:nvPr/>
          </p:nvSpPr>
          <p:spPr>
            <a:xfrm>
              <a:off x="7523602" y="3619421"/>
              <a:ext cx="1122361" cy="92526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7" name="Forma Livre: Forma 456">
              <a:extLst>
                <a:ext uri="{FF2B5EF4-FFF2-40B4-BE49-F238E27FC236}">
                  <a16:creationId xmlns:a16="http://schemas.microsoft.com/office/drawing/2014/main" id="{06C30784-067C-4672-B5B1-247BA7A15885}"/>
                </a:ext>
              </a:extLst>
            </p:cNvPr>
            <p:cNvSpPr/>
            <p:nvPr/>
          </p:nvSpPr>
          <p:spPr>
            <a:xfrm>
              <a:off x="2916307" y="3688451"/>
              <a:ext cx="907234" cy="2131616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8" name="Forma Livre: Forma 457">
              <a:extLst>
                <a:ext uri="{FF2B5EF4-FFF2-40B4-BE49-F238E27FC236}">
                  <a16:creationId xmlns:a16="http://schemas.microsoft.com/office/drawing/2014/main" id="{D1864B66-39C0-43D7-A7F2-AA0C5CCB2248}"/>
                </a:ext>
              </a:extLst>
            </p:cNvPr>
            <p:cNvSpPr/>
            <p:nvPr/>
          </p:nvSpPr>
          <p:spPr>
            <a:xfrm flipH="1">
              <a:off x="3823541" y="3689392"/>
              <a:ext cx="907233" cy="2119873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9" name="Forma Livre: Forma 458">
              <a:extLst>
                <a:ext uri="{FF2B5EF4-FFF2-40B4-BE49-F238E27FC236}">
                  <a16:creationId xmlns:a16="http://schemas.microsoft.com/office/drawing/2014/main" id="{5054E6A9-2519-49D7-86E8-168A2C1D43EA}"/>
                </a:ext>
              </a:extLst>
            </p:cNvPr>
            <p:cNvSpPr/>
            <p:nvPr/>
          </p:nvSpPr>
          <p:spPr>
            <a:xfrm>
              <a:off x="-1004" y="2234768"/>
              <a:ext cx="1522881" cy="3578126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0" name="Forma Livre: Forma 459">
              <a:extLst>
                <a:ext uri="{FF2B5EF4-FFF2-40B4-BE49-F238E27FC236}">
                  <a16:creationId xmlns:a16="http://schemas.microsoft.com/office/drawing/2014/main" id="{E735B1B6-57CE-4E8D-91B3-38F05F01F39B}"/>
                </a:ext>
              </a:extLst>
            </p:cNvPr>
            <p:cNvSpPr/>
            <p:nvPr/>
          </p:nvSpPr>
          <p:spPr>
            <a:xfrm flipH="1">
              <a:off x="1521875" y="2236345"/>
              <a:ext cx="1522881" cy="3558414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1" name="Forma Livre: Forma 460">
              <a:extLst>
                <a:ext uri="{FF2B5EF4-FFF2-40B4-BE49-F238E27FC236}">
                  <a16:creationId xmlns:a16="http://schemas.microsoft.com/office/drawing/2014/main" id="{53140400-D70E-40BF-B1CE-2862316BC4FC}"/>
                </a:ext>
              </a:extLst>
            </p:cNvPr>
            <p:cNvSpPr/>
            <p:nvPr/>
          </p:nvSpPr>
          <p:spPr>
            <a:xfrm>
              <a:off x="10909" y="4528020"/>
              <a:ext cx="1907971" cy="1339331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2" name="Forma Livre: Forma 461">
              <a:extLst>
                <a:ext uri="{FF2B5EF4-FFF2-40B4-BE49-F238E27FC236}">
                  <a16:creationId xmlns:a16="http://schemas.microsoft.com/office/drawing/2014/main" id="{04E4DE1B-2973-429B-8B4F-4295F7BDF8DB}"/>
                </a:ext>
              </a:extLst>
            </p:cNvPr>
            <p:cNvSpPr/>
            <p:nvPr/>
          </p:nvSpPr>
          <p:spPr>
            <a:xfrm flipH="1">
              <a:off x="1918883" y="4528019"/>
              <a:ext cx="1907971" cy="1339331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3" name="Retângulo 462">
              <a:extLst>
                <a:ext uri="{FF2B5EF4-FFF2-40B4-BE49-F238E27FC236}">
                  <a16:creationId xmlns:a16="http://schemas.microsoft.com/office/drawing/2014/main" id="{F3C70F74-BA82-4B75-B73C-226890EE65A7}"/>
                </a:ext>
              </a:extLst>
            </p:cNvPr>
            <p:cNvSpPr/>
            <p:nvPr/>
          </p:nvSpPr>
          <p:spPr>
            <a:xfrm>
              <a:off x="10599473" y="4722026"/>
              <a:ext cx="228522" cy="12545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4" name="Retângulo 463">
              <a:extLst>
                <a:ext uri="{FF2B5EF4-FFF2-40B4-BE49-F238E27FC236}">
                  <a16:creationId xmlns:a16="http://schemas.microsoft.com/office/drawing/2014/main" id="{022079C9-F6DA-4BA3-B661-152E48B66218}"/>
                </a:ext>
              </a:extLst>
            </p:cNvPr>
            <p:cNvSpPr/>
            <p:nvPr/>
          </p:nvSpPr>
          <p:spPr>
            <a:xfrm>
              <a:off x="10805144" y="4722026"/>
              <a:ext cx="228522" cy="12545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5" name="Forma Livre: Forma 464">
              <a:extLst>
                <a:ext uri="{FF2B5EF4-FFF2-40B4-BE49-F238E27FC236}">
                  <a16:creationId xmlns:a16="http://schemas.microsoft.com/office/drawing/2014/main" id="{6FCCCD5F-A2B6-4DA5-8364-09C3916732CE}"/>
                </a:ext>
              </a:extLst>
            </p:cNvPr>
            <p:cNvSpPr/>
            <p:nvPr/>
          </p:nvSpPr>
          <p:spPr>
            <a:xfrm rot="18888119">
              <a:off x="9539399" y="2884708"/>
              <a:ext cx="2324138" cy="1977515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6" name="Forma Livre: Forma 465">
              <a:extLst>
                <a:ext uri="{FF2B5EF4-FFF2-40B4-BE49-F238E27FC236}">
                  <a16:creationId xmlns:a16="http://schemas.microsoft.com/office/drawing/2014/main" id="{D503C456-E4E7-4D65-85E5-08DF8EFFD927}"/>
                </a:ext>
              </a:extLst>
            </p:cNvPr>
            <p:cNvSpPr/>
            <p:nvPr/>
          </p:nvSpPr>
          <p:spPr>
            <a:xfrm rot="2711881" flipH="1">
              <a:off x="9757242" y="2880218"/>
              <a:ext cx="2324138" cy="1977515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7" name="Retângulo 466">
              <a:extLst>
                <a:ext uri="{FF2B5EF4-FFF2-40B4-BE49-F238E27FC236}">
                  <a16:creationId xmlns:a16="http://schemas.microsoft.com/office/drawing/2014/main" id="{AE8F4E7F-2D69-42D5-9285-14F8BFA40C16}"/>
                </a:ext>
              </a:extLst>
            </p:cNvPr>
            <p:cNvSpPr/>
            <p:nvPr/>
          </p:nvSpPr>
          <p:spPr>
            <a:xfrm>
              <a:off x="9453921" y="5361035"/>
              <a:ext cx="134991" cy="741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8" name="Retângulo 467">
              <a:extLst>
                <a:ext uri="{FF2B5EF4-FFF2-40B4-BE49-F238E27FC236}">
                  <a16:creationId xmlns:a16="http://schemas.microsoft.com/office/drawing/2014/main" id="{C202C294-1161-4CC2-9B06-66943EAB3634}"/>
                </a:ext>
              </a:extLst>
            </p:cNvPr>
            <p:cNvSpPr/>
            <p:nvPr/>
          </p:nvSpPr>
          <p:spPr>
            <a:xfrm>
              <a:off x="9575416" y="5361035"/>
              <a:ext cx="134991" cy="741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9" name="Forma Livre: Forma 468">
              <a:extLst>
                <a:ext uri="{FF2B5EF4-FFF2-40B4-BE49-F238E27FC236}">
                  <a16:creationId xmlns:a16="http://schemas.microsoft.com/office/drawing/2014/main" id="{05E6D043-72FA-4F6B-A89D-A3FCEC8CC203}"/>
                </a:ext>
              </a:extLst>
            </p:cNvPr>
            <p:cNvSpPr/>
            <p:nvPr/>
          </p:nvSpPr>
          <p:spPr>
            <a:xfrm rot="18888119">
              <a:off x="8827719" y="4275703"/>
              <a:ext cx="1372907" cy="1168151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0" name="Forma Livre: Forma 469">
              <a:extLst>
                <a:ext uri="{FF2B5EF4-FFF2-40B4-BE49-F238E27FC236}">
                  <a16:creationId xmlns:a16="http://schemas.microsoft.com/office/drawing/2014/main" id="{99F086CA-3208-4FB3-8E6C-010B4C2E96B5}"/>
                </a:ext>
              </a:extLst>
            </p:cNvPr>
            <p:cNvSpPr/>
            <p:nvPr/>
          </p:nvSpPr>
          <p:spPr>
            <a:xfrm rot="2711881" flipH="1">
              <a:off x="8956401" y="4273047"/>
              <a:ext cx="1372907" cy="1168151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1" name="Retângulo 470">
              <a:extLst>
                <a:ext uri="{FF2B5EF4-FFF2-40B4-BE49-F238E27FC236}">
                  <a16:creationId xmlns:a16="http://schemas.microsoft.com/office/drawing/2014/main" id="{5B11594E-CE95-4A7D-A4EF-8D84839B8D7C}"/>
                </a:ext>
              </a:extLst>
            </p:cNvPr>
            <p:cNvSpPr/>
            <p:nvPr/>
          </p:nvSpPr>
          <p:spPr>
            <a:xfrm>
              <a:off x="11619268" y="5569277"/>
              <a:ext cx="93606" cy="513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2" name="Retângulo 471">
              <a:extLst>
                <a:ext uri="{FF2B5EF4-FFF2-40B4-BE49-F238E27FC236}">
                  <a16:creationId xmlns:a16="http://schemas.microsoft.com/office/drawing/2014/main" id="{3E48A131-ADCC-4656-BED5-F5537E660477}"/>
                </a:ext>
              </a:extLst>
            </p:cNvPr>
            <p:cNvSpPr/>
            <p:nvPr/>
          </p:nvSpPr>
          <p:spPr>
            <a:xfrm>
              <a:off x="11703515" y="5569277"/>
              <a:ext cx="93605" cy="513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3" name="Forma Livre: Forma 472">
              <a:extLst>
                <a:ext uri="{FF2B5EF4-FFF2-40B4-BE49-F238E27FC236}">
                  <a16:creationId xmlns:a16="http://schemas.microsoft.com/office/drawing/2014/main" id="{65C85EED-6E38-4280-BB63-2FB0A4E58C59}"/>
                </a:ext>
              </a:extLst>
            </p:cNvPr>
            <p:cNvSpPr/>
            <p:nvPr/>
          </p:nvSpPr>
          <p:spPr>
            <a:xfrm rot="18888119">
              <a:off x="11185046" y="4816681"/>
              <a:ext cx="952005" cy="810023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4" name="Forma Livre: Forma 473">
              <a:extLst>
                <a:ext uri="{FF2B5EF4-FFF2-40B4-BE49-F238E27FC236}">
                  <a16:creationId xmlns:a16="http://schemas.microsoft.com/office/drawing/2014/main" id="{C3D25698-5CA5-4B79-A4D6-B9E08FC2D490}"/>
                </a:ext>
              </a:extLst>
            </p:cNvPr>
            <p:cNvSpPr/>
            <p:nvPr/>
          </p:nvSpPr>
          <p:spPr>
            <a:xfrm rot="2711881" flipH="1">
              <a:off x="11274278" y="4814839"/>
              <a:ext cx="952006" cy="810023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5" name="Triângulo isósceles 474">
              <a:extLst>
                <a:ext uri="{FF2B5EF4-FFF2-40B4-BE49-F238E27FC236}">
                  <a16:creationId xmlns:a16="http://schemas.microsoft.com/office/drawing/2014/main" id="{B2B5F28D-726B-4024-85C8-8AA0B23616C6}"/>
                </a:ext>
              </a:extLst>
            </p:cNvPr>
            <p:cNvSpPr/>
            <p:nvPr/>
          </p:nvSpPr>
          <p:spPr>
            <a:xfrm>
              <a:off x="4748890" y="2805485"/>
              <a:ext cx="3539459" cy="292259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6" name="Triângulo isósceles 475">
              <a:extLst>
                <a:ext uri="{FF2B5EF4-FFF2-40B4-BE49-F238E27FC236}">
                  <a16:creationId xmlns:a16="http://schemas.microsoft.com/office/drawing/2014/main" id="{4C9BA732-6510-4980-B872-700AF05AB769}"/>
                </a:ext>
              </a:extLst>
            </p:cNvPr>
            <p:cNvSpPr/>
            <p:nvPr/>
          </p:nvSpPr>
          <p:spPr>
            <a:xfrm>
              <a:off x="5742986" y="2809933"/>
              <a:ext cx="1551264" cy="12809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7" name="Forma Livre: Forma 476">
              <a:extLst>
                <a:ext uri="{FF2B5EF4-FFF2-40B4-BE49-F238E27FC236}">
                  <a16:creationId xmlns:a16="http://schemas.microsoft.com/office/drawing/2014/main" id="{BD824611-876D-40FC-A73C-87AF89D522F0}"/>
                </a:ext>
              </a:extLst>
            </p:cNvPr>
            <p:cNvSpPr/>
            <p:nvPr/>
          </p:nvSpPr>
          <p:spPr>
            <a:xfrm>
              <a:off x="2201244" y="4224721"/>
              <a:ext cx="2174130" cy="1526164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8" name="Forma Livre: Forma 477">
              <a:extLst>
                <a:ext uri="{FF2B5EF4-FFF2-40B4-BE49-F238E27FC236}">
                  <a16:creationId xmlns:a16="http://schemas.microsoft.com/office/drawing/2014/main" id="{7B6B658F-CD2B-4B36-BA21-CB0DADEACD32}"/>
                </a:ext>
              </a:extLst>
            </p:cNvPr>
            <p:cNvSpPr/>
            <p:nvPr/>
          </p:nvSpPr>
          <p:spPr>
            <a:xfrm flipH="1">
              <a:off x="4375375" y="4224721"/>
              <a:ext cx="2174130" cy="1526164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28" name="Agrupar 427">
            <a:extLst>
              <a:ext uri="{FF2B5EF4-FFF2-40B4-BE49-F238E27FC236}">
                <a16:creationId xmlns:a16="http://schemas.microsoft.com/office/drawing/2014/main" id="{400B3991-CE43-4891-8295-6D7FF0178E3D}"/>
              </a:ext>
            </a:extLst>
          </p:cNvPr>
          <p:cNvGrpSpPr/>
          <p:nvPr/>
        </p:nvGrpSpPr>
        <p:grpSpPr>
          <a:xfrm>
            <a:off x="-463050" y="2075738"/>
            <a:ext cx="10427101" cy="3317252"/>
            <a:chOff x="-1004" y="2234768"/>
            <a:chExt cx="12156296" cy="3867374"/>
          </a:xfrm>
          <a:solidFill>
            <a:srgbClr val="8AF200"/>
          </a:solidFill>
        </p:grpSpPr>
        <p:sp>
          <p:nvSpPr>
            <p:cNvPr id="429" name="Triângulo isósceles 428">
              <a:extLst>
                <a:ext uri="{FF2B5EF4-FFF2-40B4-BE49-F238E27FC236}">
                  <a16:creationId xmlns:a16="http://schemas.microsoft.com/office/drawing/2014/main" id="{5D2EA407-6672-438E-B77F-A4833181D9C7}"/>
                </a:ext>
              </a:extLst>
            </p:cNvPr>
            <p:cNvSpPr/>
            <p:nvPr/>
          </p:nvSpPr>
          <p:spPr>
            <a:xfrm>
              <a:off x="6825207" y="3618260"/>
              <a:ext cx="2527583" cy="21111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0" name="Triângulo isósceles 429">
              <a:extLst>
                <a:ext uri="{FF2B5EF4-FFF2-40B4-BE49-F238E27FC236}">
                  <a16:creationId xmlns:a16="http://schemas.microsoft.com/office/drawing/2014/main" id="{B2D04234-1F04-40C0-B82C-798BD157FCDA}"/>
                </a:ext>
              </a:extLst>
            </p:cNvPr>
            <p:cNvSpPr/>
            <p:nvPr/>
          </p:nvSpPr>
          <p:spPr>
            <a:xfrm>
              <a:off x="7523602" y="3619421"/>
              <a:ext cx="1122361" cy="92526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1" name="Forma Livre: Forma 430">
              <a:extLst>
                <a:ext uri="{FF2B5EF4-FFF2-40B4-BE49-F238E27FC236}">
                  <a16:creationId xmlns:a16="http://schemas.microsoft.com/office/drawing/2014/main" id="{9C827A6A-C219-48A1-B952-16863CB46C93}"/>
                </a:ext>
              </a:extLst>
            </p:cNvPr>
            <p:cNvSpPr/>
            <p:nvPr/>
          </p:nvSpPr>
          <p:spPr>
            <a:xfrm>
              <a:off x="2916307" y="3688451"/>
              <a:ext cx="907234" cy="2131616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2" name="Forma Livre: Forma 431">
              <a:extLst>
                <a:ext uri="{FF2B5EF4-FFF2-40B4-BE49-F238E27FC236}">
                  <a16:creationId xmlns:a16="http://schemas.microsoft.com/office/drawing/2014/main" id="{52D725F5-6154-480B-BB8E-7A141EEE944F}"/>
                </a:ext>
              </a:extLst>
            </p:cNvPr>
            <p:cNvSpPr/>
            <p:nvPr/>
          </p:nvSpPr>
          <p:spPr>
            <a:xfrm flipH="1">
              <a:off x="3823541" y="3689392"/>
              <a:ext cx="907233" cy="2119873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3" name="Forma Livre: Forma 432">
              <a:extLst>
                <a:ext uri="{FF2B5EF4-FFF2-40B4-BE49-F238E27FC236}">
                  <a16:creationId xmlns:a16="http://schemas.microsoft.com/office/drawing/2014/main" id="{B58A2B24-8DB8-4EBA-9D32-D69F60FAD0B4}"/>
                </a:ext>
              </a:extLst>
            </p:cNvPr>
            <p:cNvSpPr/>
            <p:nvPr/>
          </p:nvSpPr>
          <p:spPr>
            <a:xfrm>
              <a:off x="-1004" y="2234768"/>
              <a:ext cx="1522881" cy="3578126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4" name="Forma Livre: Forma 433">
              <a:extLst>
                <a:ext uri="{FF2B5EF4-FFF2-40B4-BE49-F238E27FC236}">
                  <a16:creationId xmlns:a16="http://schemas.microsoft.com/office/drawing/2014/main" id="{E9573BB2-4313-43B0-AF1B-574236A21F12}"/>
                </a:ext>
              </a:extLst>
            </p:cNvPr>
            <p:cNvSpPr/>
            <p:nvPr/>
          </p:nvSpPr>
          <p:spPr>
            <a:xfrm flipH="1">
              <a:off x="1521875" y="2236345"/>
              <a:ext cx="1522881" cy="3558414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5" name="Forma Livre: Forma 434">
              <a:extLst>
                <a:ext uri="{FF2B5EF4-FFF2-40B4-BE49-F238E27FC236}">
                  <a16:creationId xmlns:a16="http://schemas.microsoft.com/office/drawing/2014/main" id="{2C778CAB-6AC0-4F39-8AAE-E3B7B8024B7C}"/>
                </a:ext>
              </a:extLst>
            </p:cNvPr>
            <p:cNvSpPr/>
            <p:nvPr/>
          </p:nvSpPr>
          <p:spPr>
            <a:xfrm>
              <a:off x="10909" y="4528020"/>
              <a:ext cx="1907971" cy="1339331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6" name="Forma Livre: Forma 435">
              <a:extLst>
                <a:ext uri="{FF2B5EF4-FFF2-40B4-BE49-F238E27FC236}">
                  <a16:creationId xmlns:a16="http://schemas.microsoft.com/office/drawing/2014/main" id="{B7DC4E68-56FA-40DE-A2B0-B6504FF70334}"/>
                </a:ext>
              </a:extLst>
            </p:cNvPr>
            <p:cNvSpPr/>
            <p:nvPr/>
          </p:nvSpPr>
          <p:spPr>
            <a:xfrm flipH="1">
              <a:off x="1918883" y="4528019"/>
              <a:ext cx="1907971" cy="1339331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7" name="Retângulo 436">
              <a:extLst>
                <a:ext uri="{FF2B5EF4-FFF2-40B4-BE49-F238E27FC236}">
                  <a16:creationId xmlns:a16="http://schemas.microsoft.com/office/drawing/2014/main" id="{34586A74-9C18-4FA6-B9D9-4CF80BEB2988}"/>
                </a:ext>
              </a:extLst>
            </p:cNvPr>
            <p:cNvSpPr/>
            <p:nvPr/>
          </p:nvSpPr>
          <p:spPr>
            <a:xfrm>
              <a:off x="10599473" y="4722026"/>
              <a:ext cx="228522" cy="12545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8" name="Retângulo 437">
              <a:extLst>
                <a:ext uri="{FF2B5EF4-FFF2-40B4-BE49-F238E27FC236}">
                  <a16:creationId xmlns:a16="http://schemas.microsoft.com/office/drawing/2014/main" id="{C1EEA1AD-9B68-4E99-9F22-B4E98E1C38D2}"/>
                </a:ext>
              </a:extLst>
            </p:cNvPr>
            <p:cNvSpPr/>
            <p:nvPr/>
          </p:nvSpPr>
          <p:spPr>
            <a:xfrm>
              <a:off x="10805144" y="4722026"/>
              <a:ext cx="228522" cy="12545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9" name="Forma Livre: Forma 438">
              <a:extLst>
                <a:ext uri="{FF2B5EF4-FFF2-40B4-BE49-F238E27FC236}">
                  <a16:creationId xmlns:a16="http://schemas.microsoft.com/office/drawing/2014/main" id="{832963DC-6898-4F80-ADC3-644458D5A6FD}"/>
                </a:ext>
              </a:extLst>
            </p:cNvPr>
            <p:cNvSpPr/>
            <p:nvPr/>
          </p:nvSpPr>
          <p:spPr>
            <a:xfrm rot="18888119">
              <a:off x="9539399" y="2884708"/>
              <a:ext cx="2324138" cy="1977515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0" name="Forma Livre: Forma 439">
              <a:extLst>
                <a:ext uri="{FF2B5EF4-FFF2-40B4-BE49-F238E27FC236}">
                  <a16:creationId xmlns:a16="http://schemas.microsoft.com/office/drawing/2014/main" id="{C046B9EA-B3FC-42C2-ADB2-3B294689A33B}"/>
                </a:ext>
              </a:extLst>
            </p:cNvPr>
            <p:cNvSpPr/>
            <p:nvPr/>
          </p:nvSpPr>
          <p:spPr>
            <a:xfrm rot="2711881" flipH="1">
              <a:off x="9757242" y="2880218"/>
              <a:ext cx="2324138" cy="1977515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1" name="Retângulo 440">
              <a:extLst>
                <a:ext uri="{FF2B5EF4-FFF2-40B4-BE49-F238E27FC236}">
                  <a16:creationId xmlns:a16="http://schemas.microsoft.com/office/drawing/2014/main" id="{C7D4D756-C004-4AF8-991F-582C885A09E4}"/>
                </a:ext>
              </a:extLst>
            </p:cNvPr>
            <p:cNvSpPr/>
            <p:nvPr/>
          </p:nvSpPr>
          <p:spPr>
            <a:xfrm>
              <a:off x="9453921" y="5361035"/>
              <a:ext cx="134991" cy="741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2" name="Retângulo 441">
              <a:extLst>
                <a:ext uri="{FF2B5EF4-FFF2-40B4-BE49-F238E27FC236}">
                  <a16:creationId xmlns:a16="http://schemas.microsoft.com/office/drawing/2014/main" id="{E4EA56AC-B0A7-452A-A1EA-1C743F9EC3BF}"/>
                </a:ext>
              </a:extLst>
            </p:cNvPr>
            <p:cNvSpPr/>
            <p:nvPr/>
          </p:nvSpPr>
          <p:spPr>
            <a:xfrm>
              <a:off x="9575416" y="5361035"/>
              <a:ext cx="134991" cy="741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3" name="Forma Livre: Forma 442">
              <a:extLst>
                <a:ext uri="{FF2B5EF4-FFF2-40B4-BE49-F238E27FC236}">
                  <a16:creationId xmlns:a16="http://schemas.microsoft.com/office/drawing/2014/main" id="{B37570F4-A411-4054-BDF4-89FCC891F0F7}"/>
                </a:ext>
              </a:extLst>
            </p:cNvPr>
            <p:cNvSpPr/>
            <p:nvPr/>
          </p:nvSpPr>
          <p:spPr>
            <a:xfrm rot="18888119">
              <a:off x="8827719" y="4275703"/>
              <a:ext cx="1372907" cy="1168151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4" name="Forma Livre: Forma 443">
              <a:extLst>
                <a:ext uri="{FF2B5EF4-FFF2-40B4-BE49-F238E27FC236}">
                  <a16:creationId xmlns:a16="http://schemas.microsoft.com/office/drawing/2014/main" id="{37402CFA-1A80-43A9-9480-2ADFB0E25718}"/>
                </a:ext>
              </a:extLst>
            </p:cNvPr>
            <p:cNvSpPr/>
            <p:nvPr/>
          </p:nvSpPr>
          <p:spPr>
            <a:xfrm rot="2711881" flipH="1">
              <a:off x="8956401" y="4273047"/>
              <a:ext cx="1372907" cy="1168151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5" name="Retângulo 444">
              <a:extLst>
                <a:ext uri="{FF2B5EF4-FFF2-40B4-BE49-F238E27FC236}">
                  <a16:creationId xmlns:a16="http://schemas.microsoft.com/office/drawing/2014/main" id="{BB33C492-DE23-44CC-9BF4-DF14F2D84BF5}"/>
                </a:ext>
              </a:extLst>
            </p:cNvPr>
            <p:cNvSpPr/>
            <p:nvPr/>
          </p:nvSpPr>
          <p:spPr>
            <a:xfrm>
              <a:off x="11619268" y="5569277"/>
              <a:ext cx="93606" cy="513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6" name="Retângulo 445">
              <a:extLst>
                <a:ext uri="{FF2B5EF4-FFF2-40B4-BE49-F238E27FC236}">
                  <a16:creationId xmlns:a16="http://schemas.microsoft.com/office/drawing/2014/main" id="{0EC6F0D1-8A0A-4F37-9B9B-9953FC1E46BF}"/>
                </a:ext>
              </a:extLst>
            </p:cNvPr>
            <p:cNvSpPr/>
            <p:nvPr/>
          </p:nvSpPr>
          <p:spPr>
            <a:xfrm>
              <a:off x="11703515" y="5569277"/>
              <a:ext cx="93605" cy="513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7" name="Forma Livre: Forma 446">
              <a:extLst>
                <a:ext uri="{FF2B5EF4-FFF2-40B4-BE49-F238E27FC236}">
                  <a16:creationId xmlns:a16="http://schemas.microsoft.com/office/drawing/2014/main" id="{1AB5B884-1562-4ED3-9BC5-55531FDC3DE5}"/>
                </a:ext>
              </a:extLst>
            </p:cNvPr>
            <p:cNvSpPr/>
            <p:nvPr/>
          </p:nvSpPr>
          <p:spPr>
            <a:xfrm rot="18888119">
              <a:off x="11185046" y="4816681"/>
              <a:ext cx="952005" cy="810023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8" name="Forma Livre: Forma 447">
              <a:extLst>
                <a:ext uri="{FF2B5EF4-FFF2-40B4-BE49-F238E27FC236}">
                  <a16:creationId xmlns:a16="http://schemas.microsoft.com/office/drawing/2014/main" id="{4FCFFE1A-CC1D-4C20-AE18-C3F699BA7FD6}"/>
                </a:ext>
              </a:extLst>
            </p:cNvPr>
            <p:cNvSpPr/>
            <p:nvPr/>
          </p:nvSpPr>
          <p:spPr>
            <a:xfrm rot="2711881" flipH="1">
              <a:off x="11274278" y="4814839"/>
              <a:ext cx="952006" cy="810023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9" name="Triângulo isósceles 448">
              <a:extLst>
                <a:ext uri="{FF2B5EF4-FFF2-40B4-BE49-F238E27FC236}">
                  <a16:creationId xmlns:a16="http://schemas.microsoft.com/office/drawing/2014/main" id="{E4A150A4-4AEB-4E27-A1A8-9E09A163E71D}"/>
                </a:ext>
              </a:extLst>
            </p:cNvPr>
            <p:cNvSpPr/>
            <p:nvPr/>
          </p:nvSpPr>
          <p:spPr>
            <a:xfrm>
              <a:off x="4748890" y="2805485"/>
              <a:ext cx="3539459" cy="292259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0" name="Triângulo isósceles 449">
              <a:extLst>
                <a:ext uri="{FF2B5EF4-FFF2-40B4-BE49-F238E27FC236}">
                  <a16:creationId xmlns:a16="http://schemas.microsoft.com/office/drawing/2014/main" id="{46EA91D7-6629-4AED-94F8-5EAD29651A72}"/>
                </a:ext>
              </a:extLst>
            </p:cNvPr>
            <p:cNvSpPr/>
            <p:nvPr/>
          </p:nvSpPr>
          <p:spPr>
            <a:xfrm>
              <a:off x="5742986" y="2809933"/>
              <a:ext cx="1551264" cy="12809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1" name="Forma Livre: Forma 450">
              <a:extLst>
                <a:ext uri="{FF2B5EF4-FFF2-40B4-BE49-F238E27FC236}">
                  <a16:creationId xmlns:a16="http://schemas.microsoft.com/office/drawing/2014/main" id="{7B537634-1A39-4D6A-9C45-31B5E3ECD781}"/>
                </a:ext>
              </a:extLst>
            </p:cNvPr>
            <p:cNvSpPr/>
            <p:nvPr/>
          </p:nvSpPr>
          <p:spPr>
            <a:xfrm>
              <a:off x="2201244" y="4224721"/>
              <a:ext cx="2174130" cy="1526164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2" name="Forma Livre: Forma 451">
              <a:extLst>
                <a:ext uri="{FF2B5EF4-FFF2-40B4-BE49-F238E27FC236}">
                  <a16:creationId xmlns:a16="http://schemas.microsoft.com/office/drawing/2014/main" id="{593813AD-9A23-4FF3-B6E5-2F27DCF18C25}"/>
                </a:ext>
              </a:extLst>
            </p:cNvPr>
            <p:cNvSpPr/>
            <p:nvPr/>
          </p:nvSpPr>
          <p:spPr>
            <a:xfrm flipH="1">
              <a:off x="4375375" y="4224721"/>
              <a:ext cx="2174130" cy="1526164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53" name="Retângulo 452">
            <a:extLst>
              <a:ext uri="{FF2B5EF4-FFF2-40B4-BE49-F238E27FC236}">
                <a16:creationId xmlns:a16="http://schemas.microsoft.com/office/drawing/2014/main" id="{8F759424-0D27-4EB2-A2BE-F8BC5D9BEF6E}"/>
              </a:ext>
            </a:extLst>
          </p:cNvPr>
          <p:cNvSpPr/>
          <p:nvPr/>
        </p:nvSpPr>
        <p:spPr>
          <a:xfrm>
            <a:off x="-756592" y="4971747"/>
            <a:ext cx="10825397" cy="21102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1" name="Ondulado Duplo 550">
            <a:extLst>
              <a:ext uri="{FF2B5EF4-FFF2-40B4-BE49-F238E27FC236}">
                <a16:creationId xmlns:a16="http://schemas.microsoft.com/office/drawing/2014/main" id="{E2413F97-0082-49A8-ADAF-C660C4F09570}"/>
              </a:ext>
            </a:extLst>
          </p:cNvPr>
          <p:cNvSpPr/>
          <p:nvPr/>
        </p:nvSpPr>
        <p:spPr>
          <a:xfrm>
            <a:off x="-780153" y="5528139"/>
            <a:ext cx="10931009" cy="1746078"/>
          </a:xfrm>
          <a:prstGeom prst="doubleWave">
            <a:avLst/>
          </a:prstGeom>
          <a:solidFill>
            <a:srgbClr val="076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9" name="Retângulo 478">
            <a:extLst>
              <a:ext uri="{FF2B5EF4-FFF2-40B4-BE49-F238E27FC236}">
                <a16:creationId xmlns:a16="http://schemas.microsoft.com/office/drawing/2014/main" id="{6E653FE4-DDE0-4D5D-A891-87807F64E252}"/>
              </a:ext>
            </a:extLst>
          </p:cNvPr>
          <p:cNvSpPr/>
          <p:nvPr/>
        </p:nvSpPr>
        <p:spPr>
          <a:xfrm>
            <a:off x="-774838" y="4972891"/>
            <a:ext cx="10825397" cy="2289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0" name="Agrupar 299">
            <a:extLst>
              <a:ext uri="{FF2B5EF4-FFF2-40B4-BE49-F238E27FC236}">
                <a16:creationId xmlns:a16="http://schemas.microsoft.com/office/drawing/2014/main" id="{F301589A-EB88-45CB-81EC-81CB31C24B5C}"/>
              </a:ext>
            </a:extLst>
          </p:cNvPr>
          <p:cNvGrpSpPr/>
          <p:nvPr/>
        </p:nvGrpSpPr>
        <p:grpSpPr>
          <a:xfrm>
            <a:off x="6346339" y="2792928"/>
            <a:ext cx="2678075" cy="3038686"/>
            <a:chOff x="8824750" y="1275845"/>
            <a:chExt cx="4008741" cy="4548530"/>
          </a:xfrm>
        </p:grpSpPr>
        <p:grpSp>
          <p:nvGrpSpPr>
            <p:cNvPr id="301" name="Agrupar 300">
              <a:extLst>
                <a:ext uri="{FF2B5EF4-FFF2-40B4-BE49-F238E27FC236}">
                  <a16:creationId xmlns:a16="http://schemas.microsoft.com/office/drawing/2014/main" id="{2B97863E-67E3-4369-9F8F-10DCABF88B2F}"/>
                </a:ext>
              </a:extLst>
            </p:cNvPr>
            <p:cNvGrpSpPr/>
            <p:nvPr/>
          </p:nvGrpSpPr>
          <p:grpSpPr>
            <a:xfrm>
              <a:off x="8824750" y="2845667"/>
              <a:ext cx="4008741" cy="2978708"/>
              <a:chOff x="853901" y="8458202"/>
              <a:chExt cx="4084898" cy="3035298"/>
            </a:xfrm>
          </p:grpSpPr>
          <p:grpSp>
            <p:nvGrpSpPr>
              <p:cNvPr id="322" name="Agrupar 321">
                <a:extLst>
                  <a:ext uri="{FF2B5EF4-FFF2-40B4-BE49-F238E27FC236}">
                    <a16:creationId xmlns:a16="http://schemas.microsoft.com/office/drawing/2014/main" id="{287B4509-A455-4D22-A5ED-A11EF9E7AD67}"/>
                  </a:ext>
                </a:extLst>
              </p:cNvPr>
              <p:cNvGrpSpPr/>
              <p:nvPr/>
            </p:nvGrpSpPr>
            <p:grpSpPr>
              <a:xfrm>
                <a:off x="3192994" y="10299699"/>
                <a:ext cx="1603424" cy="736598"/>
                <a:chOff x="-459921" y="9296402"/>
                <a:chExt cx="1945821" cy="893892"/>
              </a:xfrm>
            </p:grpSpPr>
            <p:sp>
              <p:nvSpPr>
                <p:cNvPr id="336" name="Forma Livre: Forma 335">
                  <a:extLst>
                    <a:ext uri="{FF2B5EF4-FFF2-40B4-BE49-F238E27FC236}">
                      <a16:creationId xmlns:a16="http://schemas.microsoft.com/office/drawing/2014/main" id="{1603ADBA-8590-4C2D-B8AE-855070EFC042}"/>
                    </a:ext>
                  </a:extLst>
                </p:cNvPr>
                <p:cNvSpPr/>
                <p:nvPr/>
              </p:nvSpPr>
              <p:spPr>
                <a:xfrm>
                  <a:off x="-459921" y="9740901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7EDA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7" name="Forma Livre: Forma 336">
                  <a:extLst>
                    <a:ext uri="{FF2B5EF4-FFF2-40B4-BE49-F238E27FC236}">
                      <a16:creationId xmlns:a16="http://schemas.microsoft.com/office/drawing/2014/main" id="{CB1000D8-D568-40F6-876D-865EA8BE8D97}"/>
                    </a:ext>
                  </a:extLst>
                </p:cNvPr>
                <p:cNvSpPr/>
                <p:nvPr/>
              </p:nvSpPr>
              <p:spPr>
                <a:xfrm flipV="1">
                  <a:off x="-459921" y="9296402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23" name="Retângulo: Cantos Arredondados 322">
                <a:extLst>
                  <a:ext uri="{FF2B5EF4-FFF2-40B4-BE49-F238E27FC236}">
                    <a16:creationId xmlns:a16="http://schemas.microsoft.com/office/drawing/2014/main" id="{DEA9DF57-783C-41A7-8CB1-44B05A7B3549}"/>
                  </a:ext>
                </a:extLst>
              </p:cNvPr>
              <p:cNvSpPr/>
              <p:nvPr/>
            </p:nvSpPr>
            <p:spPr>
              <a:xfrm>
                <a:off x="1092200" y="8788400"/>
                <a:ext cx="3505200" cy="1549400"/>
              </a:xfrm>
              <a:prstGeom prst="roundRect">
                <a:avLst>
                  <a:gd name="adj" fmla="val 33047"/>
                </a:avLst>
              </a:prstGeom>
              <a:solidFill>
                <a:srgbClr val="C278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Retângulo: Cantos Arredondados 323">
                <a:extLst>
                  <a:ext uri="{FF2B5EF4-FFF2-40B4-BE49-F238E27FC236}">
                    <a16:creationId xmlns:a16="http://schemas.microsoft.com/office/drawing/2014/main" id="{1C3A8BBA-763F-4B6B-A75A-B400B2B76A2F}"/>
                  </a:ext>
                </a:extLst>
              </p:cNvPr>
              <p:cNvSpPr/>
              <p:nvPr/>
            </p:nvSpPr>
            <p:spPr>
              <a:xfrm>
                <a:off x="1993900" y="9601200"/>
                <a:ext cx="2095500" cy="1473200"/>
              </a:xfrm>
              <a:prstGeom prst="roundRect">
                <a:avLst>
                  <a:gd name="adj" fmla="val 33047"/>
                </a:avLst>
              </a:prstGeom>
              <a:solidFill>
                <a:srgbClr val="C278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Retângulo: Cantos Arredondados 324">
                <a:extLst>
                  <a:ext uri="{FF2B5EF4-FFF2-40B4-BE49-F238E27FC236}">
                    <a16:creationId xmlns:a16="http://schemas.microsoft.com/office/drawing/2014/main" id="{F28672AB-D94D-44CA-A183-98EF6A7128D0}"/>
                  </a:ext>
                </a:extLst>
              </p:cNvPr>
              <p:cNvSpPr/>
              <p:nvPr/>
            </p:nvSpPr>
            <p:spPr>
              <a:xfrm>
                <a:off x="2755900" y="10337800"/>
                <a:ext cx="1333500" cy="1155700"/>
              </a:xfrm>
              <a:prstGeom prst="roundRect">
                <a:avLst>
                  <a:gd name="adj" fmla="val 33047"/>
                </a:avLst>
              </a:prstGeom>
              <a:solidFill>
                <a:srgbClr val="C278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6" name="Retângulo: Cantos Arredondados 325">
                <a:extLst>
                  <a:ext uri="{FF2B5EF4-FFF2-40B4-BE49-F238E27FC236}">
                    <a16:creationId xmlns:a16="http://schemas.microsoft.com/office/drawing/2014/main" id="{A376CCF4-14BC-406F-8104-56FCB5AE9649}"/>
                  </a:ext>
                </a:extLst>
              </p:cNvPr>
              <p:cNvSpPr/>
              <p:nvPr/>
            </p:nvSpPr>
            <p:spPr>
              <a:xfrm>
                <a:off x="3041650" y="10528300"/>
                <a:ext cx="825500" cy="355600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Retângulo: Cantos Arredondados 326">
                <a:extLst>
                  <a:ext uri="{FF2B5EF4-FFF2-40B4-BE49-F238E27FC236}">
                    <a16:creationId xmlns:a16="http://schemas.microsoft.com/office/drawing/2014/main" id="{C934E907-24E8-4A46-BF2F-53300F4604AB}"/>
                  </a:ext>
                </a:extLst>
              </p:cNvPr>
              <p:cNvSpPr/>
              <p:nvPr/>
            </p:nvSpPr>
            <p:spPr>
              <a:xfrm>
                <a:off x="2533650" y="10528300"/>
                <a:ext cx="387350" cy="355600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Retângulo: Cantos Arredondados 327">
                <a:extLst>
                  <a:ext uri="{FF2B5EF4-FFF2-40B4-BE49-F238E27FC236}">
                    <a16:creationId xmlns:a16="http://schemas.microsoft.com/office/drawing/2014/main" id="{A3A93DDE-4769-40AA-A2A9-FB373F98E325}"/>
                  </a:ext>
                </a:extLst>
              </p:cNvPr>
              <p:cNvSpPr/>
              <p:nvPr/>
            </p:nvSpPr>
            <p:spPr>
              <a:xfrm>
                <a:off x="2581553" y="9499600"/>
                <a:ext cx="825500" cy="355600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Forma Livre: Forma 328">
                <a:extLst>
                  <a:ext uri="{FF2B5EF4-FFF2-40B4-BE49-F238E27FC236}">
                    <a16:creationId xmlns:a16="http://schemas.microsoft.com/office/drawing/2014/main" id="{E4CBCD9D-D741-4662-BF37-E083DFD06432}"/>
                  </a:ext>
                </a:extLst>
              </p:cNvPr>
              <p:cNvSpPr/>
              <p:nvPr/>
            </p:nvSpPr>
            <p:spPr>
              <a:xfrm>
                <a:off x="1741889" y="10160000"/>
                <a:ext cx="776164" cy="355600"/>
              </a:xfrm>
              <a:custGeom>
                <a:avLst/>
                <a:gdLst>
                  <a:gd name="connsiteX0" fmla="*/ 128464 w 776164"/>
                  <a:gd name="connsiteY0" fmla="*/ 0 h 355600"/>
                  <a:gd name="connsiteX1" fmla="*/ 598364 w 776164"/>
                  <a:gd name="connsiteY1" fmla="*/ 0 h 355600"/>
                  <a:gd name="connsiteX2" fmla="*/ 776164 w 776164"/>
                  <a:gd name="connsiteY2" fmla="*/ 177800 h 355600"/>
                  <a:gd name="connsiteX3" fmla="*/ 598364 w 776164"/>
                  <a:gd name="connsiteY3" fmla="*/ 355600 h 355600"/>
                  <a:gd name="connsiteX4" fmla="*/ 257889 w 776164"/>
                  <a:gd name="connsiteY4" fmla="*/ 355600 h 355600"/>
                  <a:gd name="connsiteX5" fmla="*/ 257889 w 776164"/>
                  <a:gd name="connsiteY5" fmla="*/ 56142 h 355600"/>
                  <a:gd name="connsiteX6" fmla="*/ 0 w 776164"/>
                  <a:gd name="connsiteY6" fmla="*/ 56142 h 355600"/>
                  <a:gd name="connsiteX7" fmla="*/ 2741 w 776164"/>
                  <a:gd name="connsiteY7" fmla="*/ 52077 h 355600"/>
                  <a:gd name="connsiteX8" fmla="*/ 128464 w 776164"/>
                  <a:gd name="connsiteY8" fmla="*/ 0 h 35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6164" h="355600">
                    <a:moveTo>
                      <a:pt x="128464" y="0"/>
                    </a:moveTo>
                    <a:lnTo>
                      <a:pt x="598364" y="0"/>
                    </a:lnTo>
                    <a:cubicBezTo>
                      <a:pt x="696560" y="0"/>
                      <a:pt x="776164" y="79604"/>
                      <a:pt x="776164" y="177800"/>
                    </a:cubicBezTo>
                    <a:cubicBezTo>
                      <a:pt x="776164" y="275996"/>
                      <a:pt x="696560" y="355600"/>
                      <a:pt x="598364" y="355600"/>
                    </a:cubicBezTo>
                    <a:lnTo>
                      <a:pt x="257889" y="355600"/>
                    </a:lnTo>
                    <a:lnTo>
                      <a:pt x="257889" y="56142"/>
                    </a:lnTo>
                    <a:lnTo>
                      <a:pt x="0" y="56142"/>
                    </a:lnTo>
                    <a:lnTo>
                      <a:pt x="2741" y="52077"/>
                    </a:lnTo>
                    <a:cubicBezTo>
                      <a:pt x="34916" y="19901"/>
                      <a:pt x="79366" y="0"/>
                      <a:pt x="128464" y="0"/>
                    </a:cubicBezTo>
                    <a:close/>
                  </a:path>
                </a:pathLst>
              </a:cu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Retângulo: Cantos Arredondados 329">
                <a:extLst>
                  <a:ext uri="{FF2B5EF4-FFF2-40B4-BE49-F238E27FC236}">
                    <a16:creationId xmlns:a16="http://schemas.microsoft.com/office/drawing/2014/main" id="{A0A17E14-A564-4827-9FF1-3E806E9D2274}"/>
                  </a:ext>
                </a:extLst>
              </p:cNvPr>
              <p:cNvSpPr/>
              <p:nvPr/>
            </p:nvSpPr>
            <p:spPr>
              <a:xfrm>
                <a:off x="3994706" y="9649086"/>
                <a:ext cx="266019" cy="244214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31" name="Agrupar 330">
                <a:extLst>
                  <a:ext uri="{FF2B5EF4-FFF2-40B4-BE49-F238E27FC236}">
                    <a16:creationId xmlns:a16="http://schemas.microsoft.com/office/drawing/2014/main" id="{C03F3270-558C-41E4-8C44-DD5A4563CD5D}"/>
                  </a:ext>
                </a:extLst>
              </p:cNvPr>
              <p:cNvGrpSpPr/>
              <p:nvPr/>
            </p:nvGrpSpPr>
            <p:grpSpPr>
              <a:xfrm>
                <a:off x="853901" y="9601202"/>
                <a:ext cx="1603424" cy="736598"/>
                <a:chOff x="-459921" y="9296402"/>
                <a:chExt cx="1945821" cy="893892"/>
              </a:xfrm>
            </p:grpSpPr>
            <p:sp>
              <p:nvSpPr>
                <p:cNvPr id="334" name="Forma Livre: Forma 333">
                  <a:extLst>
                    <a:ext uri="{FF2B5EF4-FFF2-40B4-BE49-F238E27FC236}">
                      <a16:creationId xmlns:a16="http://schemas.microsoft.com/office/drawing/2014/main" id="{6AEDA742-5C61-4511-BA82-C847020BF8C4}"/>
                    </a:ext>
                  </a:extLst>
                </p:cNvPr>
                <p:cNvSpPr/>
                <p:nvPr/>
              </p:nvSpPr>
              <p:spPr>
                <a:xfrm>
                  <a:off x="-459921" y="9740901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7EDA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5" name="Forma Livre: Forma 334">
                  <a:extLst>
                    <a:ext uri="{FF2B5EF4-FFF2-40B4-BE49-F238E27FC236}">
                      <a16:creationId xmlns:a16="http://schemas.microsoft.com/office/drawing/2014/main" id="{A9D4A9BF-A17E-4694-93EB-DA9D88797A1B}"/>
                    </a:ext>
                  </a:extLst>
                </p:cNvPr>
                <p:cNvSpPr/>
                <p:nvPr/>
              </p:nvSpPr>
              <p:spPr>
                <a:xfrm flipV="1">
                  <a:off x="-459921" y="9296402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32" name="Forma Livre: Forma 331">
                <a:extLst>
                  <a:ext uri="{FF2B5EF4-FFF2-40B4-BE49-F238E27FC236}">
                    <a16:creationId xmlns:a16="http://schemas.microsoft.com/office/drawing/2014/main" id="{9BCB80E8-DB5C-441B-A035-2021280B07E9}"/>
                  </a:ext>
                </a:extLst>
              </p:cNvPr>
              <p:cNvSpPr/>
              <p:nvPr/>
            </p:nvSpPr>
            <p:spPr>
              <a:xfrm>
                <a:off x="903200" y="8826501"/>
                <a:ext cx="4035599" cy="368299"/>
              </a:xfrm>
              <a:custGeom>
                <a:avLst/>
                <a:gdLst>
                  <a:gd name="connsiteX0" fmla="*/ 0 w 4035599"/>
                  <a:gd name="connsiteY0" fmla="*/ 0 h 368299"/>
                  <a:gd name="connsiteX1" fmla="*/ 4035599 w 4035599"/>
                  <a:gd name="connsiteY1" fmla="*/ 0 h 368299"/>
                  <a:gd name="connsiteX2" fmla="*/ 4006656 w 4035599"/>
                  <a:gd name="connsiteY2" fmla="*/ 143358 h 368299"/>
                  <a:gd name="connsiteX3" fmla="*/ 3667299 w 4035599"/>
                  <a:gd name="connsiteY3" fmla="*/ 368299 h 368299"/>
                  <a:gd name="connsiteX4" fmla="*/ 368300 w 4035599"/>
                  <a:gd name="connsiteY4" fmla="*/ 368299 h 368299"/>
                  <a:gd name="connsiteX5" fmla="*/ 28943 w 4035599"/>
                  <a:gd name="connsiteY5" fmla="*/ 143358 h 368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5599" h="368299">
                    <a:moveTo>
                      <a:pt x="0" y="0"/>
                    </a:moveTo>
                    <a:lnTo>
                      <a:pt x="4035599" y="0"/>
                    </a:lnTo>
                    <a:lnTo>
                      <a:pt x="4006656" y="143358"/>
                    </a:lnTo>
                    <a:cubicBezTo>
                      <a:pt x="3950745" y="275546"/>
                      <a:pt x="3819854" y="368299"/>
                      <a:pt x="3667299" y="368299"/>
                    </a:cubicBezTo>
                    <a:lnTo>
                      <a:pt x="368300" y="368299"/>
                    </a:lnTo>
                    <a:cubicBezTo>
                      <a:pt x="215746" y="368299"/>
                      <a:pt x="84854" y="275546"/>
                      <a:pt x="28943" y="143358"/>
                    </a:cubicBezTo>
                    <a:close/>
                  </a:path>
                </a:pathLst>
              </a:cu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Forma Livre: Forma 332">
                <a:extLst>
                  <a:ext uri="{FF2B5EF4-FFF2-40B4-BE49-F238E27FC236}">
                    <a16:creationId xmlns:a16="http://schemas.microsoft.com/office/drawing/2014/main" id="{DB530FF7-E8C4-4B54-84C7-D725A03C01DB}"/>
                  </a:ext>
                </a:extLst>
              </p:cNvPr>
              <p:cNvSpPr/>
              <p:nvPr/>
            </p:nvSpPr>
            <p:spPr>
              <a:xfrm flipH="1" flipV="1">
                <a:off x="903200" y="8458202"/>
                <a:ext cx="4035599" cy="368299"/>
              </a:xfrm>
              <a:custGeom>
                <a:avLst/>
                <a:gdLst>
                  <a:gd name="connsiteX0" fmla="*/ 0 w 4035599"/>
                  <a:gd name="connsiteY0" fmla="*/ 0 h 368299"/>
                  <a:gd name="connsiteX1" fmla="*/ 4035599 w 4035599"/>
                  <a:gd name="connsiteY1" fmla="*/ 0 h 368299"/>
                  <a:gd name="connsiteX2" fmla="*/ 4006656 w 4035599"/>
                  <a:gd name="connsiteY2" fmla="*/ 143358 h 368299"/>
                  <a:gd name="connsiteX3" fmla="*/ 3667299 w 4035599"/>
                  <a:gd name="connsiteY3" fmla="*/ 368299 h 368299"/>
                  <a:gd name="connsiteX4" fmla="*/ 368300 w 4035599"/>
                  <a:gd name="connsiteY4" fmla="*/ 368299 h 368299"/>
                  <a:gd name="connsiteX5" fmla="*/ 28943 w 4035599"/>
                  <a:gd name="connsiteY5" fmla="*/ 143358 h 368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5599" h="368299">
                    <a:moveTo>
                      <a:pt x="0" y="0"/>
                    </a:moveTo>
                    <a:lnTo>
                      <a:pt x="4035599" y="0"/>
                    </a:lnTo>
                    <a:lnTo>
                      <a:pt x="4006656" y="143358"/>
                    </a:lnTo>
                    <a:cubicBezTo>
                      <a:pt x="3950745" y="275546"/>
                      <a:pt x="3819854" y="368299"/>
                      <a:pt x="3667299" y="368299"/>
                    </a:cubicBezTo>
                    <a:lnTo>
                      <a:pt x="368300" y="368299"/>
                    </a:lnTo>
                    <a:cubicBezTo>
                      <a:pt x="215746" y="368299"/>
                      <a:pt x="84854" y="275546"/>
                      <a:pt x="28943" y="143358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02" name="Agrupar 301">
              <a:extLst>
                <a:ext uri="{FF2B5EF4-FFF2-40B4-BE49-F238E27FC236}">
                  <a16:creationId xmlns:a16="http://schemas.microsoft.com/office/drawing/2014/main" id="{DEC14149-5C4B-4B4A-9920-ADF278EBA586}"/>
                </a:ext>
              </a:extLst>
            </p:cNvPr>
            <p:cNvGrpSpPr/>
            <p:nvPr/>
          </p:nvGrpSpPr>
          <p:grpSpPr>
            <a:xfrm>
              <a:off x="9620001" y="1880474"/>
              <a:ext cx="935292" cy="1250503"/>
              <a:chOff x="3318729" y="7458441"/>
              <a:chExt cx="1493472" cy="1996800"/>
            </a:xfrm>
          </p:grpSpPr>
          <p:grpSp>
            <p:nvGrpSpPr>
              <p:cNvPr id="313" name="Agrupar 312">
                <a:extLst>
                  <a:ext uri="{FF2B5EF4-FFF2-40B4-BE49-F238E27FC236}">
                    <a16:creationId xmlns:a16="http://schemas.microsoft.com/office/drawing/2014/main" id="{2506C567-4EED-4988-8BE3-DD20281A2733}"/>
                  </a:ext>
                </a:extLst>
              </p:cNvPr>
              <p:cNvGrpSpPr/>
              <p:nvPr/>
            </p:nvGrpSpPr>
            <p:grpSpPr>
              <a:xfrm>
                <a:off x="3318729" y="7458441"/>
                <a:ext cx="1493472" cy="1996800"/>
                <a:chOff x="2670941" y="7555295"/>
                <a:chExt cx="1493472" cy="1996800"/>
              </a:xfrm>
            </p:grpSpPr>
            <p:sp>
              <p:nvSpPr>
                <p:cNvPr id="317" name="Retângulo: Cantos Arredondados 316">
                  <a:extLst>
                    <a:ext uri="{FF2B5EF4-FFF2-40B4-BE49-F238E27FC236}">
                      <a16:creationId xmlns:a16="http://schemas.microsoft.com/office/drawing/2014/main" id="{B4DDFA81-AB2D-4C54-9E6B-7D1560916029}"/>
                    </a:ext>
                  </a:extLst>
                </p:cNvPr>
                <p:cNvSpPr/>
                <p:nvPr/>
              </p:nvSpPr>
              <p:spPr>
                <a:xfrm>
                  <a:off x="3019457" y="7555295"/>
                  <a:ext cx="771471" cy="14735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8" name="Retângulo: Cantos Arredondados 317">
                  <a:extLst>
                    <a:ext uri="{FF2B5EF4-FFF2-40B4-BE49-F238E27FC236}">
                      <a16:creationId xmlns:a16="http://schemas.microsoft.com/office/drawing/2014/main" id="{29FA1529-8F82-4F09-B32A-F15F2B5D2BA8}"/>
                    </a:ext>
                  </a:extLst>
                </p:cNvPr>
                <p:cNvSpPr/>
                <p:nvPr/>
              </p:nvSpPr>
              <p:spPr>
                <a:xfrm rot="18900000">
                  <a:off x="2670941" y="7810433"/>
                  <a:ext cx="771471" cy="90243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9" name="Retângulo: Cantos Arredondados 318">
                  <a:extLst>
                    <a:ext uri="{FF2B5EF4-FFF2-40B4-BE49-F238E27FC236}">
                      <a16:creationId xmlns:a16="http://schemas.microsoft.com/office/drawing/2014/main" id="{89F6AD25-4C9C-475C-845B-2A7A3800625B}"/>
                    </a:ext>
                  </a:extLst>
                </p:cNvPr>
                <p:cNvSpPr/>
                <p:nvPr/>
              </p:nvSpPr>
              <p:spPr>
                <a:xfrm rot="15476857">
                  <a:off x="3192462" y="7758603"/>
                  <a:ext cx="771471" cy="117243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0" name="Retângulo: Cantos Arredondados 319">
                  <a:extLst>
                    <a:ext uri="{FF2B5EF4-FFF2-40B4-BE49-F238E27FC236}">
                      <a16:creationId xmlns:a16="http://schemas.microsoft.com/office/drawing/2014/main" id="{8223D136-A7DF-4722-BBCD-BC0301F20FAA}"/>
                    </a:ext>
                  </a:extLst>
                </p:cNvPr>
                <p:cNvSpPr/>
                <p:nvPr/>
              </p:nvSpPr>
              <p:spPr>
                <a:xfrm>
                  <a:off x="3314867" y="8280400"/>
                  <a:ext cx="145645" cy="127169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6D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1" name="Retângulo: Cantos Arredondados 320">
                  <a:extLst>
                    <a:ext uri="{FF2B5EF4-FFF2-40B4-BE49-F238E27FC236}">
                      <a16:creationId xmlns:a16="http://schemas.microsoft.com/office/drawing/2014/main" id="{240B9984-F8E3-48DE-98C4-B96B44ED0EB9}"/>
                    </a:ext>
                  </a:extLst>
                </p:cNvPr>
                <p:cNvSpPr/>
                <p:nvPr/>
              </p:nvSpPr>
              <p:spPr>
                <a:xfrm rot="18900000">
                  <a:off x="3162660" y="8384469"/>
                  <a:ext cx="145645" cy="5207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6D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id="{518E23F4-DCBD-46D8-B483-A03B048B43BE}"/>
                  </a:ext>
                </a:extLst>
              </p:cNvPr>
              <p:cNvSpPr/>
              <p:nvPr/>
            </p:nvSpPr>
            <p:spPr>
              <a:xfrm>
                <a:off x="3827950" y="7620465"/>
                <a:ext cx="225030" cy="486079"/>
              </a:xfrm>
              <a:prstGeom prst="roundRect">
                <a:avLst>
                  <a:gd name="adj" fmla="val 50000"/>
                </a:avLst>
              </a:pr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Retângulo: Cantos Arredondados 314">
                <a:extLst>
                  <a:ext uri="{FF2B5EF4-FFF2-40B4-BE49-F238E27FC236}">
                    <a16:creationId xmlns:a16="http://schemas.microsoft.com/office/drawing/2014/main" id="{C858ABE7-747E-49F9-8EC8-19F896E00D93}"/>
                  </a:ext>
                </a:extLst>
              </p:cNvPr>
              <p:cNvSpPr/>
              <p:nvPr/>
            </p:nvSpPr>
            <p:spPr>
              <a:xfrm>
                <a:off x="3423946" y="8084554"/>
                <a:ext cx="161808" cy="171312"/>
              </a:xfrm>
              <a:prstGeom prst="roundRect">
                <a:avLst>
                  <a:gd name="adj" fmla="val 50000"/>
                </a:avLst>
              </a:pr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Retângulo: Cantos Arredondados 315">
                <a:extLst>
                  <a:ext uri="{FF2B5EF4-FFF2-40B4-BE49-F238E27FC236}">
                    <a16:creationId xmlns:a16="http://schemas.microsoft.com/office/drawing/2014/main" id="{C5F18E9B-1043-4C98-8FF1-9E34334B8CE8}"/>
                  </a:ext>
                </a:extLst>
              </p:cNvPr>
              <p:cNvSpPr/>
              <p:nvPr/>
            </p:nvSpPr>
            <p:spPr>
              <a:xfrm rot="2743897">
                <a:off x="4319368" y="8180585"/>
                <a:ext cx="155866" cy="336680"/>
              </a:xfrm>
              <a:prstGeom prst="roundRect">
                <a:avLst>
                  <a:gd name="adj" fmla="val 50000"/>
                </a:avLst>
              </a:pr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03" name="Agrupar 302">
              <a:extLst>
                <a:ext uri="{FF2B5EF4-FFF2-40B4-BE49-F238E27FC236}">
                  <a16:creationId xmlns:a16="http://schemas.microsoft.com/office/drawing/2014/main" id="{91B8F139-DB1B-4561-97D9-36D4EE32567C}"/>
                </a:ext>
              </a:extLst>
            </p:cNvPr>
            <p:cNvGrpSpPr/>
            <p:nvPr/>
          </p:nvGrpSpPr>
          <p:grpSpPr>
            <a:xfrm>
              <a:off x="10531123" y="1275845"/>
              <a:ext cx="1367759" cy="1828720"/>
              <a:chOff x="3318729" y="7458441"/>
              <a:chExt cx="1493472" cy="1996800"/>
            </a:xfrm>
          </p:grpSpPr>
          <p:grpSp>
            <p:nvGrpSpPr>
              <p:cNvPr id="304" name="Agrupar 303">
                <a:extLst>
                  <a:ext uri="{FF2B5EF4-FFF2-40B4-BE49-F238E27FC236}">
                    <a16:creationId xmlns:a16="http://schemas.microsoft.com/office/drawing/2014/main" id="{111B8BE5-D9FE-4E83-81C1-E0ECBDB4C548}"/>
                  </a:ext>
                </a:extLst>
              </p:cNvPr>
              <p:cNvGrpSpPr/>
              <p:nvPr/>
            </p:nvGrpSpPr>
            <p:grpSpPr>
              <a:xfrm>
                <a:off x="3318729" y="7458441"/>
                <a:ext cx="1493472" cy="1996800"/>
                <a:chOff x="2670941" y="7555295"/>
                <a:chExt cx="1493472" cy="1996800"/>
              </a:xfrm>
            </p:grpSpPr>
            <p:sp>
              <p:nvSpPr>
                <p:cNvPr id="308" name="Retângulo: Cantos Arredondados 307">
                  <a:extLst>
                    <a:ext uri="{FF2B5EF4-FFF2-40B4-BE49-F238E27FC236}">
                      <a16:creationId xmlns:a16="http://schemas.microsoft.com/office/drawing/2014/main" id="{7E8BA349-C4EE-445E-8125-7DC404284878}"/>
                    </a:ext>
                  </a:extLst>
                </p:cNvPr>
                <p:cNvSpPr/>
                <p:nvPr/>
              </p:nvSpPr>
              <p:spPr>
                <a:xfrm>
                  <a:off x="3019457" y="7555295"/>
                  <a:ext cx="771471" cy="14735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9" name="Retângulo: Cantos Arredondados 308">
                  <a:extLst>
                    <a:ext uri="{FF2B5EF4-FFF2-40B4-BE49-F238E27FC236}">
                      <a16:creationId xmlns:a16="http://schemas.microsoft.com/office/drawing/2014/main" id="{9EB2FAF3-13A9-4F41-B831-636895343532}"/>
                    </a:ext>
                  </a:extLst>
                </p:cNvPr>
                <p:cNvSpPr/>
                <p:nvPr/>
              </p:nvSpPr>
              <p:spPr>
                <a:xfrm rot="18900000">
                  <a:off x="2670941" y="7810433"/>
                  <a:ext cx="771471" cy="90243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Retângulo: Cantos Arredondados 309">
                  <a:extLst>
                    <a:ext uri="{FF2B5EF4-FFF2-40B4-BE49-F238E27FC236}">
                      <a16:creationId xmlns:a16="http://schemas.microsoft.com/office/drawing/2014/main" id="{E179102A-7006-4C1F-9D3D-CCA323138EA0}"/>
                    </a:ext>
                  </a:extLst>
                </p:cNvPr>
                <p:cNvSpPr/>
                <p:nvPr/>
              </p:nvSpPr>
              <p:spPr>
                <a:xfrm rot="15476857">
                  <a:off x="3192462" y="7758603"/>
                  <a:ext cx="771471" cy="117243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Retângulo: Cantos Arredondados 310">
                  <a:extLst>
                    <a:ext uri="{FF2B5EF4-FFF2-40B4-BE49-F238E27FC236}">
                      <a16:creationId xmlns:a16="http://schemas.microsoft.com/office/drawing/2014/main" id="{21AE516D-2DA8-4E68-916A-BF5ECFD9DEAC}"/>
                    </a:ext>
                  </a:extLst>
                </p:cNvPr>
                <p:cNvSpPr/>
                <p:nvPr/>
              </p:nvSpPr>
              <p:spPr>
                <a:xfrm>
                  <a:off x="3314867" y="8280400"/>
                  <a:ext cx="145645" cy="127169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6D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2" name="Retângulo: Cantos Arredondados 311">
                  <a:extLst>
                    <a:ext uri="{FF2B5EF4-FFF2-40B4-BE49-F238E27FC236}">
                      <a16:creationId xmlns:a16="http://schemas.microsoft.com/office/drawing/2014/main" id="{3BD3C995-F149-4560-9935-F9D807BCFAF0}"/>
                    </a:ext>
                  </a:extLst>
                </p:cNvPr>
                <p:cNvSpPr/>
                <p:nvPr/>
              </p:nvSpPr>
              <p:spPr>
                <a:xfrm rot="18900000">
                  <a:off x="3162660" y="8384469"/>
                  <a:ext cx="145645" cy="5207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6D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05" name="Retângulo: Cantos Arredondados 304">
                <a:extLst>
                  <a:ext uri="{FF2B5EF4-FFF2-40B4-BE49-F238E27FC236}">
                    <a16:creationId xmlns:a16="http://schemas.microsoft.com/office/drawing/2014/main" id="{F7BE3F91-92A3-4196-8C41-BB0336F26F8E}"/>
                  </a:ext>
                </a:extLst>
              </p:cNvPr>
              <p:cNvSpPr/>
              <p:nvPr/>
            </p:nvSpPr>
            <p:spPr>
              <a:xfrm>
                <a:off x="3827950" y="7620465"/>
                <a:ext cx="225030" cy="486079"/>
              </a:xfrm>
              <a:prstGeom prst="roundRect">
                <a:avLst>
                  <a:gd name="adj" fmla="val 50000"/>
                </a:avLst>
              </a:pr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6" name="Retângulo: Cantos Arredondados 305">
                <a:extLst>
                  <a:ext uri="{FF2B5EF4-FFF2-40B4-BE49-F238E27FC236}">
                    <a16:creationId xmlns:a16="http://schemas.microsoft.com/office/drawing/2014/main" id="{F8138C9F-7368-4FFF-AEBD-AF3EC8359B84}"/>
                  </a:ext>
                </a:extLst>
              </p:cNvPr>
              <p:cNvSpPr/>
              <p:nvPr/>
            </p:nvSpPr>
            <p:spPr>
              <a:xfrm>
                <a:off x="3423946" y="8084554"/>
                <a:ext cx="161808" cy="171312"/>
              </a:xfrm>
              <a:prstGeom prst="roundRect">
                <a:avLst>
                  <a:gd name="adj" fmla="val 50000"/>
                </a:avLst>
              </a:pr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7" name="Retângulo: Cantos Arredondados 306">
                <a:extLst>
                  <a:ext uri="{FF2B5EF4-FFF2-40B4-BE49-F238E27FC236}">
                    <a16:creationId xmlns:a16="http://schemas.microsoft.com/office/drawing/2014/main" id="{553194F1-4C50-42A8-973E-F74568AD984F}"/>
                  </a:ext>
                </a:extLst>
              </p:cNvPr>
              <p:cNvSpPr/>
              <p:nvPr/>
            </p:nvSpPr>
            <p:spPr>
              <a:xfrm rot="2743897">
                <a:off x="4319368" y="8180585"/>
                <a:ext cx="155866" cy="336680"/>
              </a:xfrm>
              <a:prstGeom prst="roundRect">
                <a:avLst>
                  <a:gd name="adj" fmla="val 50000"/>
                </a:avLst>
              </a:pr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82" name="Agrupar 481">
            <a:extLst>
              <a:ext uri="{FF2B5EF4-FFF2-40B4-BE49-F238E27FC236}">
                <a16:creationId xmlns:a16="http://schemas.microsoft.com/office/drawing/2014/main" id="{577761F8-DE6D-49A5-9E93-0F4CB1C5173F}"/>
              </a:ext>
            </a:extLst>
          </p:cNvPr>
          <p:cNvGrpSpPr/>
          <p:nvPr/>
        </p:nvGrpSpPr>
        <p:grpSpPr>
          <a:xfrm>
            <a:off x="2507915" y="3364247"/>
            <a:ext cx="534400" cy="803607"/>
            <a:chOff x="2002288" y="1904696"/>
            <a:chExt cx="534400" cy="803607"/>
          </a:xfrm>
        </p:grpSpPr>
        <p:sp>
          <p:nvSpPr>
            <p:cNvPr id="365" name="Retângulo 364">
              <a:extLst>
                <a:ext uri="{FF2B5EF4-FFF2-40B4-BE49-F238E27FC236}">
                  <a16:creationId xmlns:a16="http://schemas.microsoft.com/office/drawing/2014/main" id="{0CBDD021-9068-4C6C-BBFB-D88116C4E296}"/>
                </a:ext>
              </a:extLst>
            </p:cNvPr>
            <p:cNvSpPr/>
            <p:nvPr/>
          </p:nvSpPr>
          <p:spPr>
            <a:xfrm>
              <a:off x="2002288" y="2173905"/>
              <a:ext cx="101845" cy="534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6" name="Forma Livre: Forma 365">
              <a:extLst>
                <a:ext uri="{FF2B5EF4-FFF2-40B4-BE49-F238E27FC236}">
                  <a16:creationId xmlns:a16="http://schemas.microsoft.com/office/drawing/2014/main" id="{9534CFBF-D591-42AE-A85C-491D9F352203}"/>
                </a:ext>
              </a:extLst>
            </p:cNvPr>
            <p:cNvSpPr/>
            <p:nvPr/>
          </p:nvSpPr>
          <p:spPr>
            <a:xfrm>
              <a:off x="2002289" y="1904696"/>
              <a:ext cx="534399" cy="534398"/>
            </a:xfrm>
            <a:custGeom>
              <a:avLst/>
              <a:gdLst>
                <a:gd name="connsiteX0" fmla="*/ 357741 w 715482"/>
                <a:gd name="connsiteY0" fmla="*/ 138972 h 715482"/>
                <a:gd name="connsiteX1" fmla="*/ 138972 w 715482"/>
                <a:gd name="connsiteY1" fmla="*/ 357741 h 715482"/>
                <a:gd name="connsiteX2" fmla="*/ 357741 w 715482"/>
                <a:gd name="connsiteY2" fmla="*/ 576510 h 715482"/>
                <a:gd name="connsiteX3" fmla="*/ 576510 w 715482"/>
                <a:gd name="connsiteY3" fmla="*/ 357741 h 715482"/>
                <a:gd name="connsiteX4" fmla="*/ 357741 w 715482"/>
                <a:gd name="connsiteY4" fmla="*/ 138972 h 715482"/>
                <a:gd name="connsiteX5" fmla="*/ 357741 w 715482"/>
                <a:gd name="connsiteY5" fmla="*/ 0 h 715482"/>
                <a:gd name="connsiteX6" fmla="*/ 715482 w 715482"/>
                <a:gd name="connsiteY6" fmla="*/ 357741 h 715482"/>
                <a:gd name="connsiteX7" fmla="*/ 357741 w 715482"/>
                <a:gd name="connsiteY7" fmla="*/ 715482 h 715482"/>
                <a:gd name="connsiteX8" fmla="*/ 0 w 715482"/>
                <a:gd name="connsiteY8" fmla="*/ 357741 h 715482"/>
                <a:gd name="connsiteX9" fmla="*/ 357741 w 715482"/>
                <a:gd name="connsiteY9" fmla="*/ 0 h 71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5482" h="715482">
                  <a:moveTo>
                    <a:pt x="357741" y="138972"/>
                  </a:moveTo>
                  <a:cubicBezTo>
                    <a:pt x="236918" y="138972"/>
                    <a:pt x="138972" y="236918"/>
                    <a:pt x="138972" y="357741"/>
                  </a:cubicBezTo>
                  <a:cubicBezTo>
                    <a:pt x="138972" y="478564"/>
                    <a:pt x="236918" y="576510"/>
                    <a:pt x="357741" y="576510"/>
                  </a:cubicBezTo>
                  <a:cubicBezTo>
                    <a:pt x="478564" y="576510"/>
                    <a:pt x="576510" y="478564"/>
                    <a:pt x="576510" y="357741"/>
                  </a:cubicBezTo>
                  <a:cubicBezTo>
                    <a:pt x="576510" y="236918"/>
                    <a:pt x="478564" y="138972"/>
                    <a:pt x="357741" y="138972"/>
                  </a:cubicBezTo>
                  <a:close/>
                  <a:moveTo>
                    <a:pt x="357741" y="0"/>
                  </a:moveTo>
                  <a:cubicBezTo>
                    <a:pt x="555316" y="0"/>
                    <a:pt x="715482" y="160166"/>
                    <a:pt x="715482" y="357741"/>
                  </a:cubicBezTo>
                  <a:cubicBezTo>
                    <a:pt x="715482" y="555316"/>
                    <a:pt x="555316" y="715482"/>
                    <a:pt x="357741" y="715482"/>
                  </a:cubicBezTo>
                  <a:cubicBezTo>
                    <a:pt x="160166" y="715482"/>
                    <a:pt x="0" y="555316"/>
                    <a:pt x="0" y="357741"/>
                  </a:cubicBezTo>
                  <a:cubicBezTo>
                    <a:pt x="0" y="160166"/>
                    <a:pt x="160166" y="0"/>
                    <a:pt x="3577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367" name="Retângulo 366">
            <a:extLst>
              <a:ext uri="{FF2B5EF4-FFF2-40B4-BE49-F238E27FC236}">
                <a16:creationId xmlns:a16="http://schemas.microsoft.com/office/drawing/2014/main" id="{E272F360-5D94-410D-A0BB-D0421C8081E5}"/>
              </a:ext>
            </a:extLst>
          </p:cNvPr>
          <p:cNvSpPr/>
          <p:nvPr/>
        </p:nvSpPr>
        <p:spPr>
          <a:xfrm>
            <a:off x="3174747" y="3090893"/>
            <a:ext cx="103411" cy="67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81" name="Agrupar 480">
            <a:extLst>
              <a:ext uri="{FF2B5EF4-FFF2-40B4-BE49-F238E27FC236}">
                <a16:creationId xmlns:a16="http://schemas.microsoft.com/office/drawing/2014/main" id="{3BA7913A-4742-41B6-8523-A1D17FD8CBA1}"/>
              </a:ext>
            </a:extLst>
          </p:cNvPr>
          <p:cNvGrpSpPr/>
          <p:nvPr/>
        </p:nvGrpSpPr>
        <p:grpSpPr>
          <a:xfrm>
            <a:off x="3389550" y="3386557"/>
            <a:ext cx="453077" cy="447509"/>
            <a:chOff x="2823635" y="1988052"/>
            <a:chExt cx="453077" cy="447509"/>
          </a:xfrm>
        </p:grpSpPr>
        <p:sp>
          <p:nvSpPr>
            <p:cNvPr id="368" name="Forma Livre: Forma 367">
              <a:extLst>
                <a:ext uri="{FF2B5EF4-FFF2-40B4-BE49-F238E27FC236}">
                  <a16:creationId xmlns:a16="http://schemas.microsoft.com/office/drawing/2014/main" id="{037E31C5-8A27-43B4-80C8-89300B2F3667}"/>
                </a:ext>
              </a:extLst>
            </p:cNvPr>
            <p:cNvSpPr/>
            <p:nvPr/>
          </p:nvSpPr>
          <p:spPr>
            <a:xfrm>
              <a:off x="2823635" y="1988052"/>
              <a:ext cx="447273" cy="447266"/>
            </a:xfrm>
            <a:custGeom>
              <a:avLst/>
              <a:gdLst>
                <a:gd name="connsiteX0" fmla="*/ 299416 w 598834"/>
                <a:gd name="connsiteY0" fmla="*/ 133504 h 598824"/>
                <a:gd name="connsiteX1" fmla="*/ 133505 w 598834"/>
                <a:gd name="connsiteY1" fmla="*/ 299412 h 598824"/>
                <a:gd name="connsiteX2" fmla="*/ 299416 w 598834"/>
                <a:gd name="connsiteY2" fmla="*/ 465320 h 598824"/>
                <a:gd name="connsiteX3" fmla="*/ 465327 w 598834"/>
                <a:gd name="connsiteY3" fmla="*/ 299412 h 598824"/>
                <a:gd name="connsiteX4" fmla="*/ 299416 w 598834"/>
                <a:gd name="connsiteY4" fmla="*/ 133504 h 598824"/>
                <a:gd name="connsiteX5" fmla="*/ 299417 w 598834"/>
                <a:gd name="connsiteY5" fmla="*/ 0 h 598824"/>
                <a:gd name="connsiteX6" fmla="*/ 598834 w 598834"/>
                <a:gd name="connsiteY6" fmla="*/ 299412 h 598824"/>
                <a:gd name="connsiteX7" fmla="*/ 299417 w 598834"/>
                <a:gd name="connsiteY7" fmla="*/ 598824 h 598824"/>
                <a:gd name="connsiteX8" fmla="*/ 0 w 598834"/>
                <a:gd name="connsiteY8" fmla="*/ 299412 h 598824"/>
                <a:gd name="connsiteX9" fmla="*/ 299417 w 598834"/>
                <a:gd name="connsiteY9" fmla="*/ 0 h 59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8834" h="598824">
                  <a:moveTo>
                    <a:pt x="299416" y="133504"/>
                  </a:moveTo>
                  <a:cubicBezTo>
                    <a:pt x="207786" y="133504"/>
                    <a:pt x="133505" y="207784"/>
                    <a:pt x="133505" y="299412"/>
                  </a:cubicBezTo>
                  <a:cubicBezTo>
                    <a:pt x="133505" y="391040"/>
                    <a:pt x="207786" y="465320"/>
                    <a:pt x="299416" y="465320"/>
                  </a:cubicBezTo>
                  <a:cubicBezTo>
                    <a:pt x="391046" y="465320"/>
                    <a:pt x="465327" y="391040"/>
                    <a:pt x="465327" y="299412"/>
                  </a:cubicBezTo>
                  <a:cubicBezTo>
                    <a:pt x="465327" y="207784"/>
                    <a:pt x="391046" y="133504"/>
                    <a:pt x="299416" y="133504"/>
                  </a:cubicBezTo>
                  <a:close/>
                  <a:moveTo>
                    <a:pt x="299417" y="0"/>
                  </a:moveTo>
                  <a:cubicBezTo>
                    <a:pt x="464780" y="0"/>
                    <a:pt x="598834" y="134051"/>
                    <a:pt x="598834" y="299412"/>
                  </a:cubicBezTo>
                  <a:cubicBezTo>
                    <a:pt x="598834" y="464773"/>
                    <a:pt x="464780" y="598824"/>
                    <a:pt x="299417" y="598824"/>
                  </a:cubicBezTo>
                  <a:cubicBezTo>
                    <a:pt x="134054" y="598824"/>
                    <a:pt x="0" y="464773"/>
                    <a:pt x="0" y="299412"/>
                  </a:cubicBezTo>
                  <a:cubicBezTo>
                    <a:pt x="0" y="134051"/>
                    <a:pt x="134054" y="0"/>
                    <a:pt x="2994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69" name="Retângulo 368">
              <a:extLst>
                <a:ext uri="{FF2B5EF4-FFF2-40B4-BE49-F238E27FC236}">
                  <a16:creationId xmlns:a16="http://schemas.microsoft.com/office/drawing/2014/main" id="{58D059E7-DA9F-47BA-A8C8-925CF6190C08}"/>
                </a:ext>
              </a:extLst>
            </p:cNvPr>
            <p:cNvSpPr/>
            <p:nvPr/>
          </p:nvSpPr>
          <p:spPr>
            <a:xfrm>
              <a:off x="3198051" y="2010077"/>
              <a:ext cx="78661" cy="425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0" name="Retângulo 369">
              <a:extLst>
                <a:ext uri="{FF2B5EF4-FFF2-40B4-BE49-F238E27FC236}">
                  <a16:creationId xmlns:a16="http://schemas.microsoft.com/office/drawing/2014/main" id="{C62B14CA-A087-4811-833E-BA98C1C7B729}"/>
                </a:ext>
              </a:extLst>
            </p:cNvPr>
            <p:cNvSpPr/>
            <p:nvPr/>
          </p:nvSpPr>
          <p:spPr>
            <a:xfrm rot="16200000">
              <a:off x="3179155" y="2346757"/>
              <a:ext cx="74062" cy="1035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0" name="Agrupar 479">
            <a:extLst>
              <a:ext uri="{FF2B5EF4-FFF2-40B4-BE49-F238E27FC236}">
                <a16:creationId xmlns:a16="http://schemas.microsoft.com/office/drawing/2014/main" id="{EB2F52A9-0DB1-49C5-A5F1-7CAEC2B1EA14}"/>
              </a:ext>
            </a:extLst>
          </p:cNvPr>
          <p:cNvGrpSpPr/>
          <p:nvPr/>
        </p:nvGrpSpPr>
        <p:grpSpPr>
          <a:xfrm>
            <a:off x="3952866" y="3500221"/>
            <a:ext cx="441226" cy="681963"/>
            <a:chOff x="3511535" y="2307668"/>
            <a:chExt cx="441226" cy="681963"/>
          </a:xfrm>
        </p:grpSpPr>
        <p:sp>
          <p:nvSpPr>
            <p:cNvPr id="377" name="Elipse 21">
              <a:extLst>
                <a:ext uri="{FF2B5EF4-FFF2-40B4-BE49-F238E27FC236}">
                  <a16:creationId xmlns:a16="http://schemas.microsoft.com/office/drawing/2014/main" id="{B1C23618-6536-4691-8B2E-874E5FD5A126}"/>
                </a:ext>
              </a:extLst>
            </p:cNvPr>
            <p:cNvSpPr/>
            <p:nvPr/>
          </p:nvSpPr>
          <p:spPr>
            <a:xfrm>
              <a:off x="3511535" y="2365203"/>
              <a:ext cx="434927" cy="390596"/>
            </a:xfrm>
            <a:custGeom>
              <a:avLst/>
              <a:gdLst/>
              <a:ahLst/>
              <a:cxnLst/>
              <a:rect l="l" t="t" r="r" b="b"/>
              <a:pathLst>
                <a:path w="1652154" h="1478779">
                  <a:moveTo>
                    <a:pt x="1327086" y="0"/>
                  </a:moveTo>
                  <a:cubicBezTo>
                    <a:pt x="1525543" y="148399"/>
                    <a:pt x="1652154" y="385765"/>
                    <a:pt x="1652154" y="652702"/>
                  </a:cubicBezTo>
                  <a:cubicBezTo>
                    <a:pt x="1652154" y="1108932"/>
                    <a:pt x="1282307" y="1478779"/>
                    <a:pt x="826077" y="1478779"/>
                  </a:cubicBezTo>
                  <a:cubicBezTo>
                    <a:pt x="369847" y="1478779"/>
                    <a:pt x="0" y="1108932"/>
                    <a:pt x="0" y="652702"/>
                  </a:cubicBezTo>
                  <a:cubicBezTo>
                    <a:pt x="0" y="385766"/>
                    <a:pt x="126611" y="148401"/>
                    <a:pt x="325067" y="2"/>
                  </a:cubicBezTo>
                  <a:lnTo>
                    <a:pt x="321439" y="35986"/>
                  </a:lnTo>
                  <a:lnTo>
                    <a:pt x="321439" y="585351"/>
                  </a:lnTo>
                  <a:cubicBezTo>
                    <a:pt x="321439" y="864054"/>
                    <a:pt x="547373" y="1089988"/>
                    <a:pt x="826076" y="1089988"/>
                  </a:cubicBezTo>
                  <a:cubicBezTo>
                    <a:pt x="1104779" y="1089988"/>
                    <a:pt x="1330713" y="864054"/>
                    <a:pt x="1330713" y="585351"/>
                  </a:cubicBezTo>
                  <a:lnTo>
                    <a:pt x="1330713" y="35986"/>
                  </a:lnTo>
                  <a:cubicBezTo>
                    <a:pt x="1330713" y="23830"/>
                    <a:pt x="1330283" y="11774"/>
                    <a:pt x="13270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8" name="Retângulo de cantos arredondados 25">
              <a:extLst>
                <a:ext uri="{FF2B5EF4-FFF2-40B4-BE49-F238E27FC236}">
                  <a16:creationId xmlns:a16="http://schemas.microsoft.com/office/drawing/2014/main" id="{0AD59AE0-A764-4D2D-85EE-9E2487DAE3A7}"/>
                </a:ext>
              </a:extLst>
            </p:cNvPr>
            <p:cNvSpPr/>
            <p:nvPr/>
          </p:nvSpPr>
          <p:spPr>
            <a:xfrm rot="188833">
              <a:off x="3516567" y="2307668"/>
              <a:ext cx="82338" cy="253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Retângulo de cantos arredondados 26">
              <a:extLst>
                <a:ext uri="{FF2B5EF4-FFF2-40B4-BE49-F238E27FC236}">
                  <a16:creationId xmlns:a16="http://schemas.microsoft.com/office/drawing/2014/main" id="{800362E3-C340-4509-B626-8E8E903EB373}"/>
                </a:ext>
              </a:extLst>
            </p:cNvPr>
            <p:cNvSpPr/>
            <p:nvPr/>
          </p:nvSpPr>
          <p:spPr>
            <a:xfrm rot="21411167" flipH="1">
              <a:off x="3858681" y="2308668"/>
              <a:ext cx="90707" cy="253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2" name="Semicírculo 371">
              <a:extLst>
                <a:ext uri="{FF2B5EF4-FFF2-40B4-BE49-F238E27FC236}">
                  <a16:creationId xmlns:a16="http://schemas.microsoft.com/office/drawing/2014/main" id="{E9E2D16D-A973-4735-9581-F332B7B3B008}"/>
                </a:ext>
              </a:extLst>
            </p:cNvPr>
            <p:cNvSpPr/>
            <p:nvPr/>
          </p:nvSpPr>
          <p:spPr>
            <a:xfrm rot="10800000">
              <a:off x="3595400" y="2623473"/>
              <a:ext cx="357361" cy="366158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73" name="Retângulo 372">
              <a:extLst>
                <a:ext uri="{FF2B5EF4-FFF2-40B4-BE49-F238E27FC236}">
                  <a16:creationId xmlns:a16="http://schemas.microsoft.com/office/drawing/2014/main" id="{2C00B99A-0FE4-4310-93C0-806ED48121EF}"/>
                </a:ext>
              </a:extLst>
            </p:cNvPr>
            <p:cNvSpPr/>
            <p:nvPr/>
          </p:nvSpPr>
          <p:spPr>
            <a:xfrm>
              <a:off x="3863290" y="2462124"/>
              <a:ext cx="89471" cy="352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4" name="Forma Livre: Forma 373">
            <a:extLst>
              <a:ext uri="{FF2B5EF4-FFF2-40B4-BE49-F238E27FC236}">
                <a16:creationId xmlns:a16="http://schemas.microsoft.com/office/drawing/2014/main" id="{FE30BE5A-F54E-49BB-861B-822C945F3E6D}"/>
              </a:ext>
            </a:extLst>
          </p:cNvPr>
          <p:cNvSpPr/>
          <p:nvPr/>
        </p:nvSpPr>
        <p:spPr>
          <a:xfrm>
            <a:off x="1871728" y="3397717"/>
            <a:ext cx="555127" cy="555127"/>
          </a:xfrm>
          <a:custGeom>
            <a:avLst/>
            <a:gdLst>
              <a:gd name="connsiteX0" fmla="*/ 372226 w 743234"/>
              <a:gd name="connsiteY0" fmla="*/ 135801 h 743234"/>
              <a:gd name="connsiteX1" fmla="*/ 138452 w 743234"/>
              <a:gd name="connsiteY1" fmla="*/ 369575 h 743234"/>
              <a:gd name="connsiteX2" fmla="*/ 372226 w 743234"/>
              <a:gd name="connsiteY2" fmla="*/ 603349 h 743234"/>
              <a:gd name="connsiteX3" fmla="*/ 606000 w 743234"/>
              <a:gd name="connsiteY3" fmla="*/ 369575 h 743234"/>
              <a:gd name="connsiteX4" fmla="*/ 372226 w 743234"/>
              <a:gd name="connsiteY4" fmla="*/ 135801 h 743234"/>
              <a:gd name="connsiteX5" fmla="*/ 371617 w 743234"/>
              <a:gd name="connsiteY5" fmla="*/ 0 h 743234"/>
              <a:gd name="connsiteX6" fmla="*/ 743234 w 743234"/>
              <a:gd name="connsiteY6" fmla="*/ 371617 h 743234"/>
              <a:gd name="connsiteX7" fmla="*/ 371617 w 743234"/>
              <a:gd name="connsiteY7" fmla="*/ 743234 h 743234"/>
              <a:gd name="connsiteX8" fmla="*/ 0 w 743234"/>
              <a:gd name="connsiteY8" fmla="*/ 371617 h 743234"/>
              <a:gd name="connsiteX9" fmla="*/ 371617 w 743234"/>
              <a:gd name="connsiteY9" fmla="*/ 0 h 74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3234" h="743234">
                <a:moveTo>
                  <a:pt x="372226" y="135801"/>
                </a:moveTo>
                <a:cubicBezTo>
                  <a:pt x="243116" y="135801"/>
                  <a:pt x="138452" y="240465"/>
                  <a:pt x="138452" y="369575"/>
                </a:cubicBezTo>
                <a:cubicBezTo>
                  <a:pt x="138452" y="498685"/>
                  <a:pt x="243116" y="603349"/>
                  <a:pt x="372226" y="603349"/>
                </a:cubicBezTo>
                <a:cubicBezTo>
                  <a:pt x="501336" y="603349"/>
                  <a:pt x="606000" y="498685"/>
                  <a:pt x="606000" y="369575"/>
                </a:cubicBezTo>
                <a:cubicBezTo>
                  <a:pt x="606000" y="240465"/>
                  <a:pt x="501336" y="135801"/>
                  <a:pt x="372226" y="135801"/>
                </a:cubicBezTo>
                <a:close/>
                <a:moveTo>
                  <a:pt x="371617" y="0"/>
                </a:moveTo>
                <a:cubicBezTo>
                  <a:pt x="576855" y="0"/>
                  <a:pt x="743234" y="166379"/>
                  <a:pt x="743234" y="371617"/>
                </a:cubicBezTo>
                <a:cubicBezTo>
                  <a:pt x="743234" y="576855"/>
                  <a:pt x="576855" y="743234"/>
                  <a:pt x="371617" y="743234"/>
                </a:cubicBezTo>
                <a:cubicBezTo>
                  <a:pt x="166379" y="743234"/>
                  <a:pt x="0" y="576855"/>
                  <a:pt x="0" y="371617"/>
                </a:cubicBezTo>
                <a:cubicBezTo>
                  <a:pt x="0" y="166379"/>
                  <a:pt x="166379" y="0"/>
                  <a:pt x="3716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483" name="Agrupar 482">
            <a:extLst>
              <a:ext uri="{FF2B5EF4-FFF2-40B4-BE49-F238E27FC236}">
                <a16:creationId xmlns:a16="http://schemas.microsoft.com/office/drawing/2014/main" id="{71826D7A-FF57-4230-9160-D521B81A9849}"/>
              </a:ext>
            </a:extLst>
          </p:cNvPr>
          <p:cNvGrpSpPr/>
          <p:nvPr/>
        </p:nvGrpSpPr>
        <p:grpSpPr>
          <a:xfrm>
            <a:off x="1561933" y="3173691"/>
            <a:ext cx="132841" cy="645858"/>
            <a:chOff x="1130783" y="1776886"/>
            <a:chExt cx="132841" cy="645858"/>
          </a:xfrm>
          <a:solidFill>
            <a:schemeClr val="bg1"/>
          </a:solidFill>
        </p:grpSpPr>
        <p:sp>
          <p:nvSpPr>
            <p:cNvPr id="375" name="Retângulo: Cantos Arredondados 374">
              <a:extLst>
                <a:ext uri="{FF2B5EF4-FFF2-40B4-BE49-F238E27FC236}">
                  <a16:creationId xmlns:a16="http://schemas.microsoft.com/office/drawing/2014/main" id="{421F6B35-B20A-46FD-A329-94B7F0C5F7C2}"/>
                </a:ext>
              </a:extLst>
            </p:cNvPr>
            <p:cNvSpPr/>
            <p:nvPr/>
          </p:nvSpPr>
          <p:spPr>
            <a:xfrm>
              <a:off x="1130783" y="1970546"/>
              <a:ext cx="132841" cy="452198"/>
            </a:xfrm>
            <a:prstGeom prst="roundRect">
              <a:avLst>
                <a:gd name="adj" fmla="val 48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6" name="Retângulo: Cantos Arredondados 375">
              <a:extLst>
                <a:ext uri="{FF2B5EF4-FFF2-40B4-BE49-F238E27FC236}">
                  <a16:creationId xmlns:a16="http://schemas.microsoft.com/office/drawing/2014/main" id="{8E87A551-A35F-4E8D-AFE0-177E88414DE0}"/>
                </a:ext>
              </a:extLst>
            </p:cNvPr>
            <p:cNvSpPr/>
            <p:nvPr/>
          </p:nvSpPr>
          <p:spPr>
            <a:xfrm>
              <a:off x="1130783" y="1776886"/>
              <a:ext cx="132841" cy="132169"/>
            </a:xfrm>
            <a:prstGeom prst="roundRect">
              <a:avLst>
                <a:gd name="adj" fmla="val 331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4" name="Agrupar 483">
            <a:extLst>
              <a:ext uri="{FF2B5EF4-FFF2-40B4-BE49-F238E27FC236}">
                <a16:creationId xmlns:a16="http://schemas.microsoft.com/office/drawing/2014/main" id="{E53C86E5-B4FD-4F26-AD20-A5DBDABE3699}"/>
              </a:ext>
            </a:extLst>
          </p:cNvPr>
          <p:cNvGrpSpPr/>
          <p:nvPr/>
        </p:nvGrpSpPr>
        <p:grpSpPr>
          <a:xfrm>
            <a:off x="769087" y="2997825"/>
            <a:ext cx="646036" cy="925811"/>
            <a:chOff x="395536" y="1522852"/>
            <a:chExt cx="646036" cy="925811"/>
          </a:xfrm>
          <a:solidFill>
            <a:schemeClr val="bg1"/>
          </a:solidFill>
        </p:grpSpPr>
        <p:sp>
          <p:nvSpPr>
            <p:cNvPr id="362" name="Retângulo 361">
              <a:extLst>
                <a:ext uri="{FF2B5EF4-FFF2-40B4-BE49-F238E27FC236}">
                  <a16:creationId xmlns:a16="http://schemas.microsoft.com/office/drawing/2014/main" id="{19D1EAF1-9076-4200-979D-8641EE0C2539}"/>
                </a:ext>
              </a:extLst>
            </p:cNvPr>
            <p:cNvSpPr/>
            <p:nvPr/>
          </p:nvSpPr>
          <p:spPr>
            <a:xfrm>
              <a:off x="395536" y="1522853"/>
              <a:ext cx="70073" cy="9258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3" name="Forma Livre: Forma 362">
              <a:extLst>
                <a:ext uri="{FF2B5EF4-FFF2-40B4-BE49-F238E27FC236}">
                  <a16:creationId xmlns:a16="http://schemas.microsoft.com/office/drawing/2014/main" id="{0B8FCB68-71E7-490D-B0D6-BF9EC9A62ADE}"/>
                </a:ext>
              </a:extLst>
            </p:cNvPr>
            <p:cNvSpPr/>
            <p:nvPr/>
          </p:nvSpPr>
          <p:spPr>
            <a:xfrm>
              <a:off x="465771" y="1522852"/>
              <a:ext cx="516052" cy="442264"/>
            </a:xfrm>
            <a:custGeom>
              <a:avLst/>
              <a:gdLst>
                <a:gd name="connsiteX0" fmla="*/ 0 w 690918"/>
                <a:gd name="connsiteY0" fmla="*/ 0 h 592128"/>
                <a:gd name="connsiteX1" fmla="*/ 345459 w 690918"/>
                <a:gd name="connsiteY1" fmla="*/ 0 h 592128"/>
                <a:gd name="connsiteX2" fmla="*/ 690918 w 690918"/>
                <a:gd name="connsiteY2" fmla="*/ 296064 h 592128"/>
                <a:gd name="connsiteX3" fmla="*/ 589736 w 690918"/>
                <a:gd name="connsiteY3" fmla="*/ 505413 h 592128"/>
                <a:gd name="connsiteX4" fmla="*/ 585158 w 690918"/>
                <a:gd name="connsiteY4" fmla="*/ 508650 h 592128"/>
                <a:gd name="connsiteX5" fmla="*/ 580754 w 690918"/>
                <a:gd name="connsiteY5" fmla="*/ 497600 h 592128"/>
                <a:gd name="connsiteX6" fmla="*/ 539935 w 690918"/>
                <a:gd name="connsiteY6" fmla="*/ 449590 h 592128"/>
                <a:gd name="connsiteX7" fmla="*/ 527924 w 690918"/>
                <a:gd name="connsiteY7" fmla="*/ 438010 h 592128"/>
                <a:gd name="connsiteX8" fmla="*/ 516035 w 690918"/>
                <a:gd name="connsiteY8" fmla="*/ 427448 h 592128"/>
                <a:gd name="connsiteX9" fmla="*/ 525243 w 690918"/>
                <a:gd name="connsiteY9" fmla="*/ 416258 h 592128"/>
                <a:gd name="connsiteX10" fmla="*/ 528999 w 690918"/>
                <a:gd name="connsiteY10" fmla="*/ 401016 h 592128"/>
                <a:gd name="connsiteX11" fmla="*/ 532428 w 690918"/>
                <a:gd name="connsiteY11" fmla="*/ 403912 h 592128"/>
                <a:gd name="connsiteX12" fmla="*/ 558702 w 690918"/>
                <a:gd name="connsiteY12" fmla="*/ 317061 h 592128"/>
                <a:gd name="connsiteX13" fmla="*/ 348510 w 690918"/>
                <a:gd name="connsiteY13" fmla="*/ 136924 h 592128"/>
                <a:gd name="connsiteX14" fmla="*/ 63251 w 690918"/>
                <a:gd name="connsiteY14" fmla="*/ 98323 h 592128"/>
                <a:gd name="connsiteX15" fmla="*/ 244165 w 690918"/>
                <a:gd name="connsiteY15" fmla="*/ 474037 h 592128"/>
                <a:gd name="connsiteX16" fmla="*/ 348510 w 690918"/>
                <a:gd name="connsiteY16" fmla="*/ 497841 h 592128"/>
                <a:gd name="connsiteX17" fmla="*/ 374193 w 690918"/>
                <a:gd name="connsiteY17" fmla="*/ 493890 h 592128"/>
                <a:gd name="connsiteX18" fmla="*/ 380410 w 690918"/>
                <a:gd name="connsiteY18" fmla="*/ 494918 h 592128"/>
                <a:gd name="connsiteX19" fmla="*/ 441593 w 690918"/>
                <a:gd name="connsiteY19" fmla="*/ 484797 h 592128"/>
                <a:gd name="connsiteX20" fmla="*/ 488935 w 690918"/>
                <a:gd name="connsiteY20" fmla="*/ 458644 h 592128"/>
                <a:gd name="connsiteX21" fmla="*/ 533084 w 690918"/>
                <a:gd name="connsiteY21" fmla="*/ 504033 h 592128"/>
                <a:gd name="connsiteX22" fmla="*/ 546468 w 690918"/>
                <a:gd name="connsiteY22" fmla="*/ 522861 h 592128"/>
                <a:gd name="connsiteX23" fmla="*/ 550140 w 690918"/>
                <a:gd name="connsiteY23" fmla="*/ 533411 h 592128"/>
                <a:gd name="connsiteX24" fmla="*/ 538609 w 690918"/>
                <a:gd name="connsiteY24" fmla="*/ 541565 h 592128"/>
                <a:gd name="connsiteX25" fmla="*/ 345459 w 690918"/>
                <a:gd name="connsiteY25" fmla="*/ 592128 h 592128"/>
                <a:gd name="connsiteX26" fmla="*/ 0 w 690918"/>
                <a:gd name="connsiteY26" fmla="*/ 592127 h 59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90918" h="592128">
                  <a:moveTo>
                    <a:pt x="0" y="0"/>
                  </a:moveTo>
                  <a:lnTo>
                    <a:pt x="345459" y="0"/>
                  </a:lnTo>
                  <a:cubicBezTo>
                    <a:pt x="536251" y="0"/>
                    <a:pt x="690918" y="132552"/>
                    <a:pt x="690918" y="296064"/>
                  </a:cubicBezTo>
                  <a:cubicBezTo>
                    <a:pt x="690918" y="377820"/>
                    <a:pt x="652251" y="451836"/>
                    <a:pt x="589736" y="505413"/>
                  </a:cubicBezTo>
                  <a:lnTo>
                    <a:pt x="585158" y="508650"/>
                  </a:lnTo>
                  <a:lnTo>
                    <a:pt x="580754" y="497600"/>
                  </a:lnTo>
                  <a:cubicBezTo>
                    <a:pt x="570901" y="482883"/>
                    <a:pt x="556826" y="466639"/>
                    <a:pt x="539935" y="449590"/>
                  </a:cubicBezTo>
                  <a:cubicBezTo>
                    <a:pt x="536181" y="445730"/>
                    <a:pt x="527924" y="438010"/>
                    <a:pt x="527924" y="438010"/>
                  </a:cubicBezTo>
                  <a:lnTo>
                    <a:pt x="516035" y="427448"/>
                  </a:lnTo>
                  <a:lnTo>
                    <a:pt x="525243" y="416258"/>
                  </a:lnTo>
                  <a:lnTo>
                    <a:pt x="528999" y="401016"/>
                  </a:lnTo>
                  <a:lnTo>
                    <a:pt x="532428" y="403912"/>
                  </a:lnTo>
                  <a:cubicBezTo>
                    <a:pt x="548943" y="378178"/>
                    <a:pt x="558702" y="348585"/>
                    <a:pt x="558702" y="317061"/>
                  </a:cubicBezTo>
                  <a:cubicBezTo>
                    <a:pt x="558702" y="217342"/>
                    <a:pt x="464867" y="136924"/>
                    <a:pt x="348510" y="136924"/>
                  </a:cubicBezTo>
                  <a:cubicBezTo>
                    <a:pt x="238160" y="139497"/>
                    <a:pt x="63251" y="98323"/>
                    <a:pt x="63251" y="98323"/>
                  </a:cubicBezTo>
                  <a:cubicBezTo>
                    <a:pt x="63251" y="256586"/>
                    <a:pt x="83520" y="397479"/>
                    <a:pt x="244165" y="474037"/>
                  </a:cubicBezTo>
                  <a:cubicBezTo>
                    <a:pt x="274943" y="489477"/>
                    <a:pt x="310976" y="497841"/>
                    <a:pt x="348510" y="497841"/>
                  </a:cubicBezTo>
                  <a:lnTo>
                    <a:pt x="374193" y="493890"/>
                  </a:lnTo>
                  <a:lnTo>
                    <a:pt x="380410" y="494918"/>
                  </a:lnTo>
                  <a:cubicBezTo>
                    <a:pt x="402113" y="494918"/>
                    <a:pt x="422788" y="491314"/>
                    <a:pt x="441593" y="484797"/>
                  </a:cubicBezTo>
                  <a:lnTo>
                    <a:pt x="488935" y="458644"/>
                  </a:lnTo>
                  <a:lnTo>
                    <a:pt x="533084" y="504033"/>
                  </a:lnTo>
                  <a:cubicBezTo>
                    <a:pt x="538856" y="511070"/>
                    <a:pt x="543384" y="517403"/>
                    <a:pt x="546468" y="522861"/>
                  </a:cubicBezTo>
                  <a:lnTo>
                    <a:pt x="550140" y="533411"/>
                  </a:lnTo>
                  <a:lnTo>
                    <a:pt x="538609" y="541565"/>
                  </a:lnTo>
                  <a:cubicBezTo>
                    <a:pt x="483473" y="573488"/>
                    <a:pt x="417006" y="592128"/>
                    <a:pt x="345459" y="592128"/>
                  </a:cubicBezTo>
                  <a:lnTo>
                    <a:pt x="0" y="5921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64" name="Forma Livre: Forma 363">
              <a:extLst>
                <a:ext uri="{FF2B5EF4-FFF2-40B4-BE49-F238E27FC236}">
                  <a16:creationId xmlns:a16="http://schemas.microsoft.com/office/drawing/2014/main" id="{6C1C0516-CC9F-45E9-833F-0A009E026B93}"/>
                </a:ext>
              </a:extLst>
            </p:cNvPr>
            <p:cNvSpPr/>
            <p:nvPr/>
          </p:nvSpPr>
          <p:spPr>
            <a:xfrm>
              <a:off x="465545" y="1954999"/>
              <a:ext cx="576027" cy="493664"/>
            </a:xfrm>
            <a:custGeom>
              <a:avLst/>
              <a:gdLst>
                <a:gd name="connsiteX0" fmla="*/ 113899 w 771216"/>
                <a:gd name="connsiteY0" fmla="*/ 119246 h 660944"/>
                <a:gd name="connsiteX1" fmla="*/ 113899 w 771216"/>
                <a:gd name="connsiteY1" fmla="*/ 511860 h 660944"/>
                <a:gd name="connsiteX2" fmla="*/ 342958 w 771216"/>
                <a:gd name="connsiteY2" fmla="*/ 511860 h 660944"/>
                <a:gd name="connsiteX3" fmla="*/ 572017 w 771216"/>
                <a:gd name="connsiteY3" fmla="*/ 315553 h 660944"/>
                <a:gd name="connsiteX4" fmla="*/ 342958 w 771216"/>
                <a:gd name="connsiteY4" fmla="*/ 119246 h 660944"/>
                <a:gd name="connsiteX5" fmla="*/ 0 w 771216"/>
                <a:gd name="connsiteY5" fmla="*/ 0 h 660944"/>
                <a:gd name="connsiteX6" fmla="*/ 385608 w 771216"/>
                <a:gd name="connsiteY6" fmla="*/ 0 h 660944"/>
                <a:gd name="connsiteX7" fmla="*/ 771216 w 771216"/>
                <a:gd name="connsiteY7" fmla="*/ 330472 h 660944"/>
                <a:gd name="connsiteX8" fmla="*/ 385608 w 771216"/>
                <a:gd name="connsiteY8" fmla="*/ 660944 h 660944"/>
                <a:gd name="connsiteX9" fmla="*/ 0 w 771216"/>
                <a:gd name="connsiteY9" fmla="*/ 660944 h 66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1216" h="660944">
                  <a:moveTo>
                    <a:pt x="113899" y="119246"/>
                  </a:moveTo>
                  <a:lnTo>
                    <a:pt x="113899" y="511860"/>
                  </a:lnTo>
                  <a:lnTo>
                    <a:pt x="342958" y="511860"/>
                  </a:lnTo>
                  <a:cubicBezTo>
                    <a:pt x="469464" y="511860"/>
                    <a:pt x="572017" y="423970"/>
                    <a:pt x="572017" y="315553"/>
                  </a:cubicBezTo>
                  <a:cubicBezTo>
                    <a:pt x="572017" y="207136"/>
                    <a:pt x="469464" y="119246"/>
                    <a:pt x="342958" y="119246"/>
                  </a:cubicBezTo>
                  <a:close/>
                  <a:moveTo>
                    <a:pt x="0" y="0"/>
                  </a:moveTo>
                  <a:lnTo>
                    <a:pt x="385608" y="0"/>
                  </a:lnTo>
                  <a:cubicBezTo>
                    <a:pt x="598573" y="0"/>
                    <a:pt x="771216" y="147957"/>
                    <a:pt x="771216" y="330472"/>
                  </a:cubicBezTo>
                  <a:cubicBezTo>
                    <a:pt x="771216" y="512987"/>
                    <a:pt x="598573" y="660944"/>
                    <a:pt x="385608" y="660944"/>
                  </a:cubicBezTo>
                  <a:lnTo>
                    <a:pt x="0" y="6609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pic>
          <p:nvPicPr>
            <p:cNvPr id="361" name="Gráfico 8" descr="Folha">
              <a:extLst>
                <a:ext uri="{FF2B5EF4-FFF2-40B4-BE49-F238E27FC236}">
                  <a16:creationId xmlns:a16="http://schemas.microsoft.com/office/drawing/2014/main" id="{BF978520-3F90-4F06-8B68-41F88D885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440817" flipH="1">
              <a:off x="526721" y="1597407"/>
              <a:ext cx="365220" cy="313000"/>
            </a:xfrm>
            <a:prstGeom prst="rect">
              <a:avLst/>
            </a:prstGeom>
          </p:spPr>
        </p:pic>
      </p:grpSp>
      <p:grpSp>
        <p:nvGrpSpPr>
          <p:cNvPr id="427" name="Agrupar 426">
            <a:extLst>
              <a:ext uri="{FF2B5EF4-FFF2-40B4-BE49-F238E27FC236}">
                <a16:creationId xmlns:a16="http://schemas.microsoft.com/office/drawing/2014/main" id="{8C56DDE3-C974-4C64-8C0D-4472B1844154}"/>
              </a:ext>
            </a:extLst>
          </p:cNvPr>
          <p:cNvGrpSpPr/>
          <p:nvPr/>
        </p:nvGrpSpPr>
        <p:grpSpPr>
          <a:xfrm>
            <a:off x="5066428" y="4098200"/>
            <a:ext cx="1466141" cy="2117551"/>
            <a:chOff x="5066428" y="4098200"/>
            <a:chExt cx="1466141" cy="2117551"/>
          </a:xfrm>
        </p:grpSpPr>
        <p:grpSp>
          <p:nvGrpSpPr>
            <p:cNvPr id="283" name="Agrupar 282">
              <a:extLst>
                <a:ext uri="{FF2B5EF4-FFF2-40B4-BE49-F238E27FC236}">
                  <a16:creationId xmlns:a16="http://schemas.microsoft.com/office/drawing/2014/main" id="{D97E5179-0F66-41BF-8FA9-B20B4529D07B}"/>
                </a:ext>
              </a:extLst>
            </p:cNvPr>
            <p:cNvGrpSpPr/>
            <p:nvPr/>
          </p:nvGrpSpPr>
          <p:grpSpPr>
            <a:xfrm flipH="1">
              <a:off x="5066428" y="5307801"/>
              <a:ext cx="1221918" cy="907950"/>
              <a:chOff x="853901" y="8458202"/>
              <a:chExt cx="4084898" cy="3035298"/>
            </a:xfrm>
          </p:grpSpPr>
          <p:grpSp>
            <p:nvGrpSpPr>
              <p:cNvPr id="284" name="Agrupar 283">
                <a:extLst>
                  <a:ext uri="{FF2B5EF4-FFF2-40B4-BE49-F238E27FC236}">
                    <a16:creationId xmlns:a16="http://schemas.microsoft.com/office/drawing/2014/main" id="{CC25C6C4-183D-470B-9FE3-7CED9E62E947}"/>
                  </a:ext>
                </a:extLst>
              </p:cNvPr>
              <p:cNvGrpSpPr/>
              <p:nvPr/>
            </p:nvGrpSpPr>
            <p:grpSpPr>
              <a:xfrm>
                <a:off x="3192994" y="10299699"/>
                <a:ext cx="1603424" cy="736598"/>
                <a:chOff x="-459921" y="9296402"/>
                <a:chExt cx="1945821" cy="893892"/>
              </a:xfrm>
            </p:grpSpPr>
            <p:sp>
              <p:nvSpPr>
                <p:cNvPr id="298" name="Forma Livre: Forma 297">
                  <a:extLst>
                    <a:ext uri="{FF2B5EF4-FFF2-40B4-BE49-F238E27FC236}">
                      <a16:creationId xmlns:a16="http://schemas.microsoft.com/office/drawing/2014/main" id="{9C969C3D-4A23-463A-A4D0-02E90E7057E1}"/>
                    </a:ext>
                  </a:extLst>
                </p:cNvPr>
                <p:cNvSpPr/>
                <p:nvPr/>
              </p:nvSpPr>
              <p:spPr>
                <a:xfrm>
                  <a:off x="-459921" y="9740901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7EDA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9" name="Forma Livre: Forma 298">
                  <a:extLst>
                    <a:ext uri="{FF2B5EF4-FFF2-40B4-BE49-F238E27FC236}">
                      <a16:creationId xmlns:a16="http://schemas.microsoft.com/office/drawing/2014/main" id="{FE04BB82-00AC-41CB-BEBF-AB45D7669F04}"/>
                    </a:ext>
                  </a:extLst>
                </p:cNvPr>
                <p:cNvSpPr/>
                <p:nvPr/>
              </p:nvSpPr>
              <p:spPr>
                <a:xfrm flipV="1">
                  <a:off x="-459921" y="9296402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5" name="Retângulo: Cantos Arredondados 284">
                <a:extLst>
                  <a:ext uri="{FF2B5EF4-FFF2-40B4-BE49-F238E27FC236}">
                    <a16:creationId xmlns:a16="http://schemas.microsoft.com/office/drawing/2014/main" id="{0F18F7FE-EAEA-4E1B-96FE-989433B7F69D}"/>
                  </a:ext>
                </a:extLst>
              </p:cNvPr>
              <p:cNvSpPr/>
              <p:nvPr/>
            </p:nvSpPr>
            <p:spPr>
              <a:xfrm>
                <a:off x="1092200" y="8788400"/>
                <a:ext cx="3505200" cy="1549400"/>
              </a:xfrm>
              <a:prstGeom prst="roundRect">
                <a:avLst>
                  <a:gd name="adj" fmla="val 33047"/>
                </a:avLst>
              </a:prstGeom>
              <a:solidFill>
                <a:srgbClr val="C278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6" name="Retângulo: Cantos Arredondados 285">
                <a:extLst>
                  <a:ext uri="{FF2B5EF4-FFF2-40B4-BE49-F238E27FC236}">
                    <a16:creationId xmlns:a16="http://schemas.microsoft.com/office/drawing/2014/main" id="{3BB3D851-B4FA-44EE-8466-870DA881D9E1}"/>
                  </a:ext>
                </a:extLst>
              </p:cNvPr>
              <p:cNvSpPr/>
              <p:nvPr/>
            </p:nvSpPr>
            <p:spPr>
              <a:xfrm>
                <a:off x="1993900" y="9601200"/>
                <a:ext cx="2095500" cy="1473200"/>
              </a:xfrm>
              <a:prstGeom prst="roundRect">
                <a:avLst>
                  <a:gd name="adj" fmla="val 33047"/>
                </a:avLst>
              </a:prstGeom>
              <a:solidFill>
                <a:srgbClr val="C278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7" name="Retângulo: Cantos Arredondados 286">
                <a:extLst>
                  <a:ext uri="{FF2B5EF4-FFF2-40B4-BE49-F238E27FC236}">
                    <a16:creationId xmlns:a16="http://schemas.microsoft.com/office/drawing/2014/main" id="{977ADF95-CB24-497D-A903-BD8DB1802D24}"/>
                  </a:ext>
                </a:extLst>
              </p:cNvPr>
              <p:cNvSpPr/>
              <p:nvPr/>
            </p:nvSpPr>
            <p:spPr>
              <a:xfrm>
                <a:off x="2755900" y="10337800"/>
                <a:ext cx="1333500" cy="1155700"/>
              </a:xfrm>
              <a:prstGeom prst="roundRect">
                <a:avLst>
                  <a:gd name="adj" fmla="val 33047"/>
                </a:avLst>
              </a:prstGeom>
              <a:solidFill>
                <a:srgbClr val="C278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Retângulo: Cantos Arredondados 287">
                <a:extLst>
                  <a:ext uri="{FF2B5EF4-FFF2-40B4-BE49-F238E27FC236}">
                    <a16:creationId xmlns:a16="http://schemas.microsoft.com/office/drawing/2014/main" id="{8CE09F1B-FC1D-4F9B-B580-4C58937D6E79}"/>
                  </a:ext>
                </a:extLst>
              </p:cNvPr>
              <p:cNvSpPr/>
              <p:nvPr/>
            </p:nvSpPr>
            <p:spPr>
              <a:xfrm>
                <a:off x="3041650" y="10528300"/>
                <a:ext cx="825500" cy="355600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Retângulo: Cantos Arredondados 288">
                <a:extLst>
                  <a:ext uri="{FF2B5EF4-FFF2-40B4-BE49-F238E27FC236}">
                    <a16:creationId xmlns:a16="http://schemas.microsoft.com/office/drawing/2014/main" id="{42A3843D-0D06-497A-9EC2-8F6825CC6E88}"/>
                  </a:ext>
                </a:extLst>
              </p:cNvPr>
              <p:cNvSpPr/>
              <p:nvPr/>
            </p:nvSpPr>
            <p:spPr>
              <a:xfrm>
                <a:off x="2533650" y="10528300"/>
                <a:ext cx="387350" cy="355600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0" name="Retângulo: Cantos Arredondados 289">
                <a:extLst>
                  <a:ext uri="{FF2B5EF4-FFF2-40B4-BE49-F238E27FC236}">
                    <a16:creationId xmlns:a16="http://schemas.microsoft.com/office/drawing/2014/main" id="{64E79AF4-D8F1-4C9E-9DBD-8D0DB7CC785A}"/>
                  </a:ext>
                </a:extLst>
              </p:cNvPr>
              <p:cNvSpPr/>
              <p:nvPr/>
            </p:nvSpPr>
            <p:spPr>
              <a:xfrm>
                <a:off x="2581553" y="9499600"/>
                <a:ext cx="825500" cy="355600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1" name="Forma Livre: Forma 290">
                <a:extLst>
                  <a:ext uri="{FF2B5EF4-FFF2-40B4-BE49-F238E27FC236}">
                    <a16:creationId xmlns:a16="http://schemas.microsoft.com/office/drawing/2014/main" id="{EF8BB31A-992D-43C4-A457-309A02951BE5}"/>
                  </a:ext>
                </a:extLst>
              </p:cNvPr>
              <p:cNvSpPr/>
              <p:nvPr/>
            </p:nvSpPr>
            <p:spPr>
              <a:xfrm>
                <a:off x="1741889" y="10160000"/>
                <a:ext cx="776164" cy="355600"/>
              </a:xfrm>
              <a:custGeom>
                <a:avLst/>
                <a:gdLst>
                  <a:gd name="connsiteX0" fmla="*/ 128464 w 776164"/>
                  <a:gd name="connsiteY0" fmla="*/ 0 h 355600"/>
                  <a:gd name="connsiteX1" fmla="*/ 598364 w 776164"/>
                  <a:gd name="connsiteY1" fmla="*/ 0 h 355600"/>
                  <a:gd name="connsiteX2" fmla="*/ 776164 w 776164"/>
                  <a:gd name="connsiteY2" fmla="*/ 177800 h 355600"/>
                  <a:gd name="connsiteX3" fmla="*/ 598364 w 776164"/>
                  <a:gd name="connsiteY3" fmla="*/ 355600 h 355600"/>
                  <a:gd name="connsiteX4" fmla="*/ 257889 w 776164"/>
                  <a:gd name="connsiteY4" fmla="*/ 355600 h 355600"/>
                  <a:gd name="connsiteX5" fmla="*/ 257889 w 776164"/>
                  <a:gd name="connsiteY5" fmla="*/ 56142 h 355600"/>
                  <a:gd name="connsiteX6" fmla="*/ 0 w 776164"/>
                  <a:gd name="connsiteY6" fmla="*/ 56142 h 355600"/>
                  <a:gd name="connsiteX7" fmla="*/ 2741 w 776164"/>
                  <a:gd name="connsiteY7" fmla="*/ 52077 h 355600"/>
                  <a:gd name="connsiteX8" fmla="*/ 128464 w 776164"/>
                  <a:gd name="connsiteY8" fmla="*/ 0 h 35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6164" h="355600">
                    <a:moveTo>
                      <a:pt x="128464" y="0"/>
                    </a:moveTo>
                    <a:lnTo>
                      <a:pt x="598364" y="0"/>
                    </a:lnTo>
                    <a:cubicBezTo>
                      <a:pt x="696560" y="0"/>
                      <a:pt x="776164" y="79604"/>
                      <a:pt x="776164" y="177800"/>
                    </a:cubicBezTo>
                    <a:cubicBezTo>
                      <a:pt x="776164" y="275996"/>
                      <a:pt x="696560" y="355600"/>
                      <a:pt x="598364" y="355600"/>
                    </a:cubicBezTo>
                    <a:lnTo>
                      <a:pt x="257889" y="355600"/>
                    </a:lnTo>
                    <a:lnTo>
                      <a:pt x="257889" y="56142"/>
                    </a:lnTo>
                    <a:lnTo>
                      <a:pt x="0" y="56142"/>
                    </a:lnTo>
                    <a:lnTo>
                      <a:pt x="2741" y="52077"/>
                    </a:lnTo>
                    <a:cubicBezTo>
                      <a:pt x="34916" y="19901"/>
                      <a:pt x="79366" y="0"/>
                      <a:pt x="128464" y="0"/>
                    </a:cubicBezTo>
                    <a:close/>
                  </a:path>
                </a:pathLst>
              </a:cu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2" name="Retângulo: Cantos Arredondados 291">
                <a:extLst>
                  <a:ext uri="{FF2B5EF4-FFF2-40B4-BE49-F238E27FC236}">
                    <a16:creationId xmlns:a16="http://schemas.microsoft.com/office/drawing/2014/main" id="{404DF62A-9BC5-46E9-8483-17381F329A6B}"/>
                  </a:ext>
                </a:extLst>
              </p:cNvPr>
              <p:cNvSpPr/>
              <p:nvPr/>
            </p:nvSpPr>
            <p:spPr>
              <a:xfrm>
                <a:off x="3994706" y="9649086"/>
                <a:ext cx="266019" cy="244214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3" name="Agrupar 292">
                <a:extLst>
                  <a:ext uri="{FF2B5EF4-FFF2-40B4-BE49-F238E27FC236}">
                    <a16:creationId xmlns:a16="http://schemas.microsoft.com/office/drawing/2014/main" id="{8EAEAE25-03BA-4699-990B-69E970CD0244}"/>
                  </a:ext>
                </a:extLst>
              </p:cNvPr>
              <p:cNvGrpSpPr/>
              <p:nvPr/>
            </p:nvGrpSpPr>
            <p:grpSpPr>
              <a:xfrm>
                <a:off x="853901" y="9601202"/>
                <a:ext cx="1603424" cy="736598"/>
                <a:chOff x="-459921" y="9296402"/>
                <a:chExt cx="1945821" cy="893892"/>
              </a:xfrm>
            </p:grpSpPr>
            <p:sp>
              <p:nvSpPr>
                <p:cNvPr id="296" name="Forma Livre: Forma 295">
                  <a:extLst>
                    <a:ext uri="{FF2B5EF4-FFF2-40B4-BE49-F238E27FC236}">
                      <a16:creationId xmlns:a16="http://schemas.microsoft.com/office/drawing/2014/main" id="{0947B3F0-B07F-4405-9C25-9E52A7DE5196}"/>
                    </a:ext>
                  </a:extLst>
                </p:cNvPr>
                <p:cNvSpPr/>
                <p:nvPr/>
              </p:nvSpPr>
              <p:spPr>
                <a:xfrm>
                  <a:off x="-459921" y="9740901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7EDA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7" name="Forma Livre: Forma 296">
                  <a:extLst>
                    <a:ext uri="{FF2B5EF4-FFF2-40B4-BE49-F238E27FC236}">
                      <a16:creationId xmlns:a16="http://schemas.microsoft.com/office/drawing/2014/main" id="{EAFFB9FF-3301-494F-8A1B-C1787FE52327}"/>
                    </a:ext>
                  </a:extLst>
                </p:cNvPr>
                <p:cNvSpPr/>
                <p:nvPr/>
              </p:nvSpPr>
              <p:spPr>
                <a:xfrm flipV="1">
                  <a:off x="-459921" y="9296402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4" name="Forma Livre: Forma 293">
                <a:extLst>
                  <a:ext uri="{FF2B5EF4-FFF2-40B4-BE49-F238E27FC236}">
                    <a16:creationId xmlns:a16="http://schemas.microsoft.com/office/drawing/2014/main" id="{94A69ED3-57C7-49F7-905E-7A76965EA904}"/>
                  </a:ext>
                </a:extLst>
              </p:cNvPr>
              <p:cNvSpPr/>
              <p:nvPr/>
            </p:nvSpPr>
            <p:spPr>
              <a:xfrm>
                <a:off x="903200" y="8826501"/>
                <a:ext cx="4035599" cy="368299"/>
              </a:xfrm>
              <a:custGeom>
                <a:avLst/>
                <a:gdLst>
                  <a:gd name="connsiteX0" fmla="*/ 0 w 4035599"/>
                  <a:gd name="connsiteY0" fmla="*/ 0 h 368299"/>
                  <a:gd name="connsiteX1" fmla="*/ 4035599 w 4035599"/>
                  <a:gd name="connsiteY1" fmla="*/ 0 h 368299"/>
                  <a:gd name="connsiteX2" fmla="*/ 4006656 w 4035599"/>
                  <a:gd name="connsiteY2" fmla="*/ 143358 h 368299"/>
                  <a:gd name="connsiteX3" fmla="*/ 3667299 w 4035599"/>
                  <a:gd name="connsiteY3" fmla="*/ 368299 h 368299"/>
                  <a:gd name="connsiteX4" fmla="*/ 368300 w 4035599"/>
                  <a:gd name="connsiteY4" fmla="*/ 368299 h 368299"/>
                  <a:gd name="connsiteX5" fmla="*/ 28943 w 4035599"/>
                  <a:gd name="connsiteY5" fmla="*/ 143358 h 368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5599" h="368299">
                    <a:moveTo>
                      <a:pt x="0" y="0"/>
                    </a:moveTo>
                    <a:lnTo>
                      <a:pt x="4035599" y="0"/>
                    </a:lnTo>
                    <a:lnTo>
                      <a:pt x="4006656" y="143358"/>
                    </a:lnTo>
                    <a:cubicBezTo>
                      <a:pt x="3950745" y="275546"/>
                      <a:pt x="3819854" y="368299"/>
                      <a:pt x="3667299" y="368299"/>
                    </a:cubicBezTo>
                    <a:lnTo>
                      <a:pt x="368300" y="368299"/>
                    </a:lnTo>
                    <a:cubicBezTo>
                      <a:pt x="215746" y="368299"/>
                      <a:pt x="84854" y="275546"/>
                      <a:pt x="28943" y="143358"/>
                    </a:cubicBezTo>
                    <a:close/>
                  </a:path>
                </a:pathLst>
              </a:cu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Forma Livre: Forma 294">
                <a:extLst>
                  <a:ext uri="{FF2B5EF4-FFF2-40B4-BE49-F238E27FC236}">
                    <a16:creationId xmlns:a16="http://schemas.microsoft.com/office/drawing/2014/main" id="{987960D0-3E5E-4D38-A702-E72D5A42733E}"/>
                  </a:ext>
                </a:extLst>
              </p:cNvPr>
              <p:cNvSpPr/>
              <p:nvPr/>
            </p:nvSpPr>
            <p:spPr>
              <a:xfrm flipH="1" flipV="1">
                <a:off x="903200" y="8458202"/>
                <a:ext cx="4035599" cy="368299"/>
              </a:xfrm>
              <a:custGeom>
                <a:avLst/>
                <a:gdLst>
                  <a:gd name="connsiteX0" fmla="*/ 0 w 4035599"/>
                  <a:gd name="connsiteY0" fmla="*/ 0 h 368299"/>
                  <a:gd name="connsiteX1" fmla="*/ 4035599 w 4035599"/>
                  <a:gd name="connsiteY1" fmla="*/ 0 h 368299"/>
                  <a:gd name="connsiteX2" fmla="*/ 4006656 w 4035599"/>
                  <a:gd name="connsiteY2" fmla="*/ 143358 h 368299"/>
                  <a:gd name="connsiteX3" fmla="*/ 3667299 w 4035599"/>
                  <a:gd name="connsiteY3" fmla="*/ 368299 h 368299"/>
                  <a:gd name="connsiteX4" fmla="*/ 368300 w 4035599"/>
                  <a:gd name="connsiteY4" fmla="*/ 368299 h 368299"/>
                  <a:gd name="connsiteX5" fmla="*/ 28943 w 4035599"/>
                  <a:gd name="connsiteY5" fmla="*/ 143358 h 368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5599" h="368299">
                    <a:moveTo>
                      <a:pt x="0" y="0"/>
                    </a:moveTo>
                    <a:lnTo>
                      <a:pt x="4035599" y="0"/>
                    </a:lnTo>
                    <a:lnTo>
                      <a:pt x="4006656" y="143358"/>
                    </a:lnTo>
                    <a:cubicBezTo>
                      <a:pt x="3950745" y="275546"/>
                      <a:pt x="3819854" y="368299"/>
                      <a:pt x="3667299" y="368299"/>
                    </a:cubicBezTo>
                    <a:lnTo>
                      <a:pt x="368300" y="368299"/>
                    </a:lnTo>
                    <a:cubicBezTo>
                      <a:pt x="215746" y="368299"/>
                      <a:pt x="84854" y="275546"/>
                      <a:pt x="28943" y="143358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3" name="Agrupar 382">
              <a:extLst>
                <a:ext uri="{FF2B5EF4-FFF2-40B4-BE49-F238E27FC236}">
                  <a16:creationId xmlns:a16="http://schemas.microsoft.com/office/drawing/2014/main" id="{23C00B21-773A-41FE-A233-E64616C6ECD0}"/>
                </a:ext>
              </a:extLst>
            </p:cNvPr>
            <p:cNvGrpSpPr/>
            <p:nvPr/>
          </p:nvGrpSpPr>
          <p:grpSpPr>
            <a:xfrm>
              <a:off x="5202098" y="4098200"/>
              <a:ext cx="1330471" cy="1310034"/>
              <a:chOff x="6784927" y="3049460"/>
              <a:chExt cx="1559282" cy="1535331"/>
            </a:xfrm>
          </p:grpSpPr>
          <p:grpSp>
            <p:nvGrpSpPr>
              <p:cNvPr id="384" name="Agrupar 383">
                <a:extLst>
                  <a:ext uri="{FF2B5EF4-FFF2-40B4-BE49-F238E27FC236}">
                    <a16:creationId xmlns:a16="http://schemas.microsoft.com/office/drawing/2014/main" id="{2792BC94-9C12-46EF-AA82-AF2E47069FD1}"/>
                  </a:ext>
                </a:extLst>
              </p:cNvPr>
              <p:cNvGrpSpPr/>
              <p:nvPr/>
            </p:nvGrpSpPr>
            <p:grpSpPr>
              <a:xfrm>
                <a:off x="6784927" y="3671993"/>
                <a:ext cx="960846" cy="667065"/>
                <a:chOff x="8496139" y="2806618"/>
                <a:chExt cx="1997901" cy="1387039"/>
              </a:xfrm>
            </p:grpSpPr>
            <p:sp>
              <p:nvSpPr>
                <p:cNvPr id="425" name="Retângulo: Cantos Arredondados 424">
                  <a:extLst>
                    <a:ext uri="{FF2B5EF4-FFF2-40B4-BE49-F238E27FC236}">
                      <a16:creationId xmlns:a16="http://schemas.microsoft.com/office/drawing/2014/main" id="{FD2BAB85-D6FF-49C6-8038-E1AD9D8B8CFD}"/>
                    </a:ext>
                  </a:extLst>
                </p:cNvPr>
                <p:cNvSpPr/>
                <p:nvPr/>
              </p:nvSpPr>
              <p:spPr>
                <a:xfrm>
                  <a:off x="8715671" y="3180147"/>
                  <a:ext cx="1606277" cy="1013510"/>
                </a:xfrm>
                <a:prstGeom prst="roundRect">
                  <a:avLst/>
                </a:prstGeom>
                <a:solidFill>
                  <a:srgbClr val="70C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6" name="Retângulo: Cantos Arredondados 425">
                  <a:extLst>
                    <a:ext uri="{FF2B5EF4-FFF2-40B4-BE49-F238E27FC236}">
                      <a16:creationId xmlns:a16="http://schemas.microsoft.com/office/drawing/2014/main" id="{BDADF957-8AB0-49CE-8D55-C91CFBD67EE0}"/>
                    </a:ext>
                  </a:extLst>
                </p:cNvPr>
                <p:cNvSpPr/>
                <p:nvPr/>
              </p:nvSpPr>
              <p:spPr>
                <a:xfrm>
                  <a:off x="8496139" y="2806618"/>
                  <a:ext cx="1997901" cy="43678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4AF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6" name="Agrupar 385">
                <a:extLst>
                  <a:ext uri="{FF2B5EF4-FFF2-40B4-BE49-F238E27FC236}">
                    <a16:creationId xmlns:a16="http://schemas.microsoft.com/office/drawing/2014/main" id="{8AFB8254-BC5C-446D-AC21-25573E6B8D20}"/>
                  </a:ext>
                </a:extLst>
              </p:cNvPr>
              <p:cNvGrpSpPr/>
              <p:nvPr/>
            </p:nvGrpSpPr>
            <p:grpSpPr>
              <a:xfrm rot="20769997">
                <a:off x="7274349" y="3494533"/>
                <a:ext cx="1069860" cy="953560"/>
                <a:chOff x="10010203" y="2780896"/>
                <a:chExt cx="2224576" cy="1982752"/>
              </a:xfrm>
            </p:grpSpPr>
            <p:sp>
              <p:nvSpPr>
                <p:cNvPr id="422" name="Arco 421">
                  <a:extLst>
                    <a:ext uri="{FF2B5EF4-FFF2-40B4-BE49-F238E27FC236}">
                      <a16:creationId xmlns:a16="http://schemas.microsoft.com/office/drawing/2014/main" id="{AB54B8F3-AF89-4E97-92B3-C484432789C4}"/>
                    </a:ext>
                  </a:extLst>
                </p:cNvPr>
                <p:cNvSpPr/>
                <p:nvPr/>
              </p:nvSpPr>
              <p:spPr>
                <a:xfrm rot="7955567">
                  <a:off x="9740911" y="3050188"/>
                  <a:ext cx="1511603" cy="973020"/>
                </a:xfrm>
                <a:prstGeom prst="arc">
                  <a:avLst>
                    <a:gd name="adj1" fmla="val 15931928"/>
                    <a:gd name="adj2" fmla="val 0"/>
                  </a:avLst>
                </a:prstGeom>
                <a:noFill/>
                <a:ln w="127000">
                  <a:solidFill>
                    <a:srgbClr val="BC2E1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3" name="Arco 422">
                  <a:extLst>
                    <a:ext uri="{FF2B5EF4-FFF2-40B4-BE49-F238E27FC236}">
                      <a16:creationId xmlns:a16="http://schemas.microsoft.com/office/drawing/2014/main" id="{4A5EC342-771E-4F82-BF3A-0B0A20C47446}"/>
                    </a:ext>
                  </a:extLst>
                </p:cNvPr>
                <p:cNvSpPr/>
                <p:nvPr/>
              </p:nvSpPr>
              <p:spPr>
                <a:xfrm rot="1931968" flipH="1">
                  <a:off x="10723176" y="3817863"/>
                  <a:ext cx="1511603" cy="945785"/>
                </a:xfrm>
                <a:prstGeom prst="arc">
                  <a:avLst>
                    <a:gd name="adj1" fmla="val 15772118"/>
                    <a:gd name="adj2" fmla="val 21541184"/>
                  </a:avLst>
                </a:prstGeom>
                <a:noFill/>
                <a:ln w="127000">
                  <a:solidFill>
                    <a:srgbClr val="BC2E1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4" name="Elipse 423">
                  <a:extLst>
                    <a:ext uri="{FF2B5EF4-FFF2-40B4-BE49-F238E27FC236}">
                      <a16:creationId xmlns:a16="http://schemas.microsoft.com/office/drawing/2014/main" id="{1A58F96C-BAC2-4F5B-AD0C-B9F82D5B8C99}"/>
                    </a:ext>
                  </a:extLst>
                </p:cNvPr>
                <p:cNvSpPr/>
                <p:nvPr/>
              </p:nvSpPr>
              <p:spPr>
                <a:xfrm rot="2180057">
                  <a:off x="11634631" y="3792968"/>
                  <a:ext cx="287193" cy="256627"/>
                </a:xfrm>
                <a:prstGeom prst="ellipse">
                  <a:avLst/>
                </a:prstGeom>
                <a:solidFill>
                  <a:srgbClr val="BC2E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87" name="Retângulo: Cantos Arredondados 386">
                <a:extLst>
                  <a:ext uri="{FF2B5EF4-FFF2-40B4-BE49-F238E27FC236}">
                    <a16:creationId xmlns:a16="http://schemas.microsoft.com/office/drawing/2014/main" id="{C554A181-B3BE-483C-A09E-111DD5AA093E}"/>
                  </a:ext>
                </a:extLst>
              </p:cNvPr>
              <p:cNvSpPr/>
              <p:nvPr/>
            </p:nvSpPr>
            <p:spPr>
              <a:xfrm>
                <a:off x="6949901" y="4391298"/>
                <a:ext cx="308702" cy="192801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8" name="Retângulo: Cantos Arredondados 387">
                <a:extLst>
                  <a:ext uri="{FF2B5EF4-FFF2-40B4-BE49-F238E27FC236}">
                    <a16:creationId xmlns:a16="http://schemas.microsoft.com/office/drawing/2014/main" id="{6711432F-1E4F-4BAC-8E2D-932D8BCDA221}"/>
                  </a:ext>
                </a:extLst>
              </p:cNvPr>
              <p:cNvSpPr/>
              <p:nvPr/>
            </p:nvSpPr>
            <p:spPr>
              <a:xfrm>
                <a:off x="7300107" y="4391990"/>
                <a:ext cx="308702" cy="192801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89" name="Agrupar 388">
                <a:extLst>
                  <a:ext uri="{FF2B5EF4-FFF2-40B4-BE49-F238E27FC236}">
                    <a16:creationId xmlns:a16="http://schemas.microsoft.com/office/drawing/2014/main" id="{6891ADBE-B0DD-4666-B494-49A0428FAF73}"/>
                  </a:ext>
                </a:extLst>
              </p:cNvPr>
              <p:cNvGrpSpPr/>
              <p:nvPr/>
            </p:nvGrpSpPr>
            <p:grpSpPr>
              <a:xfrm rot="8100000">
                <a:off x="6785259" y="3726230"/>
                <a:ext cx="190527" cy="413604"/>
                <a:chOff x="7903266" y="3924381"/>
                <a:chExt cx="562164" cy="1220369"/>
              </a:xfrm>
            </p:grpSpPr>
            <p:sp>
              <p:nvSpPr>
                <p:cNvPr id="420" name="Retângulo: Cantos Arredondados 419">
                  <a:extLst>
                    <a:ext uri="{FF2B5EF4-FFF2-40B4-BE49-F238E27FC236}">
                      <a16:creationId xmlns:a16="http://schemas.microsoft.com/office/drawing/2014/main" id="{7FC233FF-B088-4B77-88D9-5AA11F9BE5B4}"/>
                    </a:ext>
                  </a:extLst>
                </p:cNvPr>
                <p:cNvSpPr/>
                <p:nvPr/>
              </p:nvSpPr>
              <p:spPr>
                <a:xfrm>
                  <a:off x="7957685" y="3957533"/>
                  <a:ext cx="435637" cy="11872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1" name="Forma Livre: Forma 420">
                  <a:extLst>
                    <a:ext uri="{FF2B5EF4-FFF2-40B4-BE49-F238E27FC236}">
                      <a16:creationId xmlns:a16="http://schemas.microsoft.com/office/drawing/2014/main" id="{99DCA4DC-ECB9-4894-B703-9DF0A3D74019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0" name="Agrupar 389">
                <a:extLst>
                  <a:ext uri="{FF2B5EF4-FFF2-40B4-BE49-F238E27FC236}">
                    <a16:creationId xmlns:a16="http://schemas.microsoft.com/office/drawing/2014/main" id="{58F6E209-C485-4876-AFC6-D1097260F807}"/>
                  </a:ext>
                </a:extLst>
              </p:cNvPr>
              <p:cNvGrpSpPr/>
              <p:nvPr/>
            </p:nvGrpSpPr>
            <p:grpSpPr>
              <a:xfrm rot="13500000" flipH="1">
                <a:off x="7607883" y="3708036"/>
                <a:ext cx="190527" cy="413605"/>
                <a:chOff x="7903266" y="3924381"/>
                <a:chExt cx="562164" cy="1220369"/>
              </a:xfrm>
            </p:grpSpPr>
            <p:sp>
              <p:nvSpPr>
                <p:cNvPr id="418" name="Retângulo: Cantos Arredondados 417">
                  <a:extLst>
                    <a:ext uri="{FF2B5EF4-FFF2-40B4-BE49-F238E27FC236}">
                      <a16:creationId xmlns:a16="http://schemas.microsoft.com/office/drawing/2014/main" id="{A82786DE-204C-498B-8835-8EA5124AB76F}"/>
                    </a:ext>
                  </a:extLst>
                </p:cNvPr>
                <p:cNvSpPr/>
                <p:nvPr/>
              </p:nvSpPr>
              <p:spPr>
                <a:xfrm>
                  <a:off x="7957679" y="3957535"/>
                  <a:ext cx="435638" cy="118721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9" name="Forma Livre: Forma 418">
                  <a:extLst>
                    <a:ext uri="{FF2B5EF4-FFF2-40B4-BE49-F238E27FC236}">
                      <a16:creationId xmlns:a16="http://schemas.microsoft.com/office/drawing/2014/main" id="{A3592B43-B318-4A3A-90FA-6800DD255A62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1" name="Agrupar 390">
                <a:extLst>
                  <a:ext uri="{FF2B5EF4-FFF2-40B4-BE49-F238E27FC236}">
                    <a16:creationId xmlns:a16="http://schemas.microsoft.com/office/drawing/2014/main" id="{C343B7D3-415C-4963-A7F4-A98C3AA27F98}"/>
                  </a:ext>
                </a:extLst>
              </p:cNvPr>
              <p:cNvGrpSpPr/>
              <p:nvPr/>
            </p:nvGrpSpPr>
            <p:grpSpPr>
              <a:xfrm>
                <a:off x="6988755" y="3571446"/>
                <a:ext cx="587407" cy="957103"/>
                <a:chOff x="8597048" y="1895779"/>
                <a:chExt cx="1850872" cy="2655364"/>
              </a:xfrm>
            </p:grpSpPr>
            <p:sp>
              <p:nvSpPr>
                <p:cNvPr id="416" name="Forma Livre: Forma 415">
                  <a:extLst>
                    <a:ext uri="{FF2B5EF4-FFF2-40B4-BE49-F238E27FC236}">
                      <a16:creationId xmlns:a16="http://schemas.microsoft.com/office/drawing/2014/main" id="{2160BBCF-4975-492A-992B-8EA4834B81B1}"/>
                    </a:ext>
                  </a:extLst>
                </p:cNvPr>
                <p:cNvSpPr/>
                <p:nvPr/>
              </p:nvSpPr>
              <p:spPr>
                <a:xfrm>
                  <a:off x="8597048" y="3833285"/>
                  <a:ext cx="1850872" cy="717858"/>
                </a:xfrm>
                <a:custGeom>
                  <a:avLst/>
                  <a:gdLst>
                    <a:gd name="connsiteX0" fmla="*/ 0 w 1800188"/>
                    <a:gd name="connsiteY0" fmla="*/ 0 h 717859"/>
                    <a:gd name="connsiteX1" fmla="*/ 1800188 w 1800188"/>
                    <a:gd name="connsiteY1" fmla="*/ 0 h 717859"/>
                    <a:gd name="connsiteX2" fmla="*/ 1752805 w 1800188"/>
                    <a:gd name="connsiteY2" fmla="*/ 152645 h 717859"/>
                    <a:gd name="connsiteX3" fmla="*/ 900094 w 1800188"/>
                    <a:gd name="connsiteY3" fmla="*/ 717859 h 717859"/>
                    <a:gd name="connsiteX4" fmla="*/ 47383 w 1800188"/>
                    <a:gd name="connsiteY4" fmla="*/ 152645 h 717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188" h="717859">
                      <a:moveTo>
                        <a:pt x="0" y="0"/>
                      </a:moveTo>
                      <a:lnTo>
                        <a:pt x="1800188" y="0"/>
                      </a:lnTo>
                      <a:lnTo>
                        <a:pt x="1752805" y="152645"/>
                      </a:lnTo>
                      <a:cubicBezTo>
                        <a:pt x="1612316" y="484797"/>
                        <a:pt x="1283422" y="717859"/>
                        <a:pt x="900094" y="717859"/>
                      </a:cubicBezTo>
                      <a:cubicBezTo>
                        <a:pt x="516766" y="717859"/>
                        <a:pt x="187872" y="484797"/>
                        <a:pt x="47383" y="152645"/>
                      </a:cubicBezTo>
                      <a:close/>
                    </a:path>
                  </a:pathLst>
                </a:custGeom>
                <a:solidFill>
                  <a:srgbClr val="BCA6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Forma Livre: Forma 416">
                  <a:extLst>
                    <a:ext uri="{FF2B5EF4-FFF2-40B4-BE49-F238E27FC236}">
                      <a16:creationId xmlns:a16="http://schemas.microsoft.com/office/drawing/2014/main" id="{69BC5320-6F49-4412-A3D6-384BEC46A0D0}"/>
                    </a:ext>
                  </a:extLst>
                </p:cNvPr>
                <p:cNvSpPr/>
                <p:nvPr/>
              </p:nvSpPr>
              <p:spPr>
                <a:xfrm>
                  <a:off x="8597048" y="1895779"/>
                  <a:ext cx="1850872" cy="1937505"/>
                </a:xfrm>
                <a:custGeom>
                  <a:avLst/>
                  <a:gdLst>
                    <a:gd name="connsiteX0" fmla="*/ 925436 w 1850872"/>
                    <a:gd name="connsiteY0" fmla="*/ 0 h 1937505"/>
                    <a:gd name="connsiteX1" fmla="*/ 1850872 w 1850872"/>
                    <a:gd name="connsiteY1" fmla="*/ 925436 h 1937505"/>
                    <a:gd name="connsiteX2" fmla="*/ 1850872 w 1850872"/>
                    <a:gd name="connsiteY2" fmla="*/ 1452055 h 1937505"/>
                    <a:gd name="connsiteX3" fmla="*/ 1850872 w 1850872"/>
                    <a:gd name="connsiteY3" fmla="*/ 1509447 h 1937505"/>
                    <a:gd name="connsiteX4" fmla="*/ 1850872 w 1850872"/>
                    <a:gd name="connsiteY4" fmla="*/ 1937505 h 1937505"/>
                    <a:gd name="connsiteX5" fmla="*/ 0 w 1850872"/>
                    <a:gd name="connsiteY5" fmla="*/ 1937505 h 1937505"/>
                    <a:gd name="connsiteX6" fmla="*/ 0 w 1850872"/>
                    <a:gd name="connsiteY6" fmla="*/ 1509447 h 1937505"/>
                    <a:gd name="connsiteX7" fmla="*/ 0 w 1850872"/>
                    <a:gd name="connsiteY7" fmla="*/ 1452055 h 1937505"/>
                    <a:gd name="connsiteX8" fmla="*/ 0 w 1850872"/>
                    <a:gd name="connsiteY8" fmla="*/ 925436 h 1937505"/>
                    <a:gd name="connsiteX9" fmla="*/ 925436 w 1850872"/>
                    <a:gd name="connsiteY9" fmla="*/ 0 h 1937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50872" h="1937505">
                      <a:moveTo>
                        <a:pt x="925436" y="0"/>
                      </a:moveTo>
                      <a:cubicBezTo>
                        <a:pt x="1436540" y="0"/>
                        <a:pt x="1850872" y="414332"/>
                        <a:pt x="1850872" y="925436"/>
                      </a:cubicBezTo>
                      <a:lnTo>
                        <a:pt x="1850872" y="1452055"/>
                      </a:lnTo>
                      <a:lnTo>
                        <a:pt x="1850872" y="1509447"/>
                      </a:lnTo>
                      <a:lnTo>
                        <a:pt x="1850872" y="1937505"/>
                      </a:lnTo>
                      <a:lnTo>
                        <a:pt x="0" y="1937505"/>
                      </a:lnTo>
                      <a:lnTo>
                        <a:pt x="0" y="1509447"/>
                      </a:lnTo>
                      <a:lnTo>
                        <a:pt x="0" y="1452055"/>
                      </a:lnTo>
                      <a:lnTo>
                        <a:pt x="0" y="925436"/>
                      </a:lnTo>
                      <a:cubicBezTo>
                        <a:pt x="0" y="414332"/>
                        <a:pt x="414332" y="0"/>
                        <a:pt x="925436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2" name="Agrupar 391">
                <a:extLst>
                  <a:ext uri="{FF2B5EF4-FFF2-40B4-BE49-F238E27FC236}">
                    <a16:creationId xmlns:a16="http://schemas.microsoft.com/office/drawing/2014/main" id="{71564E5F-95ED-4B8E-9989-8B1C188EFBCC}"/>
                  </a:ext>
                </a:extLst>
              </p:cNvPr>
              <p:cNvGrpSpPr/>
              <p:nvPr/>
            </p:nvGrpSpPr>
            <p:grpSpPr>
              <a:xfrm>
                <a:off x="6983364" y="3801161"/>
                <a:ext cx="598190" cy="296005"/>
                <a:chOff x="8908752" y="3075198"/>
                <a:chExt cx="1243826" cy="615488"/>
              </a:xfrm>
            </p:grpSpPr>
            <p:sp>
              <p:nvSpPr>
                <p:cNvPr id="413" name="Retângulo 412">
                  <a:extLst>
                    <a:ext uri="{FF2B5EF4-FFF2-40B4-BE49-F238E27FC236}">
                      <a16:creationId xmlns:a16="http://schemas.microsoft.com/office/drawing/2014/main" id="{FB0E5084-2AFB-4179-AF2B-041785C9942D}"/>
                    </a:ext>
                  </a:extLst>
                </p:cNvPr>
                <p:cNvSpPr/>
                <p:nvPr/>
              </p:nvSpPr>
              <p:spPr>
                <a:xfrm>
                  <a:off x="9755248" y="3113298"/>
                  <a:ext cx="207850" cy="551053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4" name="Retângulo 413">
                  <a:extLst>
                    <a:ext uri="{FF2B5EF4-FFF2-40B4-BE49-F238E27FC236}">
                      <a16:creationId xmlns:a16="http://schemas.microsoft.com/office/drawing/2014/main" id="{F5D9E0B2-A3FA-409C-9531-0DF0C5A2A4B3}"/>
                    </a:ext>
                  </a:extLst>
                </p:cNvPr>
                <p:cNvSpPr/>
                <p:nvPr/>
              </p:nvSpPr>
              <p:spPr>
                <a:xfrm>
                  <a:off x="9067280" y="3075198"/>
                  <a:ext cx="207850" cy="580445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5" name="Retângulo 414">
                  <a:extLst>
                    <a:ext uri="{FF2B5EF4-FFF2-40B4-BE49-F238E27FC236}">
                      <a16:creationId xmlns:a16="http://schemas.microsoft.com/office/drawing/2014/main" id="{957E2288-6E79-407B-8F76-87EE4A80A5B5}"/>
                    </a:ext>
                  </a:extLst>
                </p:cNvPr>
                <p:cNvSpPr/>
                <p:nvPr/>
              </p:nvSpPr>
              <p:spPr>
                <a:xfrm>
                  <a:off x="8908752" y="3590048"/>
                  <a:ext cx="1243826" cy="100638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93" name="Retângulo: Cantos Arredondados 392">
                <a:extLst>
                  <a:ext uri="{FF2B5EF4-FFF2-40B4-BE49-F238E27FC236}">
                    <a16:creationId xmlns:a16="http://schemas.microsoft.com/office/drawing/2014/main" id="{F0A2AA13-5AA4-4D9C-B1C7-F03AF655B9FB}"/>
                  </a:ext>
                </a:extLst>
              </p:cNvPr>
              <p:cNvSpPr/>
              <p:nvPr/>
            </p:nvSpPr>
            <p:spPr>
              <a:xfrm>
                <a:off x="6837391" y="3049460"/>
                <a:ext cx="890135" cy="890135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94" name="Agrupar 393">
                <a:extLst>
                  <a:ext uri="{FF2B5EF4-FFF2-40B4-BE49-F238E27FC236}">
                    <a16:creationId xmlns:a16="http://schemas.microsoft.com/office/drawing/2014/main" id="{139A070E-A8D2-44F1-9558-A26D01283EB5}"/>
                  </a:ext>
                </a:extLst>
              </p:cNvPr>
              <p:cNvGrpSpPr/>
              <p:nvPr/>
            </p:nvGrpSpPr>
            <p:grpSpPr>
              <a:xfrm>
                <a:off x="6939722" y="3220883"/>
                <a:ext cx="685474" cy="597265"/>
                <a:chOff x="8194640" y="1189136"/>
                <a:chExt cx="2773895" cy="2416940"/>
              </a:xfrm>
            </p:grpSpPr>
            <p:sp>
              <p:nvSpPr>
                <p:cNvPr id="410" name="Retângulo: Cantos Arredondados 409">
                  <a:extLst>
                    <a:ext uri="{FF2B5EF4-FFF2-40B4-BE49-F238E27FC236}">
                      <a16:creationId xmlns:a16="http://schemas.microsoft.com/office/drawing/2014/main" id="{9B43F17D-37EE-4C1B-88B4-6C8AF6813459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1" name="Retângulo: Cantos Arredondados 410">
                  <a:extLst>
                    <a:ext uri="{FF2B5EF4-FFF2-40B4-BE49-F238E27FC236}">
                      <a16:creationId xmlns:a16="http://schemas.microsoft.com/office/drawing/2014/main" id="{16256CFE-AC61-42C1-93DB-E8F11F6EA358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2" name="Retângulo: Cantos Arredondados 411">
                  <a:extLst>
                    <a:ext uri="{FF2B5EF4-FFF2-40B4-BE49-F238E27FC236}">
                      <a16:creationId xmlns:a16="http://schemas.microsoft.com/office/drawing/2014/main" id="{EEBDEF91-E1AB-4E91-98F5-B1B486680484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5" name="Agrupar 394">
                <a:extLst>
                  <a:ext uri="{FF2B5EF4-FFF2-40B4-BE49-F238E27FC236}">
                    <a16:creationId xmlns:a16="http://schemas.microsoft.com/office/drawing/2014/main" id="{6B1BB448-577E-4AC7-B0F5-02EBB788FCAB}"/>
                  </a:ext>
                </a:extLst>
              </p:cNvPr>
              <p:cNvGrpSpPr/>
              <p:nvPr/>
            </p:nvGrpSpPr>
            <p:grpSpPr>
              <a:xfrm>
                <a:off x="7227879" y="3575971"/>
                <a:ext cx="86347" cy="21988"/>
                <a:chOff x="9410036" y="2492658"/>
                <a:chExt cx="179542" cy="45719"/>
              </a:xfrm>
            </p:grpSpPr>
            <p:sp>
              <p:nvSpPr>
                <p:cNvPr id="408" name="Elipse 407">
                  <a:extLst>
                    <a:ext uri="{FF2B5EF4-FFF2-40B4-BE49-F238E27FC236}">
                      <a16:creationId xmlns:a16="http://schemas.microsoft.com/office/drawing/2014/main" id="{20B9B237-B8E1-41B7-968C-3E90D107E2D9}"/>
                    </a:ext>
                  </a:extLst>
                </p:cNvPr>
                <p:cNvSpPr/>
                <p:nvPr/>
              </p:nvSpPr>
              <p:spPr>
                <a:xfrm rot="2913196">
                  <a:off x="9423059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9" name="Elipse 408">
                  <a:extLst>
                    <a:ext uri="{FF2B5EF4-FFF2-40B4-BE49-F238E27FC236}">
                      <a16:creationId xmlns:a16="http://schemas.microsoft.com/office/drawing/2014/main" id="{2984E322-3A59-4502-829B-1EB216532172}"/>
                    </a:ext>
                  </a:extLst>
                </p:cNvPr>
                <p:cNvSpPr/>
                <p:nvPr/>
              </p:nvSpPr>
              <p:spPr>
                <a:xfrm rot="18686804" flipH="1">
                  <a:off x="9530836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6" name="Agrupar 395">
                <a:extLst>
                  <a:ext uri="{FF2B5EF4-FFF2-40B4-BE49-F238E27FC236}">
                    <a16:creationId xmlns:a16="http://schemas.microsoft.com/office/drawing/2014/main" id="{DB66F386-E615-43C7-8E74-B98FBDED55F6}"/>
                  </a:ext>
                </a:extLst>
              </p:cNvPr>
              <p:cNvGrpSpPr/>
              <p:nvPr/>
            </p:nvGrpSpPr>
            <p:grpSpPr>
              <a:xfrm>
                <a:off x="7208107" y="3653546"/>
                <a:ext cx="137883" cy="69507"/>
                <a:chOff x="9376066" y="2653960"/>
                <a:chExt cx="286703" cy="144528"/>
              </a:xfrm>
            </p:grpSpPr>
            <p:sp>
              <p:nvSpPr>
                <p:cNvPr id="406" name="Forma Livre: Forma 405">
                  <a:extLst>
                    <a:ext uri="{FF2B5EF4-FFF2-40B4-BE49-F238E27FC236}">
                      <a16:creationId xmlns:a16="http://schemas.microsoft.com/office/drawing/2014/main" id="{C63115B9-6998-472F-8C61-CDD082C914F4}"/>
                    </a:ext>
                  </a:extLst>
                </p:cNvPr>
                <p:cNvSpPr/>
                <p:nvPr/>
              </p:nvSpPr>
              <p:spPr>
                <a:xfrm>
                  <a:off x="9376066" y="2653960"/>
                  <a:ext cx="286703" cy="144528"/>
                </a:xfrm>
                <a:custGeom>
                  <a:avLst/>
                  <a:gdLst>
                    <a:gd name="connsiteX0" fmla="*/ 678 w 1637116"/>
                    <a:gd name="connsiteY0" fmla="*/ 0 h 825276"/>
                    <a:gd name="connsiteX1" fmla="*/ 1636439 w 1637116"/>
                    <a:gd name="connsiteY1" fmla="*/ 0 h 825276"/>
                    <a:gd name="connsiteX2" fmla="*/ 1637116 w 1637116"/>
                    <a:gd name="connsiteY2" fmla="*/ 6718 h 825276"/>
                    <a:gd name="connsiteX3" fmla="*/ 818558 w 1637116"/>
                    <a:gd name="connsiteY3" fmla="*/ 825276 h 825276"/>
                    <a:gd name="connsiteX4" fmla="*/ 0 w 1637116"/>
                    <a:gd name="connsiteY4" fmla="*/ 6718 h 825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7116" h="825276">
                      <a:moveTo>
                        <a:pt x="678" y="0"/>
                      </a:moveTo>
                      <a:lnTo>
                        <a:pt x="1636439" y="0"/>
                      </a:lnTo>
                      <a:lnTo>
                        <a:pt x="1637116" y="6718"/>
                      </a:lnTo>
                      <a:cubicBezTo>
                        <a:pt x="1637116" y="458795"/>
                        <a:pt x="1270635" y="825276"/>
                        <a:pt x="818558" y="825276"/>
                      </a:cubicBezTo>
                      <a:cubicBezTo>
                        <a:pt x="366481" y="825276"/>
                        <a:pt x="0" y="458795"/>
                        <a:pt x="0" y="6718"/>
                      </a:cubicBezTo>
                      <a:close/>
                    </a:path>
                  </a:pathLst>
                </a:custGeom>
                <a:solidFill>
                  <a:srgbClr val="C756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7" name="Elipse 406">
                  <a:extLst>
                    <a:ext uri="{FF2B5EF4-FFF2-40B4-BE49-F238E27FC236}">
                      <a16:creationId xmlns:a16="http://schemas.microsoft.com/office/drawing/2014/main" id="{363E2548-DEF5-4F23-BD32-1663A5927905}"/>
                    </a:ext>
                  </a:extLst>
                </p:cNvPr>
                <p:cNvSpPr/>
                <p:nvPr/>
              </p:nvSpPr>
              <p:spPr>
                <a:xfrm rot="20829726">
                  <a:off x="9478428" y="2711401"/>
                  <a:ext cx="138158" cy="82086"/>
                </a:xfrm>
                <a:prstGeom prst="ellipse">
                  <a:avLst/>
                </a:prstGeom>
                <a:solidFill>
                  <a:srgbClr val="FF5B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7" name="Agrupar 396">
                <a:extLst>
                  <a:ext uri="{FF2B5EF4-FFF2-40B4-BE49-F238E27FC236}">
                    <a16:creationId xmlns:a16="http://schemas.microsoft.com/office/drawing/2014/main" id="{1A639FAE-91DD-4F49-AF86-62235E332DC2}"/>
                  </a:ext>
                </a:extLst>
              </p:cNvPr>
              <p:cNvGrpSpPr/>
              <p:nvPr/>
            </p:nvGrpSpPr>
            <p:grpSpPr>
              <a:xfrm>
                <a:off x="7061629" y="3425331"/>
                <a:ext cx="433019" cy="173544"/>
                <a:chOff x="7061629" y="3425331"/>
                <a:chExt cx="433019" cy="173544"/>
              </a:xfrm>
            </p:grpSpPr>
            <p:sp>
              <p:nvSpPr>
                <p:cNvPr id="404" name="Semicírculo 403">
                  <a:extLst>
                    <a:ext uri="{FF2B5EF4-FFF2-40B4-BE49-F238E27FC236}">
                      <a16:creationId xmlns:a16="http://schemas.microsoft.com/office/drawing/2014/main" id="{3618C6A3-F3F9-4F75-A57A-265EDBD701A9}"/>
                    </a:ext>
                  </a:extLst>
                </p:cNvPr>
                <p:cNvSpPr/>
                <p:nvPr/>
              </p:nvSpPr>
              <p:spPr>
                <a:xfrm>
                  <a:off x="7061629" y="3425331"/>
                  <a:ext cx="173544" cy="173544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5" name="Semicírculo 404">
                  <a:extLst>
                    <a:ext uri="{FF2B5EF4-FFF2-40B4-BE49-F238E27FC236}">
                      <a16:creationId xmlns:a16="http://schemas.microsoft.com/office/drawing/2014/main" id="{C6728A3A-271D-4875-8AD5-EE8B14658521}"/>
                    </a:ext>
                  </a:extLst>
                </p:cNvPr>
                <p:cNvSpPr/>
                <p:nvPr/>
              </p:nvSpPr>
              <p:spPr>
                <a:xfrm>
                  <a:off x="7321104" y="3425331"/>
                  <a:ext cx="173544" cy="173544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550" name="Elipse 549">
            <a:extLst>
              <a:ext uri="{FF2B5EF4-FFF2-40B4-BE49-F238E27FC236}">
                <a16:creationId xmlns:a16="http://schemas.microsoft.com/office/drawing/2014/main" id="{5976D8B9-07AB-491B-A180-82B022038840}"/>
              </a:ext>
            </a:extLst>
          </p:cNvPr>
          <p:cNvSpPr/>
          <p:nvPr/>
        </p:nvSpPr>
        <p:spPr>
          <a:xfrm>
            <a:off x="295111" y="2132269"/>
            <a:ext cx="4135577" cy="2411211"/>
          </a:xfrm>
          <a:prstGeom prst="ellipse">
            <a:avLst/>
          </a:prstGeom>
          <a:solidFill>
            <a:srgbClr val="FFFFFF">
              <a:alpha val="1176"/>
            </a:srgbClr>
          </a:solidFill>
          <a:ln>
            <a:noFill/>
          </a:ln>
          <a:effectLst>
            <a:glow rad="1193800">
              <a:schemeClr val="bg1">
                <a:alpha val="29000"/>
              </a:schemeClr>
            </a:glow>
            <a:outerShdw blurRad="977900" dist="2463800" dir="14760000" sx="173000" sy="173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23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38889E-6 -3.7037E-6 L -1.38889E-6 0.0303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5185E-6 L -1.38889E-6 0.0182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pa mundi png">
            <a:extLst>
              <a:ext uri="{FF2B5EF4-FFF2-40B4-BE49-F238E27FC236}">
                <a16:creationId xmlns:a16="http://schemas.microsoft.com/office/drawing/2014/main" id="{A93278D7-D474-4C17-AE0F-E2B2CE44D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784"/>
                    </a14:imgEffect>
                    <a14:imgEffect>
                      <a14:brightnessContrast bright="-10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716" y="-1251520"/>
            <a:ext cx="12889432" cy="8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F9C233A-CE66-4CB6-8FFA-68DC3BA498D3}"/>
              </a:ext>
            </a:extLst>
          </p:cNvPr>
          <p:cNvSpPr txBox="1"/>
          <p:nvPr/>
        </p:nvSpPr>
        <p:spPr>
          <a:xfrm>
            <a:off x="3152098" y="1007489"/>
            <a:ext cx="2953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spc="300" dirty="0">
                <a:solidFill>
                  <a:srgbClr val="8AF200"/>
                </a:solidFill>
                <a:latin typeface="Mikado Black" panose="02000000000000000000" pitchFamily="50" charset="0"/>
              </a:rPr>
              <a:t>BENEFÍCIOS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0DAD2557-1284-424C-B387-25D16833BE73}"/>
              </a:ext>
            </a:extLst>
          </p:cNvPr>
          <p:cNvSpPr txBox="1"/>
          <p:nvPr/>
        </p:nvSpPr>
        <p:spPr>
          <a:xfrm>
            <a:off x="2785293" y="1428470"/>
            <a:ext cx="3573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kado Black" panose="02000000000000000000" pitchFamily="50" charset="0"/>
              </a:rPr>
              <a:t>PARA O USUÁRIO</a:t>
            </a:r>
          </a:p>
        </p:txBody>
      </p: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E451CF99-FAFE-4810-B3B9-9BF7E637FFA3}"/>
              </a:ext>
            </a:extLst>
          </p:cNvPr>
          <p:cNvGrpSpPr/>
          <p:nvPr/>
        </p:nvGrpSpPr>
        <p:grpSpPr>
          <a:xfrm>
            <a:off x="4141764" y="421702"/>
            <a:ext cx="1377868" cy="489556"/>
            <a:chOff x="612969" y="207187"/>
            <a:chExt cx="1148987" cy="408235"/>
          </a:xfrm>
          <a:solidFill>
            <a:schemeClr val="bg1">
              <a:lumMod val="75000"/>
            </a:schemeClr>
          </a:solidFill>
        </p:grpSpPr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9271A25F-4958-43E9-B014-745082CD8374}"/>
                </a:ext>
              </a:extLst>
            </p:cNvPr>
            <p:cNvSpPr/>
            <p:nvPr/>
          </p:nvSpPr>
          <p:spPr>
            <a:xfrm>
              <a:off x="1135373" y="434557"/>
              <a:ext cx="28408" cy="178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3" name="Forma Livre: Forma 132">
              <a:extLst>
                <a:ext uri="{FF2B5EF4-FFF2-40B4-BE49-F238E27FC236}">
                  <a16:creationId xmlns:a16="http://schemas.microsoft.com/office/drawing/2014/main" id="{A7FD1C38-F649-474A-9DFE-61B9F53BD04E}"/>
                </a:ext>
              </a:extLst>
            </p:cNvPr>
            <p:cNvSpPr/>
            <p:nvPr/>
          </p:nvSpPr>
          <p:spPr>
            <a:xfrm>
              <a:off x="1135374" y="344560"/>
              <a:ext cx="178651" cy="178651"/>
            </a:xfrm>
            <a:custGeom>
              <a:avLst/>
              <a:gdLst>
                <a:gd name="connsiteX0" fmla="*/ 240492 w 480984"/>
                <a:gd name="connsiteY0" fmla="*/ 93424 h 480984"/>
                <a:gd name="connsiteX1" fmla="*/ 93424 w 480984"/>
                <a:gd name="connsiteY1" fmla="*/ 240492 h 480984"/>
                <a:gd name="connsiteX2" fmla="*/ 240492 w 480984"/>
                <a:gd name="connsiteY2" fmla="*/ 387560 h 480984"/>
                <a:gd name="connsiteX3" fmla="*/ 387560 w 480984"/>
                <a:gd name="connsiteY3" fmla="*/ 240492 h 480984"/>
                <a:gd name="connsiteX4" fmla="*/ 240492 w 480984"/>
                <a:gd name="connsiteY4" fmla="*/ 93424 h 480984"/>
                <a:gd name="connsiteX5" fmla="*/ 240492 w 480984"/>
                <a:gd name="connsiteY5" fmla="*/ 0 h 480984"/>
                <a:gd name="connsiteX6" fmla="*/ 480984 w 480984"/>
                <a:gd name="connsiteY6" fmla="*/ 240492 h 480984"/>
                <a:gd name="connsiteX7" fmla="*/ 240492 w 480984"/>
                <a:gd name="connsiteY7" fmla="*/ 480984 h 480984"/>
                <a:gd name="connsiteX8" fmla="*/ 0 w 480984"/>
                <a:gd name="connsiteY8" fmla="*/ 240492 h 480984"/>
                <a:gd name="connsiteX9" fmla="*/ 240492 w 480984"/>
                <a:gd name="connsiteY9" fmla="*/ 0 h 48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984" h="480984">
                  <a:moveTo>
                    <a:pt x="240492" y="93424"/>
                  </a:moveTo>
                  <a:cubicBezTo>
                    <a:pt x="159269" y="93424"/>
                    <a:pt x="93424" y="159269"/>
                    <a:pt x="93424" y="240492"/>
                  </a:cubicBezTo>
                  <a:cubicBezTo>
                    <a:pt x="93424" y="321715"/>
                    <a:pt x="159269" y="387560"/>
                    <a:pt x="240492" y="387560"/>
                  </a:cubicBezTo>
                  <a:cubicBezTo>
                    <a:pt x="321715" y="387560"/>
                    <a:pt x="387560" y="321715"/>
                    <a:pt x="387560" y="240492"/>
                  </a:cubicBezTo>
                  <a:cubicBezTo>
                    <a:pt x="387560" y="159269"/>
                    <a:pt x="321715" y="93424"/>
                    <a:pt x="240492" y="93424"/>
                  </a:cubicBezTo>
                  <a:close/>
                  <a:moveTo>
                    <a:pt x="240492" y="0"/>
                  </a:moveTo>
                  <a:cubicBezTo>
                    <a:pt x="373312" y="0"/>
                    <a:pt x="480984" y="107672"/>
                    <a:pt x="480984" y="240492"/>
                  </a:cubicBezTo>
                  <a:cubicBezTo>
                    <a:pt x="480984" y="373312"/>
                    <a:pt x="373312" y="480984"/>
                    <a:pt x="240492" y="480984"/>
                  </a:cubicBezTo>
                  <a:cubicBezTo>
                    <a:pt x="107672" y="480984"/>
                    <a:pt x="0" y="373312"/>
                    <a:pt x="0" y="240492"/>
                  </a:cubicBezTo>
                  <a:cubicBezTo>
                    <a:pt x="0" y="107672"/>
                    <a:pt x="107672" y="0"/>
                    <a:pt x="24049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84FF3094-6BCB-4113-A473-94CE2CE949F9}"/>
                </a:ext>
              </a:extLst>
            </p:cNvPr>
            <p:cNvSpPr/>
            <p:nvPr/>
          </p:nvSpPr>
          <p:spPr>
            <a:xfrm>
              <a:off x="1346598" y="280536"/>
              <a:ext cx="37346" cy="243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2E1CCFF4-B1F5-413C-B8D6-2393C775C066}"/>
                </a:ext>
              </a:extLst>
            </p:cNvPr>
            <p:cNvSpPr/>
            <p:nvPr/>
          </p:nvSpPr>
          <p:spPr>
            <a:xfrm>
              <a:off x="1408935" y="361692"/>
              <a:ext cx="161526" cy="161526"/>
            </a:xfrm>
            <a:custGeom>
              <a:avLst/>
              <a:gdLst>
                <a:gd name="connsiteX0" fmla="*/ 217439 w 434878"/>
                <a:gd name="connsiteY0" fmla="*/ 96953 h 434878"/>
                <a:gd name="connsiteX1" fmla="*/ 96953 w 434878"/>
                <a:gd name="connsiteY1" fmla="*/ 217439 h 434878"/>
                <a:gd name="connsiteX2" fmla="*/ 217439 w 434878"/>
                <a:gd name="connsiteY2" fmla="*/ 337925 h 434878"/>
                <a:gd name="connsiteX3" fmla="*/ 337925 w 434878"/>
                <a:gd name="connsiteY3" fmla="*/ 217439 h 434878"/>
                <a:gd name="connsiteX4" fmla="*/ 217439 w 434878"/>
                <a:gd name="connsiteY4" fmla="*/ 96953 h 434878"/>
                <a:gd name="connsiteX5" fmla="*/ 217439 w 434878"/>
                <a:gd name="connsiteY5" fmla="*/ 0 h 434878"/>
                <a:gd name="connsiteX6" fmla="*/ 434878 w 434878"/>
                <a:gd name="connsiteY6" fmla="*/ 217439 h 434878"/>
                <a:gd name="connsiteX7" fmla="*/ 217439 w 434878"/>
                <a:gd name="connsiteY7" fmla="*/ 434878 h 434878"/>
                <a:gd name="connsiteX8" fmla="*/ 0 w 434878"/>
                <a:gd name="connsiteY8" fmla="*/ 217439 h 434878"/>
                <a:gd name="connsiteX9" fmla="*/ 217439 w 434878"/>
                <a:gd name="connsiteY9" fmla="*/ 0 h 43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878" h="434878">
                  <a:moveTo>
                    <a:pt x="217439" y="96953"/>
                  </a:moveTo>
                  <a:cubicBezTo>
                    <a:pt x="150896" y="96953"/>
                    <a:pt x="96953" y="150896"/>
                    <a:pt x="96953" y="217439"/>
                  </a:cubicBezTo>
                  <a:cubicBezTo>
                    <a:pt x="96953" y="283982"/>
                    <a:pt x="150896" y="337925"/>
                    <a:pt x="217439" y="337925"/>
                  </a:cubicBezTo>
                  <a:cubicBezTo>
                    <a:pt x="283982" y="337925"/>
                    <a:pt x="337925" y="283982"/>
                    <a:pt x="337925" y="217439"/>
                  </a:cubicBezTo>
                  <a:cubicBezTo>
                    <a:pt x="337925" y="150896"/>
                    <a:pt x="283982" y="96953"/>
                    <a:pt x="217439" y="96953"/>
                  </a:cubicBezTo>
                  <a:close/>
                  <a:moveTo>
                    <a:pt x="217439" y="0"/>
                  </a:moveTo>
                  <a:cubicBezTo>
                    <a:pt x="337527" y="0"/>
                    <a:pt x="434878" y="97351"/>
                    <a:pt x="434878" y="217439"/>
                  </a:cubicBezTo>
                  <a:cubicBezTo>
                    <a:pt x="434878" y="337527"/>
                    <a:pt x="337527" y="434878"/>
                    <a:pt x="217439" y="434878"/>
                  </a:cubicBezTo>
                  <a:cubicBezTo>
                    <a:pt x="97351" y="434878"/>
                    <a:pt x="0" y="337527"/>
                    <a:pt x="0" y="217439"/>
                  </a:cubicBezTo>
                  <a:cubicBezTo>
                    <a:pt x="0" y="97351"/>
                    <a:pt x="97351" y="0"/>
                    <a:pt x="21743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1C13CB3C-1900-46CA-AE2F-C86134020F63}"/>
                </a:ext>
              </a:extLst>
            </p:cNvPr>
            <p:cNvSpPr/>
            <p:nvPr/>
          </p:nvSpPr>
          <p:spPr>
            <a:xfrm>
              <a:off x="1544151" y="369646"/>
              <a:ext cx="28408" cy="153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371AA727-9D89-457A-A467-78FE1B8AAE91}"/>
                </a:ext>
              </a:extLst>
            </p:cNvPr>
            <p:cNvSpPr/>
            <p:nvPr/>
          </p:nvSpPr>
          <p:spPr>
            <a:xfrm rot="16200000">
              <a:off x="1537326" y="491235"/>
              <a:ext cx="26746" cy="37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8" name="Grupo 28">
              <a:extLst>
                <a:ext uri="{FF2B5EF4-FFF2-40B4-BE49-F238E27FC236}">
                  <a16:creationId xmlns:a16="http://schemas.microsoft.com/office/drawing/2014/main" id="{D99B808A-B302-4DCD-AC82-574BC1D85D76}"/>
                </a:ext>
              </a:extLst>
            </p:cNvPr>
            <p:cNvGrpSpPr/>
            <p:nvPr/>
          </p:nvGrpSpPr>
          <p:grpSpPr>
            <a:xfrm>
              <a:off x="1602612" y="369139"/>
              <a:ext cx="159344" cy="161838"/>
              <a:chOff x="6437471" y="2391677"/>
              <a:chExt cx="1670458" cy="1696602"/>
            </a:xfrm>
            <a:grpFill/>
          </p:grpSpPr>
          <p:sp>
            <p:nvSpPr>
              <p:cNvPr id="146" name="Elipse 21">
                <a:extLst>
                  <a:ext uri="{FF2B5EF4-FFF2-40B4-BE49-F238E27FC236}">
                    <a16:creationId xmlns:a16="http://schemas.microsoft.com/office/drawing/2014/main" id="{4322A700-9FA1-4F98-9EA7-B8ACFBBAC3C6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 de cantos arredondados 25">
                <a:extLst>
                  <a:ext uri="{FF2B5EF4-FFF2-40B4-BE49-F238E27FC236}">
                    <a16:creationId xmlns:a16="http://schemas.microsoft.com/office/drawing/2014/main" id="{86FE141E-3DA7-41CF-8961-E6932396F269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de cantos arredondados 26">
                <a:extLst>
                  <a:ext uri="{FF2B5EF4-FFF2-40B4-BE49-F238E27FC236}">
                    <a16:creationId xmlns:a16="http://schemas.microsoft.com/office/drawing/2014/main" id="{F6464FC9-9E8D-4930-9995-7B4C5A33FD8E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9" name="Semicírculo 138">
              <a:extLst>
                <a:ext uri="{FF2B5EF4-FFF2-40B4-BE49-F238E27FC236}">
                  <a16:creationId xmlns:a16="http://schemas.microsoft.com/office/drawing/2014/main" id="{FB8BF764-0ACF-4C4B-9BE2-37A056687592}"/>
                </a:ext>
              </a:extLst>
            </p:cNvPr>
            <p:cNvSpPr/>
            <p:nvPr/>
          </p:nvSpPr>
          <p:spPr>
            <a:xfrm rot="10800000">
              <a:off x="1632899" y="483188"/>
              <a:ext cx="129057" cy="132234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5FB8E655-473B-4C08-B874-DE9C8AD21E00}"/>
                </a:ext>
              </a:extLst>
            </p:cNvPr>
            <p:cNvSpPr/>
            <p:nvPr/>
          </p:nvSpPr>
          <p:spPr>
            <a:xfrm>
              <a:off x="1729645" y="424919"/>
              <a:ext cx="32311" cy="127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Forma Livre: Forma 140">
              <a:extLst>
                <a:ext uri="{FF2B5EF4-FFF2-40B4-BE49-F238E27FC236}">
                  <a16:creationId xmlns:a16="http://schemas.microsoft.com/office/drawing/2014/main" id="{8465B44D-ADC8-408C-BE67-A0B993ADA66C}"/>
                </a:ext>
              </a:extLst>
            </p:cNvPr>
            <p:cNvSpPr/>
            <p:nvPr/>
          </p:nvSpPr>
          <p:spPr>
            <a:xfrm>
              <a:off x="907940" y="335883"/>
              <a:ext cx="200478" cy="200478"/>
            </a:xfrm>
            <a:custGeom>
              <a:avLst/>
              <a:gdLst>
                <a:gd name="connsiteX0" fmla="*/ 270317 w 539750"/>
                <a:gd name="connsiteY0" fmla="*/ 98621 h 539750"/>
                <a:gd name="connsiteX1" fmla="*/ 100546 w 539750"/>
                <a:gd name="connsiteY1" fmla="*/ 268392 h 539750"/>
                <a:gd name="connsiteX2" fmla="*/ 270317 w 539750"/>
                <a:gd name="connsiteY2" fmla="*/ 438163 h 539750"/>
                <a:gd name="connsiteX3" fmla="*/ 440088 w 539750"/>
                <a:gd name="connsiteY3" fmla="*/ 268392 h 539750"/>
                <a:gd name="connsiteX4" fmla="*/ 270317 w 539750"/>
                <a:gd name="connsiteY4" fmla="*/ 98621 h 539750"/>
                <a:gd name="connsiteX5" fmla="*/ 269875 w 539750"/>
                <a:gd name="connsiteY5" fmla="*/ 0 h 539750"/>
                <a:gd name="connsiteX6" fmla="*/ 539750 w 539750"/>
                <a:gd name="connsiteY6" fmla="*/ 269875 h 539750"/>
                <a:gd name="connsiteX7" fmla="*/ 269875 w 539750"/>
                <a:gd name="connsiteY7" fmla="*/ 539750 h 539750"/>
                <a:gd name="connsiteX8" fmla="*/ 0 w 539750"/>
                <a:gd name="connsiteY8" fmla="*/ 269875 h 539750"/>
                <a:gd name="connsiteX9" fmla="*/ 269875 w 539750"/>
                <a:gd name="connsiteY9" fmla="*/ 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50" h="539750">
                  <a:moveTo>
                    <a:pt x="270317" y="98621"/>
                  </a:moveTo>
                  <a:cubicBezTo>
                    <a:pt x="176555" y="98621"/>
                    <a:pt x="100546" y="174630"/>
                    <a:pt x="100546" y="268392"/>
                  </a:cubicBezTo>
                  <a:cubicBezTo>
                    <a:pt x="100546" y="362154"/>
                    <a:pt x="176555" y="438163"/>
                    <a:pt x="270317" y="438163"/>
                  </a:cubicBezTo>
                  <a:cubicBezTo>
                    <a:pt x="364079" y="438163"/>
                    <a:pt x="440088" y="362154"/>
                    <a:pt x="440088" y="268392"/>
                  </a:cubicBezTo>
                  <a:cubicBezTo>
                    <a:pt x="440088" y="174630"/>
                    <a:pt x="364079" y="98621"/>
                    <a:pt x="270317" y="98621"/>
                  </a:cubicBezTo>
                  <a:close/>
                  <a:moveTo>
                    <a:pt x="269875" y="0"/>
                  </a:moveTo>
                  <a:cubicBezTo>
                    <a:pt x="418923" y="0"/>
                    <a:pt x="539750" y="120827"/>
                    <a:pt x="539750" y="269875"/>
                  </a:cubicBezTo>
                  <a:cubicBezTo>
                    <a:pt x="539750" y="418923"/>
                    <a:pt x="418923" y="539750"/>
                    <a:pt x="269875" y="539750"/>
                  </a:cubicBezTo>
                  <a:cubicBezTo>
                    <a:pt x="120827" y="539750"/>
                    <a:pt x="0" y="418923"/>
                    <a:pt x="0" y="269875"/>
                  </a:cubicBezTo>
                  <a:cubicBezTo>
                    <a:pt x="0" y="120827"/>
                    <a:pt x="120827" y="0"/>
                    <a:pt x="269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148116FA-216F-470B-AF19-BA48BC8C6E7B}"/>
                </a:ext>
              </a:extLst>
            </p:cNvPr>
            <p:cNvSpPr/>
            <p:nvPr/>
          </p:nvSpPr>
          <p:spPr>
            <a:xfrm>
              <a:off x="834608" y="360595"/>
              <a:ext cx="47974" cy="163306"/>
            </a:xfrm>
            <a:prstGeom prst="roundRect">
              <a:avLst>
                <a:gd name="adj" fmla="val 48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: Cantos Arredondados 142">
              <a:extLst>
                <a:ext uri="{FF2B5EF4-FFF2-40B4-BE49-F238E27FC236}">
                  <a16:creationId xmlns:a16="http://schemas.microsoft.com/office/drawing/2014/main" id="{6017EF90-C6BC-4E81-AD3A-2BAA8D2DCD82}"/>
                </a:ext>
              </a:extLst>
            </p:cNvPr>
            <p:cNvSpPr/>
            <p:nvPr/>
          </p:nvSpPr>
          <p:spPr>
            <a:xfrm>
              <a:off x="834608" y="290657"/>
              <a:ext cx="47974" cy="47731"/>
            </a:xfrm>
            <a:prstGeom prst="roundRect">
              <a:avLst>
                <a:gd name="adj" fmla="val 331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D59B62EC-B937-41BA-9FB5-1BFF4B0BE187}"/>
                </a:ext>
              </a:extLst>
            </p:cNvPr>
            <p:cNvSpPr/>
            <p:nvPr/>
          </p:nvSpPr>
          <p:spPr>
            <a:xfrm>
              <a:off x="612969" y="330952"/>
              <a:ext cx="200478" cy="200478"/>
            </a:xfrm>
            <a:custGeom>
              <a:avLst/>
              <a:gdLst>
                <a:gd name="connsiteX0" fmla="*/ 270317 w 539750"/>
                <a:gd name="connsiteY0" fmla="*/ 98621 h 539750"/>
                <a:gd name="connsiteX1" fmla="*/ 100546 w 539750"/>
                <a:gd name="connsiteY1" fmla="*/ 268392 h 539750"/>
                <a:gd name="connsiteX2" fmla="*/ 270317 w 539750"/>
                <a:gd name="connsiteY2" fmla="*/ 438163 h 539750"/>
                <a:gd name="connsiteX3" fmla="*/ 440088 w 539750"/>
                <a:gd name="connsiteY3" fmla="*/ 268392 h 539750"/>
                <a:gd name="connsiteX4" fmla="*/ 270317 w 539750"/>
                <a:gd name="connsiteY4" fmla="*/ 98621 h 539750"/>
                <a:gd name="connsiteX5" fmla="*/ 269875 w 539750"/>
                <a:gd name="connsiteY5" fmla="*/ 0 h 539750"/>
                <a:gd name="connsiteX6" fmla="*/ 539750 w 539750"/>
                <a:gd name="connsiteY6" fmla="*/ 269875 h 539750"/>
                <a:gd name="connsiteX7" fmla="*/ 269875 w 539750"/>
                <a:gd name="connsiteY7" fmla="*/ 539750 h 539750"/>
                <a:gd name="connsiteX8" fmla="*/ 0 w 539750"/>
                <a:gd name="connsiteY8" fmla="*/ 269875 h 539750"/>
                <a:gd name="connsiteX9" fmla="*/ 269875 w 539750"/>
                <a:gd name="connsiteY9" fmla="*/ 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50" h="539750">
                  <a:moveTo>
                    <a:pt x="270317" y="98621"/>
                  </a:moveTo>
                  <a:cubicBezTo>
                    <a:pt x="176555" y="98621"/>
                    <a:pt x="100546" y="174630"/>
                    <a:pt x="100546" y="268392"/>
                  </a:cubicBezTo>
                  <a:cubicBezTo>
                    <a:pt x="100546" y="362154"/>
                    <a:pt x="176555" y="438163"/>
                    <a:pt x="270317" y="438163"/>
                  </a:cubicBezTo>
                  <a:cubicBezTo>
                    <a:pt x="364079" y="438163"/>
                    <a:pt x="440088" y="362154"/>
                    <a:pt x="440088" y="268392"/>
                  </a:cubicBezTo>
                  <a:cubicBezTo>
                    <a:pt x="440088" y="174630"/>
                    <a:pt x="364079" y="98621"/>
                    <a:pt x="270317" y="98621"/>
                  </a:cubicBezTo>
                  <a:close/>
                  <a:moveTo>
                    <a:pt x="269875" y="0"/>
                  </a:moveTo>
                  <a:cubicBezTo>
                    <a:pt x="418923" y="0"/>
                    <a:pt x="539750" y="120827"/>
                    <a:pt x="539750" y="269875"/>
                  </a:cubicBezTo>
                  <a:cubicBezTo>
                    <a:pt x="539750" y="418923"/>
                    <a:pt x="418923" y="539750"/>
                    <a:pt x="269875" y="539750"/>
                  </a:cubicBezTo>
                  <a:cubicBezTo>
                    <a:pt x="120827" y="539750"/>
                    <a:pt x="0" y="418923"/>
                    <a:pt x="0" y="269875"/>
                  </a:cubicBezTo>
                  <a:cubicBezTo>
                    <a:pt x="0" y="120827"/>
                    <a:pt x="120827" y="0"/>
                    <a:pt x="269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1AA07907-F0A6-47AC-9AA2-E178B37EBDF3}"/>
                </a:ext>
              </a:extLst>
            </p:cNvPr>
            <p:cNvSpPr/>
            <p:nvPr/>
          </p:nvSpPr>
          <p:spPr>
            <a:xfrm>
              <a:off x="612969" y="207187"/>
              <a:ext cx="37346" cy="252064"/>
            </a:xfrm>
            <a:prstGeom prst="roundRect">
              <a:avLst>
                <a:gd name="adj" fmla="val 48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E86F2188-14FF-4EA0-81A0-FECF3B042568}"/>
              </a:ext>
            </a:extLst>
          </p:cNvPr>
          <p:cNvGrpSpPr/>
          <p:nvPr/>
        </p:nvGrpSpPr>
        <p:grpSpPr>
          <a:xfrm>
            <a:off x="3624368" y="404664"/>
            <a:ext cx="430259" cy="425427"/>
            <a:chOff x="1866784" y="1977564"/>
            <a:chExt cx="2627993" cy="2598481"/>
          </a:xfrm>
        </p:grpSpPr>
        <p:sp>
          <p:nvSpPr>
            <p:cNvPr id="125" name="Hexágono 124">
              <a:extLst>
                <a:ext uri="{FF2B5EF4-FFF2-40B4-BE49-F238E27FC236}">
                  <a16:creationId xmlns:a16="http://schemas.microsoft.com/office/drawing/2014/main" id="{C0B24427-9143-495B-8069-6A23944F2C6A}"/>
                </a:ext>
              </a:extLst>
            </p:cNvPr>
            <p:cNvSpPr/>
            <p:nvPr/>
          </p:nvSpPr>
          <p:spPr>
            <a:xfrm rot="16200000">
              <a:off x="1773320" y="2071028"/>
              <a:ext cx="1355221" cy="1168293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Hexágono 125">
              <a:extLst>
                <a:ext uri="{FF2B5EF4-FFF2-40B4-BE49-F238E27FC236}">
                  <a16:creationId xmlns:a16="http://schemas.microsoft.com/office/drawing/2014/main" id="{E3FDC2F9-3F4A-4A95-AD05-43ECBEBCE037}"/>
                </a:ext>
              </a:extLst>
            </p:cNvPr>
            <p:cNvSpPr/>
            <p:nvPr/>
          </p:nvSpPr>
          <p:spPr>
            <a:xfrm rot="16200000">
              <a:off x="2302926" y="2212768"/>
              <a:ext cx="2146109" cy="185009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Hexágono 126">
              <a:extLst>
                <a:ext uri="{FF2B5EF4-FFF2-40B4-BE49-F238E27FC236}">
                  <a16:creationId xmlns:a16="http://schemas.microsoft.com/office/drawing/2014/main" id="{E857319F-430E-4B25-8140-73398A893D72}"/>
                </a:ext>
              </a:extLst>
            </p:cNvPr>
            <p:cNvSpPr/>
            <p:nvPr/>
          </p:nvSpPr>
          <p:spPr>
            <a:xfrm rot="16200000">
              <a:off x="3525114" y="3606382"/>
              <a:ext cx="1041490" cy="89783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3B7364A6-B3C2-493F-A20E-FCBAA62A2C6C}"/>
                </a:ext>
              </a:extLst>
            </p:cNvPr>
            <p:cNvSpPr/>
            <p:nvPr/>
          </p:nvSpPr>
          <p:spPr>
            <a:xfrm rot="16200000">
              <a:off x="2203752" y="2485417"/>
              <a:ext cx="1078511" cy="584145"/>
            </a:xfrm>
            <a:custGeom>
              <a:avLst/>
              <a:gdLst>
                <a:gd name="connsiteX0" fmla="*/ 1078510 w 1078510"/>
                <a:gd name="connsiteY0" fmla="*/ 553420 h 584146"/>
                <a:gd name="connsiteX1" fmla="*/ 1063148 w 1078510"/>
                <a:gd name="connsiteY1" fmla="*/ 584146 h 584146"/>
                <a:gd name="connsiteX2" fmla="*/ 292073 w 1078510"/>
                <a:gd name="connsiteY2" fmla="*/ 584146 h 584146"/>
                <a:gd name="connsiteX3" fmla="*/ 0 w 1078510"/>
                <a:gd name="connsiteY3" fmla="*/ 0 h 584146"/>
                <a:gd name="connsiteX4" fmla="*/ 801800 w 1078510"/>
                <a:gd name="connsiteY4" fmla="*/ 0 h 58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510" h="584146">
                  <a:moveTo>
                    <a:pt x="1078510" y="553420"/>
                  </a:moveTo>
                  <a:lnTo>
                    <a:pt x="1063148" y="584146"/>
                  </a:lnTo>
                  <a:lnTo>
                    <a:pt x="292073" y="584146"/>
                  </a:lnTo>
                  <a:lnTo>
                    <a:pt x="0" y="0"/>
                  </a:lnTo>
                  <a:lnTo>
                    <a:pt x="801800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Hexágono 128">
              <a:extLst>
                <a:ext uri="{FF2B5EF4-FFF2-40B4-BE49-F238E27FC236}">
                  <a16:creationId xmlns:a16="http://schemas.microsoft.com/office/drawing/2014/main" id="{C7D48914-1B0E-424F-9B44-C80D1FD60EE2}"/>
                </a:ext>
              </a:extLst>
            </p:cNvPr>
            <p:cNvSpPr/>
            <p:nvPr/>
          </p:nvSpPr>
          <p:spPr>
            <a:xfrm rot="16200000">
              <a:off x="2430299" y="3964168"/>
              <a:ext cx="572351" cy="49340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8E9CDF3B-4ADB-432D-BE39-9B6A35045566}"/>
                </a:ext>
              </a:extLst>
            </p:cNvPr>
            <p:cNvSpPr/>
            <p:nvPr/>
          </p:nvSpPr>
          <p:spPr>
            <a:xfrm rot="16200000">
              <a:off x="3671890" y="3459606"/>
              <a:ext cx="563845" cy="713748"/>
            </a:xfrm>
            <a:custGeom>
              <a:avLst/>
              <a:gdLst>
                <a:gd name="connsiteX0" fmla="*/ 563846 w 563846"/>
                <a:gd name="connsiteY0" fmla="*/ 448918 h 713748"/>
                <a:gd name="connsiteX1" fmla="*/ 431431 w 563846"/>
                <a:gd name="connsiteY1" fmla="*/ 713748 h 713748"/>
                <a:gd name="connsiteX2" fmla="*/ 356874 w 563846"/>
                <a:gd name="connsiteY2" fmla="*/ 713748 h 713748"/>
                <a:gd name="connsiteX3" fmla="*/ 0 w 563846"/>
                <a:gd name="connsiteY3" fmla="*/ 0 h 713748"/>
                <a:gd name="connsiteX4" fmla="*/ 339387 w 563846"/>
                <a:gd name="connsiteY4" fmla="*/ 0 h 71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46" h="713748">
                  <a:moveTo>
                    <a:pt x="563846" y="448918"/>
                  </a:moveTo>
                  <a:lnTo>
                    <a:pt x="431431" y="713748"/>
                  </a:lnTo>
                  <a:lnTo>
                    <a:pt x="356874" y="713748"/>
                  </a:lnTo>
                  <a:lnTo>
                    <a:pt x="0" y="0"/>
                  </a:lnTo>
                  <a:lnTo>
                    <a:pt x="339387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1" name="Gráfico 8" descr="Folha">
              <a:extLst>
                <a:ext uri="{FF2B5EF4-FFF2-40B4-BE49-F238E27FC236}">
                  <a16:creationId xmlns:a16="http://schemas.microsoft.com/office/drawing/2014/main" id="{32D2BE41-DE3D-4D52-B71B-15AA3658C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27064" y="2740687"/>
              <a:ext cx="897835" cy="897835"/>
            </a:xfrm>
            <a:prstGeom prst="rect">
              <a:avLst/>
            </a:prstGeom>
          </p:spPr>
        </p:pic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F1D6AA7C-F92E-41B6-9401-8C1B9D33B65D}"/>
              </a:ext>
            </a:extLst>
          </p:cNvPr>
          <p:cNvSpPr/>
          <p:nvPr/>
        </p:nvSpPr>
        <p:spPr>
          <a:xfrm>
            <a:off x="139010" y="188640"/>
            <a:ext cx="8825478" cy="6480720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B1EBF43C-E9D3-4F90-A721-146F25E97074}"/>
              </a:ext>
            </a:extLst>
          </p:cNvPr>
          <p:cNvGrpSpPr/>
          <p:nvPr/>
        </p:nvGrpSpPr>
        <p:grpSpPr>
          <a:xfrm rot="13759434" flipV="1">
            <a:off x="-884881" y="5324452"/>
            <a:ext cx="1712317" cy="2670518"/>
            <a:chOff x="6445772" y="1077492"/>
            <a:chExt cx="2324411" cy="3625136"/>
          </a:xfrm>
        </p:grpSpPr>
        <p:sp>
          <p:nvSpPr>
            <p:cNvPr id="179" name="Elipse 1">
              <a:extLst>
                <a:ext uri="{FF2B5EF4-FFF2-40B4-BE49-F238E27FC236}">
                  <a16:creationId xmlns:a16="http://schemas.microsoft.com/office/drawing/2014/main" id="{21B54DD6-EA97-4B0C-808C-EBB850DDC9D4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: Cantos Arredondados 179">
              <a:extLst>
                <a:ext uri="{FF2B5EF4-FFF2-40B4-BE49-F238E27FC236}">
                  <a16:creationId xmlns:a16="http://schemas.microsoft.com/office/drawing/2014/main" id="{13E0B0CF-522C-423E-B50E-37EF92E1BD1A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1" name="Agrupar 180">
              <a:extLst>
                <a:ext uri="{FF2B5EF4-FFF2-40B4-BE49-F238E27FC236}">
                  <a16:creationId xmlns:a16="http://schemas.microsoft.com/office/drawing/2014/main" id="{654D1E93-9181-43AD-8DFA-9724BCCD0F34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82" name="Agrupar 181">
                <a:extLst>
                  <a:ext uri="{FF2B5EF4-FFF2-40B4-BE49-F238E27FC236}">
                    <a16:creationId xmlns:a16="http://schemas.microsoft.com/office/drawing/2014/main" id="{47F73052-DAE4-4E45-B481-5C668C1582A5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86" name="Retângulo: Cantos Arredondados 185">
                  <a:extLst>
                    <a:ext uri="{FF2B5EF4-FFF2-40B4-BE49-F238E27FC236}">
                      <a16:creationId xmlns:a16="http://schemas.microsoft.com/office/drawing/2014/main" id="{62104FA3-B290-4B68-8D2B-E59816492A72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186">
                  <a:extLst>
                    <a:ext uri="{FF2B5EF4-FFF2-40B4-BE49-F238E27FC236}">
                      <a16:creationId xmlns:a16="http://schemas.microsoft.com/office/drawing/2014/main" id="{33733953-75CC-4895-80C5-9B69D8F92C98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8" name="Agrupar 187">
                  <a:extLst>
                    <a:ext uri="{FF2B5EF4-FFF2-40B4-BE49-F238E27FC236}">
                      <a16:creationId xmlns:a16="http://schemas.microsoft.com/office/drawing/2014/main" id="{21FE39B2-E515-4F02-9102-893F79283526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89" name="Retângulo: Cantos Arredondados 188">
                    <a:extLst>
                      <a:ext uri="{FF2B5EF4-FFF2-40B4-BE49-F238E27FC236}">
                        <a16:creationId xmlns:a16="http://schemas.microsoft.com/office/drawing/2014/main" id="{8D970B43-BD69-4384-B475-9C6E9057F88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Retângulo: Cantos Arredondados 189">
                    <a:extLst>
                      <a:ext uri="{FF2B5EF4-FFF2-40B4-BE49-F238E27FC236}">
                        <a16:creationId xmlns:a16="http://schemas.microsoft.com/office/drawing/2014/main" id="{3BB2604D-3769-4F6F-9E2F-BA4A6207F5B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3" name="Agrupar 182">
                <a:extLst>
                  <a:ext uri="{FF2B5EF4-FFF2-40B4-BE49-F238E27FC236}">
                    <a16:creationId xmlns:a16="http://schemas.microsoft.com/office/drawing/2014/main" id="{7D7772C1-B011-48EB-A8D2-A0F243D61F65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84" name="Retângulo: Cantos Arredondados 183">
                  <a:extLst>
                    <a:ext uri="{FF2B5EF4-FFF2-40B4-BE49-F238E27FC236}">
                      <a16:creationId xmlns:a16="http://schemas.microsoft.com/office/drawing/2014/main" id="{75D16510-BA8C-4CDA-86F1-DED55EB13A7B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184">
                  <a:extLst>
                    <a:ext uri="{FF2B5EF4-FFF2-40B4-BE49-F238E27FC236}">
                      <a16:creationId xmlns:a16="http://schemas.microsoft.com/office/drawing/2014/main" id="{CAA57DC0-2923-4DBB-ADEC-5F9E4888AA70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89C0499C-43B7-4DFE-BD0E-682E6DBD30DF}"/>
              </a:ext>
            </a:extLst>
          </p:cNvPr>
          <p:cNvGrpSpPr/>
          <p:nvPr/>
        </p:nvGrpSpPr>
        <p:grpSpPr>
          <a:xfrm rot="7840566" flipH="1" flipV="1">
            <a:off x="8187254" y="5604198"/>
            <a:ext cx="1712317" cy="2670518"/>
            <a:chOff x="6445772" y="1077492"/>
            <a:chExt cx="2324411" cy="3625136"/>
          </a:xfrm>
        </p:grpSpPr>
        <p:sp>
          <p:nvSpPr>
            <p:cNvPr id="192" name="Elipse 1">
              <a:extLst>
                <a:ext uri="{FF2B5EF4-FFF2-40B4-BE49-F238E27FC236}">
                  <a16:creationId xmlns:a16="http://schemas.microsoft.com/office/drawing/2014/main" id="{58492686-0982-472A-A83E-C93C54F53939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: Cantos Arredondados 192">
              <a:extLst>
                <a:ext uri="{FF2B5EF4-FFF2-40B4-BE49-F238E27FC236}">
                  <a16:creationId xmlns:a16="http://schemas.microsoft.com/office/drawing/2014/main" id="{F791BC86-9722-4BA9-95CC-E7E0964EEF39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id="{F53D3FB2-C863-4A76-8ED1-518E77736077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95" name="Agrupar 194">
                <a:extLst>
                  <a:ext uri="{FF2B5EF4-FFF2-40B4-BE49-F238E27FC236}">
                    <a16:creationId xmlns:a16="http://schemas.microsoft.com/office/drawing/2014/main" id="{F479289D-579C-491B-8D3C-1B069E8BC46D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99" name="Retângulo: Cantos Arredondados 198">
                  <a:extLst>
                    <a:ext uri="{FF2B5EF4-FFF2-40B4-BE49-F238E27FC236}">
                      <a16:creationId xmlns:a16="http://schemas.microsoft.com/office/drawing/2014/main" id="{0E265C94-50B0-4781-A0F1-AB4641F90C90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: Cantos Arredondados 199">
                  <a:extLst>
                    <a:ext uri="{FF2B5EF4-FFF2-40B4-BE49-F238E27FC236}">
                      <a16:creationId xmlns:a16="http://schemas.microsoft.com/office/drawing/2014/main" id="{8C0B2DED-FA6A-4071-8AB7-2F72B4BC8E6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1" name="Agrupar 200">
                  <a:extLst>
                    <a:ext uri="{FF2B5EF4-FFF2-40B4-BE49-F238E27FC236}">
                      <a16:creationId xmlns:a16="http://schemas.microsoft.com/office/drawing/2014/main" id="{0E790C51-3073-415A-A411-83CC759AF731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202" name="Retângulo: Cantos Arredondados 201">
                    <a:extLst>
                      <a:ext uri="{FF2B5EF4-FFF2-40B4-BE49-F238E27FC236}">
                        <a16:creationId xmlns:a16="http://schemas.microsoft.com/office/drawing/2014/main" id="{06FCF10E-9358-4B00-8CCB-69D2C1DDB4D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:a16="http://schemas.microsoft.com/office/drawing/2014/main" id="{1D8CF898-93D7-4DC3-80AF-0A13F69A444A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96" name="Agrupar 195">
                <a:extLst>
                  <a:ext uri="{FF2B5EF4-FFF2-40B4-BE49-F238E27FC236}">
                    <a16:creationId xmlns:a16="http://schemas.microsoft.com/office/drawing/2014/main" id="{7083023E-D378-4AF5-A925-F010A1138CAA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97" name="Retângulo: Cantos Arredondados 196">
                  <a:extLst>
                    <a:ext uri="{FF2B5EF4-FFF2-40B4-BE49-F238E27FC236}">
                      <a16:creationId xmlns:a16="http://schemas.microsoft.com/office/drawing/2014/main" id="{71424D16-335D-4916-91D8-AF6CBE2DE405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:a16="http://schemas.microsoft.com/office/drawing/2014/main" id="{AD4D15F6-427F-449B-B495-2F02C3FAC04E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pic>
        <p:nvPicPr>
          <p:cNvPr id="1027" name="Imagem 1026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F2717289-5E2F-4FB1-BBAF-175B09A49A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7" y="1125784"/>
            <a:ext cx="2956816" cy="3194581"/>
          </a:xfrm>
          <a:prstGeom prst="rect">
            <a:avLst/>
          </a:prstGeom>
        </p:spPr>
      </p:pic>
      <p:sp>
        <p:nvSpPr>
          <p:cNvPr id="149" name="Retângulo de cantos arredondados 2">
            <a:extLst>
              <a:ext uri="{FF2B5EF4-FFF2-40B4-BE49-F238E27FC236}">
                <a16:creationId xmlns:a16="http://schemas.microsoft.com/office/drawing/2014/main" id="{7AC1443F-3A03-44DD-9D6E-3FC8EEA46CF4}"/>
              </a:ext>
            </a:extLst>
          </p:cNvPr>
          <p:cNvSpPr/>
          <p:nvPr/>
        </p:nvSpPr>
        <p:spPr>
          <a:xfrm>
            <a:off x="497486" y="2320842"/>
            <a:ext cx="2389757" cy="3831756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de cantos arredondados 2">
            <a:extLst>
              <a:ext uri="{FF2B5EF4-FFF2-40B4-BE49-F238E27FC236}">
                <a16:creationId xmlns:a16="http://schemas.microsoft.com/office/drawing/2014/main" id="{82520300-FA94-40E5-A298-1C34733B6C2A}"/>
              </a:ext>
            </a:extLst>
          </p:cNvPr>
          <p:cNvSpPr/>
          <p:nvPr/>
        </p:nvSpPr>
        <p:spPr>
          <a:xfrm>
            <a:off x="3354872" y="2320842"/>
            <a:ext cx="2389757" cy="3831756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de cantos arredondados 2">
            <a:extLst>
              <a:ext uri="{FF2B5EF4-FFF2-40B4-BE49-F238E27FC236}">
                <a16:creationId xmlns:a16="http://schemas.microsoft.com/office/drawing/2014/main" id="{31781586-3D8C-44E8-ADBF-B3170A4E9D79}"/>
              </a:ext>
            </a:extLst>
          </p:cNvPr>
          <p:cNvSpPr/>
          <p:nvPr/>
        </p:nvSpPr>
        <p:spPr>
          <a:xfrm>
            <a:off x="6214691" y="2331880"/>
            <a:ext cx="2389757" cy="3831756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2" name="Agrupar 151">
            <a:extLst>
              <a:ext uri="{FF2B5EF4-FFF2-40B4-BE49-F238E27FC236}">
                <a16:creationId xmlns:a16="http://schemas.microsoft.com/office/drawing/2014/main" id="{E27A10FA-2271-4B03-8CBF-833B2832C17E}"/>
              </a:ext>
            </a:extLst>
          </p:cNvPr>
          <p:cNvGrpSpPr/>
          <p:nvPr/>
        </p:nvGrpSpPr>
        <p:grpSpPr>
          <a:xfrm rot="7840566">
            <a:off x="-538642" y="-930596"/>
            <a:ext cx="1712317" cy="2670518"/>
            <a:chOff x="6445772" y="1077492"/>
            <a:chExt cx="2324411" cy="3625136"/>
          </a:xfrm>
        </p:grpSpPr>
        <p:sp>
          <p:nvSpPr>
            <p:cNvPr id="153" name="Elipse 1">
              <a:extLst>
                <a:ext uri="{FF2B5EF4-FFF2-40B4-BE49-F238E27FC236}">
                  <a16:creationId xmlns:a16="http://schemas.microsoft.com/office/drawing/2014/main" id="{86D4907C-792D-4333-9BDA-AB1AE0E39C5B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686E7B87-7244-4F49-9051-92E43984F63C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id="{40592538-70C0-44F2-910C-1BC10AF7E35A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56" name="Agrupar 155">
                <a:extLst>
                  <a:ext uri="{FF2B5EF4-FFF2-40B4-BE49-F238E27FC236}">
                    <a16:creationId xmlns:a16="http://schemas.microsoft.com/office/drawing/2014/main" id="{E6C5B967-A218-4C68-A9BD-5BA7CB8DCC75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60" name="Retângulo: Cantos Arredondados 159">
                  <a:extLst>
                    <a:ext uri="{FF2B5EF4-FFF2-40B4-BE49-F238E27FC236}">
                      <a16:creationId xmlns:a16="http://schemas.microsoft.com/office/drawing/2014/main" id="{6A62BAE2-4ECE-4270-8E39-1D4D600FE21E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1" name="Retângulo: Cantos Arredondados 160">
                  <a:extLst>
                    <a:ext uri="{FF2B5EF4-FFF2-40B4-BE49-F238E27FC236}">
                      <a16:creationId xmlns:a16="http://schemas.microsoft.com/office/drawing/2014/main" id="{D7F7738A-7B66-4ADC-B7D7-342FDE260E42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FBEA8FAF-6ED1-438A-B09B-849C5346EB01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63" name="Retângulo: Cantos Arredondados 162">
                    <a:extLst>
                      <a:ext uri="{FF2B5EF4-FFF2-40B4-BE49-F238E27FC236}">
                        <a16:creationId xmlns:a16="http://schemas.microsoft.com/office/drawing/2014/main" id="{2DFDCD94-4F15-4733-A300-401768B536D5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163">
                    <a:extLst>
                      <a:ext uri="{FF2B5EF4-FFF2-40B4-BE49-F238E27FC236}">
                        <a16:creationId xmlns:a16="http://schemas.microsoft.com/office/drawing/2014/main" id="{DE908EA2-D2C3-4162-93F4-64E4C2AE1F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id="{24E3EAC9-9B1D-4128-AE68-5132417A5821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58" name="Retângulo: Cantos Arredondados 157">
                  <a:extLst>
                    <a:ext uri="{FF2B5EF4-FFF2-40B4-BE49-F238E27FC236}">
                      <a16:creationId xmlns:a16="http://schemas.microsoft.com/office/drawing/2014/main" id="{A58ACA30-775B-461E-B770-73DB6DCD69C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9" name="Retângulo: Cantos Arredondados 158">
                  <a:extLst>
                    <a:ext uri="{FF2B5EF4-FFF2-40B4-BE49-F238E27FC236}">
                      <a16:creationId xmlns:a16="http://schemas.microsoft.com/office/drawing/2014/main" id="{1DC28F12-918B-4797-A607-F3ABD8E5B964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4411B56D-7507-4332-BBBA-64FDEAA9F72F}"/>
              </a:ext>
            </a:extLst>
          </p:cNvPr>
          <p:cNvGrpSpPr/>
          <p:nvPr/>
        </p:nvGrpSpPr>
        <p:grpSpPr>
          <a:xfrm rot="13759434" flipH="1">
            <a:off x="8015177" y="-887918"/>
            <a:ext cx="1712317" cy="2670518"/>
            <a:chOff x="6445772" y="1077492"/>
            <a:chExt cx="2324411" cy="3625136"/>
          </a:xfrm>
        </p:grpSpPr>
        <p:sp>
          <p:nvSpPr>
            <p:cNvPr id="166" name="Elipse 1">
              <a:extLst>
                <a:ext uri="{FF2B5EF4-FFF2-40B4-BE49-F238E27FC236}">
                  <a16:creationId xmlns:a16="http://schemas.microsoft.com/office/drawing/2014/main" id="{8F6FE7E1-93A4-4A9D-A4EB-AB0EE4A07592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tângulo: Cantos Arredondados 166">
              <a:extLst>
                <a:ext uri="{FF2B5EF4-FFF2-40B4-BE49-F238E27FC236}">
                  <a16:creationId xmlns:a16="http://schemas.microsoft.com/office/drawing/2014/main" id="{3527CF9F-7F73-46BA-9821-B724AA999308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8" name="Agrupar 167">
              <a:extLst>
                <a:ext uri="{FF2B5EF4-FFF2-40B4-BE49-F238E27FC236}">
                  <a16:creationId xmlns:a16="http://schemas.microsoft.com/office/drawing/2014/main" id="{4782A223-C734-4DF3-B6FF-A87AE6C544D9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69" name="Agrupar 168">
                <a:extLst>
                  <a:ext uri="{FF2B5EF4-FFF2-40B4-BE49-F238E27FC236}">
                    <a16:creationId xmlns:a16="http://schemas.microsoft.com/office/drawing/2014/main" id="{60EEA78C-B40F-4A31-A7F1-7CCB648DAD44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73" name="Retângulo: Cantos Arredondados 172">
                  <a:extLst>
                    <a:ext uri="{FF2B5EF4-FFF2-40B4-BE49-F238E27FC236}">
                      <a16:creationId xmlns:a16="http://schemas.microsoft.com/office/drawing/2014/main" id="{ED216696-5C15-4EA8-B842-9BE7EB61064D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73">
                  <a:extLst>
                    <a:ext uri="{FF2B5EF4-FFF2-40B4-BE49-F238E27FC236}">
                      <a16:creationId xmlns:a16="http://schemas.microsoft.com/office/drawing/2014/main" id="{1E31C734-53D7-491A-8F4F-2960A338A051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5" name="Agrupar 174">
                  <a:extLst>
                    <a:ext uri="{FF2B5EF4-FFF2-40B4-BE49-F238E27FC236}">
                      <a16:creationId xmlns:a16="http://schemas.microsoft.com/office/drawing/2014/main" id="{FE00BFF7-C779-46F3-8459-1AD5CACE5A4E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76" name="Retângulo: Cantos Arredondados 175">
                    <a:extLst>
                      <a:ext uri="{FF2B5EF4-FFF2-40B4-BE49-F238E27FC236}">
                        <a16:creationId xmlns:a16="http://schemas.microsoft.com/office/drawing/2014/main" id="{EEEC0DC3-B88D-449B-85C9-995AD55F82A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Retângulo: Cantos Arredondados 176">
                    <a:extLst>
                      <a:ext uri="{FF2B5EF4-FFF2-40B4-BE49-F238E27FC236}">
                        <a16:creationId xmlns:a16="http://schemas.microsoft.com/office/drawing/2014/main" id="{E5F51B56-12FE-4473-96DD-4058871CCEFC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0" name="Agrupar 169">
                <a:extLst>
                  <a:ext uri="{FF2B5EF4-FFF2-40B4-BE49-F238E27FC236}">
                    <a16:creationId xmlns:a16="http://schemas.microsoft.com/office/drawing/2014/main" id="{FD17006A-2554-448D-A66B-1BF1B23EA188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71" name="Retângulo: Cantos Arredondados 170">
                  <a:extLst>
                    <a:ext uri="{FF2B5EF4-FFF2-40B4-BE49-F238E27FC236}">
                      <a16:creationId xmlns:a16="http://schemas.microsoft.com/office/drawing/2014/main" id="{C393F67D-D736-43EC-8ECC-4CE85FD68EC4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71">
                  <a:extLst>
                    <a:ext uri="{FF2B5EF4-FFF2-40B4-BE49-F238E27FC236}">
                      <a16:creationId xmlns:a16="http://schemas.microsoft.com/office/drawing/2014/main" id="{DE453217-2E2F-4143-80F8-2D25893B84F3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007856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pa mundi png">
            <a:extLst>
              <a:ext uri="{FF2B5EF4-FFF2-40B4-BE49-F238E27FC236}">
                <a16:creationId xmlns:a16="http://schemas.microsoft.com/office/drawing/2014/main" id="{A93278D7-D474-4C17-AE0F-E2B2CE44D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784"/>
                    </a14:imgEffect>
                    <a14:imgEffect>
                      <a14:brightnessContrast bright="-10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716" y="-1251520"/>
            <a:ext cx="12889432" cy="8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F9C233A-CE66-4CB6-8FFA-68DC3BA498D3}"/>
              </a:ext>
            </a:extLst>
          </p:cNvPr>
          <p:cNvSpPr txBox="1"/>
          <p:nvPr/>
        </p:nvSpPr>
        <p:spPr>
          <a:xfrm>
            <a:off x="2476955" y="1007489"/>
            <a:ext cx="4303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spc="300" dirty="0">
                <a:solidFill>
                  <a:srgbClr val="8AF200"/>
                </a:solidFill>
                <a:latin typeface="Mikado Black" panose="02000000000000000000" pitchFamily="50" charset="0"/>
              </a:rPr>
              <a:t>IDEIAS, OBJETIVO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0DAD2557-1284-424C-B387-25D16833BE73}"/>
              </a:ext>
            </a:extLst>
          </p:cNvPr>
          <p:cNvSpPr txBox="1"/>
          <p:nvPr/>
        </p:nvSpPr>
        <p:spPr>
          <a:xfrm>
            <a:off x="1851293" y="1428470"/>
            <a:ext cx="5441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kado Black" panose="02000000000000000000" pitchFamily="50" charset="0"/>
              </a:rPr>
              <a:t>PONTOS FORTES E FRACOS</a:t>
            </a:r>
          </a:p>
        </p:txBody>
      </p: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E451CF99-FAFE-4810-B3B9-9BF7E637FFA3}"/>
              </a:ext>
            </a:extLst>
          </p:cNvPr>
          <p:cNvGrpSpPr/>
          <p:nvPr/>
        </p:nvGrpSpPr>
        <p:grpSpPr>
          <a:xfrm>
            <a:off x="4141764" y="421702"/>
            <a:ext cx="1377868" cy="489556"/>
            <a:chOff x="612969" y="207187"/>
            <a:chExt cx="1148987" cy="408235"/>
          </a:xfrm>
          <a:solidFill>
            <a:schemeClr val="bg1">
              <a:lumMod val="75000"/>
            </a:schemeClr>
          </a:solidFill>
        </p:grpSpPr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9271A25F-4958-43E9-B014-745082CD8374}"/>
                </a:ext>
              </a:extLst>
            </p:cNvPr>
            <p:cNvSpPr/>
            <p:nvPr/>
          </p:nvSpPr>
          <p:spPr>
            <a:xfrm>
              <a:off x="1135373" y="434557"/>
              <a:ext cx="28408" cy="178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3" name="Forma Livre: Forma 132">
              <a:extLst>
                <a:ext uri="{FF2B5EF4-FFF2-40B4-BE49-F238E27FC236}">
                  <a16:creationId xmlns:a16="http://schemas.microsoft.com/office/drawing/2014/main" id="{A7FD1C38-F649-474A-9DFE-61B9F53BD04E}"/>
                </a:ext>
              </a:extLst>
            </p:cNvPr>
            <p:cNvSpPr/>
            <p:nvPr/>
          </p:nvSpPr>
          <p:spPr>
            <a:xfrm>
              <a:off x="1135374" y="344560"/>
              <a:ext cx="178651" cy="178651"/>
            </a:xfrm>
            <a:custGeom>
              <a:avLst/>
              <a:gdLst>
                <a:gd name="connsiteX0" fmla="*/ 240492 w 480984"/>
                <a:gd name="connsiteY0" fmla="*/ 93424 h 480984"/>
                <a:gd name="connsiteX1" fmla="*/ 93424 w 480984"/>
                <a:gd name="connsiteY1" fmla="*/ 240492 h 480984"/>
                <a:gd name="connsiteX2" fmla="*/ 240492 w 480984"/>
                <a:gd name="connsiteY2" fmla="*/ 387560 h 480984"/>
                <a:gd name="connsiteX3" fmla="*/ 387560 w 480984"/>
                <a:gd name="connsiteY3" fmla="*/ 240492 h 480984"/>
                <a:gd name="connsiteX4" fmla="*/ 240492 w 480984"/>
                <a:gd name="connsiteY4" fmla="*/ 93424 h 480984"/>
                <a:gd name="connsiteX5" fmla="*/ 240492 w 480984"/>
                <a:gd name="connsiteY5" fmla="*/ 0 h 480984"/>
                <a:gd name="connsiteX6" fmla="*/ 480984 w 480984"/>
                <a:gd name="connsiteY6" fmla="*/ 240492 h 480984"/>
                <a:gd name="connsiteX7" fmla="*/ 240492 w 480984"/>
                <a:gd name="connsiteY7" fmla="*/ 480984 h 480984"/>
                <a:gd name="connsiteX8" fmla="*/ 0 w 480984"/>
                <a:gd name="connsiteY8" fmla="*/ 240492 h 480984"/>
                <a:gd name="connsiteX9" fmla="*/ 240492 w 480984"/>
                <a:gd name="connsiteY9" fmla="*/ 0 h 48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984" h="480984">
                  <a:moveTo>
                    <a:pt x="240492" y="93424"/>
                  </a:moveTo>
                  <a:cubicBezTo>
                    <a:pt x="159269" y="93424"/>
                    <a:pt x="93424" y="159269"/>
                    <a:pt x="93424" y="240492"/>
                  </a:cubicBezTo>
                  <a:cubicBezTo>
                    <a:pt x="93424" y="321715"/>
                    <a:pt x="159269" y="387560"/>
                    <a:pt x="240492" y="387560"/>
                  </a:cubicBezTo>
                  <a:cubicBezTo>
                    <a:pt x="321715" y="387560"/>
                    <a:pt x="387560" y="321715"/>
                    <a:pt x="387560" y="240492"/>
                  </a:cubicBezTo>
                  <a:cubicBezTo>
                    <a:pt x="387560" y="159269"/>
                    <a:pt x="321715" y="93424"/>
                    <a:pt x="240492" y="93424"/>
                  </a:cubicBezTo>
                  <a:close/>
                  <a:moveTo>
                    <a:pt x="240492" y="0"/>
                  </a:moveTo>
                  <a:cubicBezTo>
                    <a:pt x="373312" y="0"/>
                    <a:pt x="480984" y="107672"/>
                    <a:pt x="480984" y="240492"/>
                  </a:cubicBezTo>
                  <a:cubicBezTo>
                    <a:pt x="480984" y="373312"/>
                    <a:pt x="373312" y="480984"/>
                    <a:pt x="240492" y="480984"/>
                  </a:cubicBezTo>
                  <a:cubicBezTo>
                    <a:pt x="107672" y="480984"/>
                    <a:pt x="0" y="373312"/>
                    <a:pt x="0" y="240492"/>
                  </a:cubicBezTo>
                  <a:cubicBezTo>
                    <a:pt x="0" y="107672"/>
                    <a:pt x="107672" y="0"/>
                    <a:pt x="24049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84FF3094-6BCB-4113-A473-94CE2CE949F9}"/>
                </a:ext>
              </a:extLst>
            </p:cNvPr>
            <p:cNvSpPr/>
            <p:nvPr/>
          </p:nvSpPr>
          <p:spPr>
            <a:xfrm>
              <a:off x="1346598" y="280536"/>
              <a:ext cx="37346" cy="243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2E1CCFF4-B1F5-413C-B8D6-2393C775C066}"/>
                </a:ext>
              </a:extLst>
            </p:cNvPr>
            <p:cNvSpPr/>
            <p:nvPr/>
          </p:nvSpPr>
          <p:spPr>
            <a:xfrm>
              <a:off x="1408935" y="361692"/>
              <a:ext cx="161526" cy="161526"/>
            </a:xfrm>
            <a:custGeom>
              <a:avLst/>
              <a:gdLst>
                <a:gd name="connsiteX0" fmla="*/ 217439 w 434878"/>
                <a:gd name="connsiteY0" fmla="*/ 96953 h 434878"/>
                <a:gd name="connsiteX1" fmla="*/ 96953 w 434878"/>
                <a:gd name="connsiteY1" fmla="*/ 217439 h 434878"/>
                <a:gd name="connsiteX2" fmla="*/ 217439 w 434878"/>
                <a:gd name="connsiteY2" fmla="*/ 337925 h 434878"/>
                <a:gd name="connsiteX3" fmla="*/ 337925 w 434878"/>
                <a:gd name="connsiteY3" fmla="*/ 217439 h 434878"/>
                <a:gd name="connsiteX4" fmla="*/ 217439 w 434878"/>
                <a:gd name="connsiteY4" fmla="*/ 96953 h 434878"/>
                <a:gd name="connsiteX5" fmla="*/ 217439 w 434878"/>
                <a:gd name="connsiteY5" fmla="*/ 0 h 434878"/>
                <a:gd name="connsiteX6" fmla="*/ 434878 w 434878"/>
                <a:gd name="connsiteY6" fmla="*/ 217439 h 434878"/>
                <a:gd name="connsiteX7" fmla="*/ 217439 w 434878"/>
                <a:gd name="connsiteY7" fmla="*/ 434878 h 434878"/>
                <a:gd name="connsiteX8" fmla="*/ 0 w 434878"/>
                <a:gd name="connsiteY8" fmla="*/ 217439 h 434878"/>
                <a:gd name="connsiteX9" fmla="*/ 217439 w 434878"/>
                <a:gd name="connsiteY9" fmla="*/ 0 h 43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878" h="434878">
                  <a:moveTo>
                    <a:pt x="217439" y="96953"/>
                  </a:moveTo>
                  <a:cubicBezTo>
                    <a:pt x="150896" y="96953"/>
                    <a:pt x="96953" y="150896"/>
                    <a:pt x="96953" y="217439"/>
                  </a:cubicBezTo>
                  <a:cubicBezTo>
                    <a:pt x="96953" y="283982"/>
                    <a:pt x="150896" y="337925"/>
                    <a:pt x="217439" y="337925"/>
                  </a:cubicBezTo>
                  <a:cubicBezTo>
                    <a:pt x="283982" y="337925"/>
                    <a:pt x="337925" y="283982"/>
                    <a:pt x="337925" y="217439"/>
                  </a:cubicBezTo>
                  <a:cubicBezTo>
                    <a:pt x="337925" y="150896"/>
                    <a:pt x="283982" y="96953"/>
                    <a:pt x="217439" y="96953"/>
                  </a:cubicBezTo>
                  <a:close/>
                  <a:moveTo>
                    <a:pt x="217439" y="0"/>
                  </a:moveTo>
                  <a:cubicBezTo>
                    <a:pt x="337527" y="0"/>
                    <a:pt x="434878" y="97351"/>
                    <a:pt x="434878" y="217439"/>
                  </a:cubicBezTo>
                  <a:cubicBezTo>
                    <a:pt x="434878" y="337527"/>
                    <a:pt x="337527" y="434878"/>
                    <a:pt x="217439" y="434878"/>
                  </a:cubicBezTo>
                  <a:cubicBezTo>
                    <a:pt x="97351" y="434878"/>
                    <a:pt x="0" y="337527"/>
                    <a:pt x="0" y="217439"/>
                  </a:cubicBezTo>
                  <a:cubicBezTo>
                    <a:pt x="0" y="97351"/>
                    <a:pt x="97351" y="0"/>
                    <a:pt x="21743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1C13CB3C-1900-46CA-AE2F-C86134020F63}"/>
                </a:ext>
              </a:extLst>
            </p:cNvPr>
            <p:cNvSpPr/>
            <p:nvPr/>
          </p:nvSpPr>
          <p:spPr>
            <a:xfrm>
              <a:off x="1544151" y="369646"/>
              <a:ext cx="28408" cy="153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371AA727-9D89-457A-A467-78FE1B8AAE91}"/>
                </a:ext>
              </a:extLst>
            </p:cNvPr>
            <p:cNvSpPr/>
            <p:nvPr/>
          </p:nvSpPr>
          <p:spPr>
            <a:xfrm rot="16200000">
              <a:off x="1537326" y="491235"/>
              <a:ext cx="26746" cy="37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8" name="Grupo 28">
              <a:extLst>
                <a:ext uri="{FF2B5EF4-FFF2-40B4-BE49-F238E27FC236}">
                  <a16:creationId xmlns:a16="http://schemas.microsoft.com/office/drawing/2014/main" id="{D99B808A-B302-4DCD-AC82-574BC1D85D76}"/>
                </a:ext>
              </a:extLst>
            </p:cNvPr>
            <p:cNvGrpSpPr/>
            <p:nvPr/>
          </p:nvGrpSpPr>
          <p:grpSpPr>
            <a:xfrm>
              <a:off x="1602612" y="369139"/>
              <a:ext cx="159344" cy="161838"/>
              <a:chOff x="6437471" y="2391677"/>
              <a:chExt cx="1670458" cy="1696602"/>
            </a:xfrm>
            <a:grpFill/>
          </p:grpSpPr>
          <p:sp>
            <p:nvSpPr>
              <p:cNvPr id="146" name="Elipse 21">
                <a:extLst>
                  <a:ext uri="{FF2B5EF4-FFF2-40B4-BE49-F238E27FC236}">
                    <a16:creationId xmlns:a16="http://schemas.microsoft.com/office/drawing/2014/main" id="{4322A700-9FA1-4F98-9EA7-B8ACFBBAC3C6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 de cantos arredondados 25">
                <a:extLst>
                  <a:ext uri="{FF2B5EF4-FFF2-40B4-BE49-F238E27FC236}">
                    <a16:creationId xmlns:a16="http://schemas.microsoft.com/office/drawing/2014/main" id="{86FE141E-3DA7-41CF-8961-E6932396F269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de cantos arredondados 26">
                <a:extLst>
                  <a:ext uri="{FF2B5EF4-FFF2-40B4-BE49-F238E27FC236}">
                    <a16:creationId xmlns:a16="http://schemas.microsoft.com/office/drawing/2014/main" id="{F6464FC9-9E8D-4930-9995-7B4C5A33FD8E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9" name="Semicírculo 138">
              <a:extLst>
                <a:ext uri="{FF2B5EF4-FFF2-40B4-BE49-F238E27FC236}">
                  <a16:creationId xmlns:a16="http://schemas.microsoft.com/office/drawing/2014/main" id="{FB8BF764-0ACF-4C4B-9BE2-37A056687592}"/>
                </a:ext>
              </a:extLst>
            </p:cNvPr>
            <p:cNvSpPr/>
            <p:nvPr/>
          </p:nvSpPr>
          <p:spPr>
            <a:xfrm rot="10800000">
              <a:off x="1632899" y="483188"/>
              <a:ext cx="129057" cy="132234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5FB8E655-473B-4C08-B874-DE9C8AD21E00}"/>
                </a:ext>
              </a:extLst>
            </p:cNvPr>
            <p:cNvSpPr/>
            <p:nvPr/>
          </p:nvSpPr>
          <p:spPr>
            <a:xfrm>
              <a:off x="1729645" y="424919"/>
              <a:ext cx="32311" cy="127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Forma Livre: Forma 140">
              <a:extLst>
                <a:ext uri="{FF2B5EF4-FFF2-40B4-BE49-F238E27FC236}">
                  <a16:creationId xmlns:a16="http://schemas.microsoft.com/office/drawing/2014/main" id="{8465B44D-ADC8-408C-BE67-A0B993ADA66C}"/>
                </a:ext>
              </a:extLst>
            </p:cNvPr>
            <p:cNvSpPr/>
            <p:nvPr/>
          </p:nvSpPr>
          <p:spPr>
            <a:xfrm>
              <a:off x="907940" y="335883"/>
              <a:ext cx="200478" cy="200478"/>
            </a:xfrm>
            <a:custGeom>
              <a:avLst/>
              <a:gdLst>
                <a:gd name="connsiteX0" fmla="*/ 270317 w 539750"/>
                <a:gd name="connsiteY0" fmla="*/ 98621 h 539750"/>
                <a:gd name="connsiteX1" fmla="*/ 100546 w 539750"/>
                <a:gd name="connsiteY1" fmla="*/ 268392 h 539750"/>
                <a:gd name="connsiteX2" fmla="*/ 270317 w 539750"/>
                <a:gd name="connsiteY2" fmla="*/ 438163 h 539750"/>
                <a:gd name="connsiteX3" fmla="*/ 440088 w 539750"/>
                <a:gd name="connsiteY3" fmla="*/ 268392 h 539750"/>
                <a:gd name="connsiteX4" fmla="*/ 270317 w 539750"/>
                <a:gd name="connsiteY4" fmla="*/ 98621 h 539750"/>
                <a:gd name="connsiteX5" fmla="*/ 269875 w 539750"/>
                <a:gd name="connsiteY5" fmla="*/ 0 h 539750"/>
                <a:gd name="connsiteX6" fmla="*/ 539750 w 539750"/>
                <a:gd name="connsiteY6" fmla="*/ 269875 h 539750"/>
                <a:gd name="connsiteX7" fmla="*/ 269875 w 539750"/>
                <a:gd name="connsiteY7" fmla="*/ 539750 h 539750"/>
                <a:gd name="connsiteX8" fmla="*/ 0 w 539750"/>
                <a:gd name="connsiteY8" fmla="*/ 269875 h 539750"/>
                <a:gd name="connsiteX9" fmla="*/ 269875 w 539750"/>
                <a:gd name="connsiteY9" fmla="*/ 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50" h="539750">
                  <a:moveTo>
                    <a:pt x="270317" y="98621"/>
                  </a:moveTo>
                  <a:cubicBezTo>
                    <a:pt x="176555" y="98621"/>
                    <a:pt x="100546" y="174630"/>
                    <a:pt x="100546" y="268392"/>
                  </a:cubicBezTo>
                  <a:cubicBezTo>
                    <a:pt x="100546" y="362154"/>
                    <a:pt x="176555" y="438163"/>
                    <a:pt x="270317" y="438163"/>
                  </a:cubicBezTo>
                  <a:cubicBezTo>
                    <a:pt x="364079" y="438163"/>
                    <a:pt x="440088" y="362154"/>
                    <a:pt x="440088" y="268392"/>
                  </a:cubicBezTo>
                  <a:cubicBezTo>
                    <a:pt x="440088" y="174630"/>
                    <a:pt x="364079" y="98621"/>
                    <a:pt x="270317" y="98621"/>
                  </a:cubicBezTo>
                  <a:close/>
                  <a:moveTo>
                    <a:pt x="269875" y="0"/>
                  </a:moveTo>
                  <a:cubicBezTo>
                    <a:pt x="418923" y="0"/>
                    <a:pt x="539750" y="120827"/>
                    <a:pt x="539750" y="269875"/>
                  </a:cubicBezTo>
                  <a:cubicBezTo>
                    <a:pt x="539750" y="418923"/>
                    <a:pt x="418923" y="539750"/>
                    <a:pt x="269875" y="539750"/>
                  </a:cubicBezTo>
                  <a:cubicBezTo>
                    <a:pt x="120827" y="539750"/>
                    <a:pt x="0" y="418923"/>
                    <a:pt x="0" y="269875"/>
                  </a:cubicBezTo>
                  <a:cubicBezTo>
                    <a:pt x="0" y="120827"/>
                    <a:pt x="120827" y="0"/>
                    <a:pt x="269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148116FA-216F-470B-AF19-BA48BC8C6E7B}"/>
                </a:ext>
              </a:extLst>
            </p:cNvPr>
            <p:cNvSpPr/>
            <p:nvPr/>
          </p:nvSpPr>
          <p:spPr>
            <a:xfrm>
              <a:off x="834608" y="360595"/>
              <a:ext cx="47974" cy="163306"/>
            </a:xfrm>
            <a:prstGeom prst="roundRect">
              <a:avLst>
                <a:gd name="adj" fmla="val 48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: Cantos Arredondados 142">
              <a:extLst>
                <a:ext uri="{FF2B5EF4-FFF2-40B4-BE49-F238E27FC236}">
                  <a16:creationId xmlns:a16="http://schemas.microsoft.com/office/drawing/2014/main" id="{6017EF90-C6BC-4E81-AD3A-2BAA8D2DCD82}"/>
                </a:ext>
              </a:extLst>
            </p:cNvPr>
            <p:cNvSpPr/>
            <p:nvPr/>
          </p:nvSpPr>
          <p:spPr>
            <a:xfrm>
              <a:off x="834608" y="290657"/>
              <a:ext cx="47974" cy="47731"/>
            </a:xfrm>
            <a:prstGeom prst="roundRect">
              <a:avLst>
                <a:gd name="adj" fmla="val 331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D59B62EC-B937-41BA-9FB5-1BFF4B0BE187}"/>
                </a:ext>
              </a:extLst>
            </p:cNvPr>
            <p:cNvSpPr/>
            <p:nvPr/>
          </p:nvSpPr>
          <p:spPr>
            <a:xfrm>
              <a:off x="612969" y="330952"/>
              <a:ext cx="200478" cy="200478"/>
            </a:xfrm>
            <a:custGeom>
              <a:avLst/>
              <a:gdLst>
                <a:gd name="connsiteX0" fmla="*/ 270317 w 539750"/>
                <a:gd name="connsiteY0" fmla="*/ 98621 h 539750"/>
                <a:gd name="connsiteX1" fmla="*/ 100546 w 539750"/>
                <a:gd name="connsiteY1" fmla="*/ 268392 h 539750"/>
                <a:gd name="connsiteX2" fmla="*/ 270317 w 539750"/>
                <a:gd name="connsiteY2" fmla="*/ 438163 h 539750"/>
                <a:gd name="connsiteX3" fmla="*/ 440088 w 539750"/>
                <a:gd name="connsiteY3" fmla="*/ 268392 h 539750"/>
                <a:gd name="connsiteX4" fmla="*/ 270317 w 539750"/>
                <a:gd name="connsiteY4" fmla="*/ 98621 h 539750"/>
                <a:gd name="connsiteX5" fmla="*/ 269875 w 539750"/>
                <a:gd name="connsiteY5" fmla="*/ 0 h 539750"/>
                <a:gd name="connsiteX6" fmla="*/ 539750 w 539750"/>
                <a:gd name="connsiteY6" fmla="*/ 269875 h 539750"/>
                <a:gd name="connsiteX7" fmla="*/ 269875 w 539750"/>
                <a:gd name="connsiteY7" fmla="*/ 539750 h 539750"/>
                <a:gd name="connsiteX8" fmla="*/ 0 w 539750"/>
                <a:gd name="connsiteY8" fmla="*/ 269875 h 539750"/>
                <a:gd name="connsiteX9" fmla="*/ 269875 w 539750"/>
                <a:gd name="connsiteY9" fmla="*/ 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50" h="539750">
                  <a:moveTo>
                    <a:pt x="270317" y="98621"/>
                  </a:moveTo>
                  <a:cubicBezTo>
                    <a:pt x="176555" y="98621"/>
                    <a:pt x="100546" y="174630"/>
                    <a:pt x="100546" y="268392"/>
                  </a:cubicBezTo>
                  <a:cubicBezTo>
                    <a:pt x="100546" y="362154"/>
                    <a:pt x="176555" y="438163"/>
                    <a:pt x="270317" y="438163"/>
                  </a:cubicBezTo>
                  <a:cubicBezTo>
                    <a:pt x="364079" y="438163"/>
                    <a:pt x="440088" y="362154"/>
                    <a:pt x="440088" y="268392"/>
                  </a:cubicBezTo>
                  <a:cubicBezTo>
                    <a:pt x="440088" y="174630"/>
                    <a:pt x="364079" y="98621"/>
                    <a:pt x="270317" y="98621"/>
                  </a:cubicBezTo>
                  <a:close/>
                  <a:moveTo>
                    <a:pt x="269875" y="0"/>
                  </a:moveTo>
                  <a:cubicBezTo>
                    <a:pt x="418923" y="0"/>
                    <a:pt x="539750" y="120827"/>
                    <a:pt x="539750" y="269875"/>
                  </a:cubicBezTo>
                  <a:cubicBezTo>
                    <a:pt x="539750" y="418923"/>
                    <a:pt x="418923" y="539750"/>
                    <a:pt x="269875" y="539750"/>
                  </a:cubicBezTo>
                  <a:cubicBezTo>
                    <a:pt x="120827" y="539750"/>
                    <a:pt x="0" y="418923"/>
                    <a:pt x="0" y="269875"/>
                  </a:cubicBezTo>
                  <a:cubicBezTo>
                    <a:pt x="0" y="120827"/>
                    <a:pt x="120827" y="0"/>
                    <a:pt x="269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1AA07907-F0A6-47AC-9AA2-E178B37EBDF3}"/>
                </a:ext>
              </a:extLst>
            </p:cNvPr>
            <p:cNvSpPr/>
            <p:nvPr/>
          </p:nvSpPr>
          <p:spPr>
            <a:xfrm>
              <a:off x="612969" y="207187"/>
              <a:ext cx="37346" cy="252064"/>
            </a:xfrm>
            <a:prstGeom prst="roundRect">
              <a:avLst>
                <a:gd name="adj" fmla="val 48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E86F2188-14FF-4EA0-81A0-FECF3B042568}"/>
              </a:ext>
            </a:extLst>
          </p:cNvPr>
          <p:cNvGrpSpPr/>
          <p:nvPr/>
        </p:nvGrpSpPr>
        <p:grpSpPr>
          <a:xfrm>
            <a:off x="3624368" y="404664"/>
            <a:ext cx="430259" cy="425427"/>
            <a:chOff x="1866784" y="1977564"/>
            <a:chExt cx="2627993" cy="2598481"/>
          </a:xfrm>
        </p:grpSpPr>
        <p:sp>
          <p:nvSpPr>
            <p:cNvPr id="125" name="Hexágono 124">
              <a:extLst>
                <a:ext uri="{FF2B5EF4-FFF2-40B4-BE49-F238E27FC236}">
                  <a16:creationId xmlns:a16="http://schemas.microsoft.com/office/drawing/2014/main" id="{C0B24427-9143-495B-8069-6A23944F2C6A}"/>
                </a:ext>
              </a:extLst>
            </p:cNvPr>
            <p:cNvSpPr/>
            <p:nvPr/>
          </p:nvSpPr>
          <p:spPr>
            <a:xfrm rot="16200000">
              <a:off x="1773320" y="2071028"/>
              <a:ext cx="1355221" cy="1168293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Hexágono 125">
              <a:extLst>
                <a:ext uri="{FF2B5EF4-FFF2-40B4-BE49-F238E27FC236}">
                  <a16:creationId xmlns:a16="http://schemas.microsoft.com/office/drawing/2014/main" id="{E3FDC2F9-3F4A-4A95-AD05-43ECBEBCE037}"/>
                </a:ext>
              </a:extLst>
            </p:cNvPr>
            <p:cNvSpPr/>
            <p:nvPr/>
          </p:nvSpPr>
          <p:spPr>
            <a:xfrm rot="16200000">
              <a:off x="2302926" y="2212768"/>
              <a:ext cx="2146109" cy="185009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Hexágono 126">
              <a:extLst>
                <a:ext uri="{FF2B5EF4-FFF2-40B4-BE49-F238E27FC236}">
                  <a16:creationId xmlns:a16="http://schemas.microsoft.com/office/drawing/2014/main" id="{E857319F-430E-4B25-8140-73398A893D72}"/>
                </a:ext>
              </a:extLst>
            </p:cNvPr>
            <p:cNvSpPr/>
            <p:nvPr/>
          </p:nvSpPr>
          <p:spPr>
            <a:xfrm rot="16200000">
              <a:off x="3525114" y="3606382"/>
              <a:ext cx="1041490" cy="89783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3B7364A6-B3C2-493F-A20E-FCBAA62A2C6C}"/>
                </a:ext>
              </a:extLst>
            </p:cNvPr>
            <p:cNvSpPr/>
            <p:nvPr/>
          </p:nvSpPr>
          <p:spPr>
            <a:xfrm rot="16200000">
              <a:off x="2203752" y="2485417"/>
              <a:ext cx="1078511" cy="584145"/>
            </a:xfrm>
            <a:custGeom>
              <a:avLst/>
              <a:gdLst>
                <a:gd name="connsiteX0" fmla="*/ 1078510 w 1078510"/>
                <a:gd name="connsiteY0" fmla="*/ 553420 h 584146"/>
                <a:gd name="connsiteX1" fmla="*/ 1063148 w 1078510"/>
                <a:gd name="connsiteY1" fmla="*/ 584146 h 584146"/>
                <a:gd name="connsiteX2" fmla="*/ 292073 w 1078510"/>
                <a:gd name="connsiteY2" fmla="*/ 584146 h 584146"/>
                <a:gd name="connsiteX3" fmla="*/ 0 w 1078510"/>
                <a:gd name="connsiteY3" fmla="*/ 0 h 584146"/>
                <a:gd name="connsiteX4" fmla="*/ 801800 w 1078510"/>
                <a:gd name="connsiteY4" fmla="*/ 0 h 58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510" h="584146">
                  <a:moveTo>
                    <a:pt x="1078510" y="553420"/>
                  </a:moveTo>
                  <a:lnTo>
                    <a:pt x="1063148" y="584146"/>
                  </a:lnTo>
                  <a:lnTo>
                    <a:pt x="292073" y="584146"/>
                  </a:lnTo>
                  <a:lnTo>
                    <a:pt x="0" y="0"/>
                  </a:lnTo>
                  <a:lnTo>
                    <a:pt x="801800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Hexágono 128">
              <a:extLst>
                <a:ext uri="{FF2B5EF4-FFF2-40B4-BE49-F238E27FC236}">
                  <a16:creationId xmlns:a16="http://schemas.microsoft.com/office/drawing/2014/main" id="{C7D48914-1B0E-424F-9B44-C80D1FD60EE2}"/>
                </a:ext>
              </a:extLst>
            </p:cNvPr>
            <p:cNvSpPr/>
            <p:nvPr/>
          </p:nvSpPr>
          <p:spPr>
            <a:xfrm rot="16200000">
              <a:off x="2430299" y="3964168"/>
              <a:ext cx="572351" cy="49340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8E9CDF3B-4ADB-432D-BE39-9B6A35045566}"/>
                </a:ext>
              </a:extLst>
            </p:cNvPr>
            <p:cNvSpPr/>
            <p:nvPr/>
          </p:nvSpPr>
          <p:spPr>
            <a:xfrm rot="16200000">
              <a:off x="3671890" y="3459606"/>
              <a:ext cx="563845" cy="713748"/>
            </a:xfrm>
            <a:custGeom>
              <a:avLst/>
              <a:gdLst>
                <a:gd name="connsiteX0" fmla="*/ 563846 w 563846"/>
                <a:gd name="connsiteY0" fmla="*/ 448918 h 713748"/>
                <a:gd name="connsiteX1" fmla="*/ 431431 w 563846"/>
                <a:gd name="connsiteY1" fmla="*/ 713748 h 713748"/>
                <a:gd name="connsiteX2" fmla="*/ 356874 w 563846"/>
                <a:gd name="connsiteY2" fmla="*/ 713748 h 713748"/>
                <a:gd name="connsiteX3" fmla="*/ 0 w 563846"/>
                <a:gd name="connsiteY3" fmla="*/ 0 h 713748"/>
                <a:gd name="connsiteX4" fmla="*/ 339387 w 563846"/>
                <a:gd name="connsiteY4" fmla="*/ 0 h 71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46" h="713748">
                  <a:moveTo>
                    <a:pt x="563846" y="448918"/>
                  </a:moveTo>
                  <a:lnTo>
                    <a:pt x="431431" y="713748"/>
                  </a:lnTo>
                  <a:lnTo>
                    <a:pt x="356874" y="713748"/>
                  </a:lnTo>
                  <a:lnTo>
                    <a:pt x="0" y="0"/>
                  </a:lnTo>
                  <a:lnTo>
                    <a:pt x="339387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1" name="Gráfico 8" descr="Folha">
              <a:extLst>
                <a:ext uri="{FF2B5EF4-FFF2-40B4-BE49-F238E27FC236}">
                  <a16:creationId xmlns:a16="http://schemas.microsoft.com/office/drawing/2014/main" id="{32D2BE41-DE3D-4D52-B71B-15AA3658C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27064" y="2740687"/>
              <a:ext cx="897835" cy="897835"/>
            </a:xfrm>
            <a:prstGeom prst="rect">
              <a:avLst/>
            </a:prstGeom>
          </p:spPr>
        </p:pic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F1D6AA7C-F92E-41B6-9401-8C1B9D33B65D}"/>
              </a:ext>
            </a:extLst>
          </p:cNvPr>
          <p:cNvSpPr/>
          <p:nvPr/>
        </p:nvSpPr>
        <p:spPr>
          <a:xfrm>
            <a:off x="139010" y="188640"/>
            <a:ext cx="8825478" cy="6480720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B1EBF43C-E9D3-4F90-A721-146F25E97074}"/>
              </a:ext>
            </a:extLst>
          </p:cNvPr>
          <p:cNvGrpSpPr/>
          <p:nvPr/>
        </p:nvGrpSpPr>
        <p:grpSpPr>
          <a:xfrm rot="13759434" flipV="1">
            <a:off x="-884881" y="5324452"/>
            <a:ext cx="1712317" cy="2670518"/>
            <a:chOff x="6445772" y="1077492"/>
            <a:chExt cx="2324411" cy="3625136"/>
          </a:xfrm>
        </p:grpSpPr>
        <p:sp>
          <p:nvSpPr>
            <p:cNvPr id="179" name="Elipse 1">
              <a:extLst>
                <a:ext uri="{FF2B5EF4-FFF2-40B4-BE49-F238E27FC236}">
                  <a16:creationId xmlns:a16="http://schemas.microsoft.com/office/drawing/2014/main" id="{21B54DD6-EA97-4B0C-808C-EBB850DDC9D4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: Cantos Arredondados 179">
              <a:extLst>
                <a:ext uri="{FF2B5EF4-FFF2-40B4-BE49-F238E27FC236}">
                  <a16:creationId xmlns:a16="http://schemas.microsoft.com/office/drawing/2014/main" id="{13E0B0CF-522C-423E-B50E-37EF92E1BD1A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1" name="Agrupar 180">
              <a:extLst>
                <a:ext uri="{FF2B5EF4-FFF2-40B4-BE49-F238E27FC236}">
                  <a16:creationId xmlns:a16="http://schemas.microsoft.com/office/drawing/2014/main" id="{654D1E93-9181-43AD-8DFA-9724BCCD0F34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82" name="Agrupar 181">
                <a:extLst>
                  <a:ext uri="{FF2B5EF4-FFF2-40B4-BE49-F238E27FC236}">
                    <a16:creationId xmlns:a16="http://schemas.microsoft.com/office/drawing/2014/main" id="{47F73052-DAE4-4E45-B481-5C668C1582A5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86" name="Retângulo: Cantos Arredondados 185">
                  <a:extLst>
                    <a:ext uri="{FF2B5EF4-FFF2-40B4-BE49-F238E27FC236}">
                      <a16:creationId xmlns:a16="http://schemas.microsoft.com/office/drawing/2014/main" id="{62104FA3-B290-4B68-8D2B-E59816492A72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186">
                  <a:extLst>
                    <a:ext uri="{FF2B5EF4-FFF2-40B4-BE49-F238E27FC236}">
                      <a16:creationId xmlns:a16="http://schemas.microsoft.com/office/drawing/2014/main" id="{33733953-75CC-4895-80C5-9B69D8F92C98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8" name="Agrupar 187">
                  <a:extLst>
                    <a:ext uri="{FF2B5EF4-FFF2-40B4-BE49-F238E27FC236}">
                      <a16:creationId xmlns:a16="http://schemas.microsoft.com/office/drawing/2014/main" id="{21FE39B2-E515-4F02-9102-893F79283526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89" name="Retângulo: Cantos Arredondados 188">
                    <a:extLst>
                      <a:ext uri="{FF2B5EF4-FFF2-40B4-BE49-F238E27FC236}">
                        <a16:creationId xmlns:a16="http://schemas.microsoft.com/office/drawing/2014/main" id="{8D970B43-BD69-4384-B475-9C6E9057F88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Retângulo: Cantos Arredondados 189">
                    <a:extLst>
                      <a:ext uri="{FF2B5EF4-FFF2-40B4-BE49-F238E27FC236}">
                        <a16:creationId xmlns:a16="http://schemas.microsoft.com/office/drawing/2014/main" id="{3BB2604D-3769-4F6F-9E2F-BA4A6207F5B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3" name="Agrupar 182">
                <a:extLst>
                  <a:ext uri="{FF2B5EF4-FFF2-40B4-BE49-F238E27FC236}">
                    <a16:creationId xmlns:a16="http://schemas.microsoft.com/office/drawing/2014/main" id="{7D7772C1-B011-48EB-A8D2-A0F243D61F65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84" name="Retângulo: Cantos Arredondados 183">
                  <a:extLst>
                    <a:ext uri="{FF2B5EF4-FFF2-40B4-BE49-F238E27FC236}">
                      <a16:creationId xmlns:a16="http://schemas.microsoft.com/office/drawing/2014/main" id="{75D16510-BA8C-4CDA-86F1-DED55EB13A7B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184">
                  <a:extLst>
                    <a:ext uri="{FF2B5EF4-FFF2-40B4-BE49-F238E27FC236}">
                      <a16:creationId xmlns:a16="http://schemas.microsoft.com/office/drawing/2014/main" id="{CAA57DC0-2923-4DBB-ADEC-5F9E4888AA70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89C0499C-43B7-4DFE-BD0E-682E6DBD30DF}"/>
              </a:ext>
            </a:extLst>
          </p:cNvPr>
          <p:cNvGrpSpPr/>
          <p:nvPr/>
        </p:nvGrpSpPr>
        <p:grpSpPr>
          <a:xfrm rot="7840566" flipH="1" flipV="1">
            <a:off x="8187254" y="5604198"/>
            <a:ext cx="1712317" cy="2670518"/>
            <a:chOff x="6445772" y="1077492"/>
            <a:chExt cx="2324411" cy="3625136"/>
          </a:xfrm>
        </p:grpSpPr>
        <p:sp>
          <p:nvSpPr>
            <p:cNvPr id="192" name="Elipse 1">
              <a:extLst>
                <a:ext uri="{FF2B5EF4-FFF2-40B4-BE49-F238E27FC236}">
                  <a16:creationId xmlns:a16="http://schemas.microsoft.com/office/drawing/2014/main" id="{58492686-0982-472A-A83E-C93C54F53939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: Cantos Arredondados 192">
              <a:extLst>
                <a:ext uri="{FF2B5EF4-FFF2-40B4-BE49-F238E27FC236}">
                  <a16:creationId xmlns:a16="http://schemas.microsoft.com/office/drawing/2014/main" id="{F791BC86-9722-4BA9-95CC-E7E0964EEF39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id="{F53D3FB2-C863-4A76-8ED1-518E77736077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95" name="Agrupar 194">
                <a:extLst>
                  <a:ext uri="{FF2B5EF4-FFF2-40B4-BE49-F238E27FC236}">
                    <a16:creationId xmlns:a16="http://schemas.microsoft.com/office/drawing/2014/main" id="{F479289D-579C-491B-8D3C-1B069E8BC46D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99" name="Retângulo: Cantos Arredondados 198">
                  <a:extLst>
                    <a:ext uri="{FF2B5EF4-FFF2-40B4-BE49-F238E27FC236}">
                      <a16:creationId xmlns:a16="http://schemas.microsoft.com/office/drawing/2014/main" id="{0E265C94-50B0-4781-A0F1-AB4641F90C90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: Cantos Arredondados 199">
                  <a:extLst>
                    <a:ext uri="{FF2B5EF4-FFF2-40B4-BE49-F238E27FC236}">
                      <a16:creationId xmlns:a16="http://schemas.microsoft.com/office/drawing/2014/main" id="{8C0B2DED-FA6A-4071-8AB7-2F72B4BC8E6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1" name="Agrupar 200">
                  <a:extLst>
                    <a:ext uri="{FF2B5EF4-FFF2-40B4-BE49-F238E27FC236}">
                      <a16:creationId xmlns:a16="http://schemas.microsoft.com/office/drawing/2014/main" id="{0E790C51-3073-415A-A411-83CC759AF731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202" name="Retângulo: Cantos Arredondados 201">
                    <a:extLst>
                      <a:ext uri="{FF2B5EF4-FFF2-40B4-BE49-F238E27FC236}">
                        <a16:creationId xmlns:a16="http://schemas.microsoft.com/office/drawing/2014/main" id="{06FCF10E-9358-4B00-8CCB-69D2C1DDB4D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:a16="http://schemas.microsoft.com/office/drawing/2014/main" id="{1D8CF898-93D7-4DC3-80AF-0A13F69A444A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96" name="Agrupar 195">
                <a:extLst>
                  <a:ext uri="{FF2B5EF4-FFF2-40B4-BE49-F238E27FC236}">
                    <a16:creationId xmlns:a16="http://schemas.microsoft.com/office/drawing/2014/main" id="{7083023E-D378-4AF5-A925-F010A1138CAA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97" name="Retângulo: Cantos Arredondados 196">
                  <a:extLst>
                    <a:ext uri="{FF2B5EF4-FFF2-40B4-BE49-F238E27FC236}">
                      <a16:creationId xmlns:a16="http://schemas.microsoft.com/office/drawing/2014/main" id="{71424D16-335D-4916-91D8-AF6CBE2DE405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:a16="http://schemas.microsoft.com/office/drawing/2014/main" id="{AD4D15F6-427F-449B-B495-2F02C3FAC04E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2" name="Agrupar 151">
            <a:extLst>
              <a:ext uri="{FF2B5EF4-FFF2-40B4-BE49-F238E27FC236}">
                <a16:creationId xmlns:a16="http://schemas.microsoft.com/office/drawing/2014/main" id="{E27A10FA-2271-4B03-8CBF-833B2832C17E}"/>
              </a:ext>
            </a:extLst>
          </p:cNvPr>
          <p:cNvGrpSpPr/>
          <p:nvPr/>
        </p:nvGrpSpPr>
        <p:grpSpPr>
          <a:xfrm rot="7840566">
            <a:off x="-538642" y="-930596"/>
            <a:ext cx="1712317" cy="2670518"/>
            <a:chOff x="6445772" y="1077492"/>
            <a:chExt cx="2324411" cy="3625136"/>
          </a:xfrm>
        </p:grpSpPr>
        <p:sp>
          <p:nvSpPr>
            <p:cNvPr id="153" name="Elipse 1">
              <a:extLst>
                <a:ext uri="{FF2B5EF4-FFF2-40B4-BE49-F238E27FC236}">
                  <a16:creationId xmlns:a16="http://schemas.microsoft.com/office/drawing/2014/main" id="{86D4907C-792D-4333-9BDA-AB1AE0E39C5B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686E7B87-7244-4F49-9051-92E43984F63C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id="{40592538-70C0-44F2-910C-1BC10AF7E35A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56" name="Agrupar 155">
                <a:extLst>
                  <a:ext uri="{FF2B5EF4-FFF2-40B4-BE49-F238E27FC236}">
                    <a16:creationId xmlns:a16="http://schemas.microsoft.com/office/drawing/2014/main" id="{E6C5B967-A218-4C68-A9BD-5BA7CB8DCC75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60" name="Retângulo: Cantos Arredondados 159">
                  <a:extLst>
                    <a:ext uri="{FF2B5EF4-FFF2-40B4-BE49-F238E27FC236}">
                      <a16:creationId xmlns:a16="http://schemas.microsoft.com/office/drawing/2014/main" id="{6A62BAE2-4ECE-4270-8E39-1D4D600FE21E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1" name="Retângulo: Cantos Arredondados 160">
                  <a:extLst>
                    <a:ext uri="{FF2B5EF4-FFF2-40B4-BE49-F238E27FC236}">
                      <a16:creationId xmlns:a16="http://schemas.microsoft.com/office/drawing/2014/main" id="{D7F7738A-7B66-4ADC-B7D7-342FDE260E42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FBEA8FAF-6ED1-438A-B09B-849C5346EB01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63" name="Retângulo: Cantos Arredondados 162">
                    <a:extLst>
                      <a:ext uri="{FF2B5EF4-FFF2-40B4-BE49-F238E27FC236}">
                        <a16:creationId xmlns:a16="http://schemas.microsoft.com/office/drawing/2014/main" id="{2DFDCD94-4F15-4733-A300-401768B536D5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163">
                    <a:extLst>
                      <a:ext uri="{FF2B5EF4-FFF2-40B4-BE49-F238E27FC236}">
                        <a16:creationId xmlns:a16="http://schemas.microsoft.com/office/drawing/2014/main" id="{DE908EA2-D2C3-4162-93F4-64E4C2AE1F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id="{24E3EAC9-9B1D-4128-AE68-5132417A5821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58" name="Retângulo: Cantos Arredondados 157">
                  <a:extLst>
                    <a:ext uri="{FF2B5EF4-FFF2-40B4-BE49-F238E27FC236}">
                      <a16:creationId xmlns:a16="http://schemas.microsoft.com/office/drawing/2014/main" id="{A58ACA30-775B-461E-B770-73DB6DCD69C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9" name="Retângulo: Cantos Arredondados 158">
                  <a:extLst>
                    <a:ext uri="{FF2B5EF4-FFF2-40B4-BE49-F238E27FC236}">
                      <a16:creationId xmlns:a16="http://schemas.microsoft.com/office/drawing/2014/main" id="{1DC28F12-918B-4797-A607-F3ABD8E5B964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4411B56D-7507-4332-BBBA-64FDEAA9F72F}"/>
              </a:ext>
            </a:extLst>
          </p:cNvPr>
          <p:cNvGrpSpPr/>
          <p:nvPr/>
        </p:nvGrpSpPr>
        <p:grpSpPr>
          <a:xfrm rot="13759434" flipH="1">
            <a:off x="8015177" y="-887918"/>
            <a:ext cx="1712317" cy="2670518"/>
            <a:chOff x="6445772" y="1077492"/>
            <a:chExt cx="2324411" cy="3625136"/>
          </a:xfrm>
        </p:grpSpPr>
        <p:sp>
          <p:nvSpPr>
            <p:cNvPr id="166" name="Elipse 1">
              <a:extLst>
                <a:ext uri="{FF2B5EF4-FFF2-40B4-BE49-F238E27FC236}">
                  <a16:creationId xmlns:a16="http://schemas.microsoft.com/office/drawing/2014/main" id="{8F6FE7E1-93A4-4A9D-A4EB-AB0EE4A07592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tângulo: Cantos Arredondados 166">
              <a:extLst>
                <a:ext uri="{FF2B5EF4-FFF2-40B4-BE49-F238E27FC236}">
                  <a16:creationId xmlns:a16="http://schemas.microsoft.com/office/drawing/2014/main" id="{3527CF9F-7F73-46BA-9821-B724AA999308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8" name="Agrupar 167">
              <a:extLst>
                <a:ext uri="{FF2B5EF4-FFF2-40B4-BE49-F238E27FC236}">
                  <a16:creationId xmlns:a16="http://schemas.microsoft.com/office/drawing/2014/main" id="{4782A223-C734-4DF3-B6FF-A87AE6C544D9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69" name="Agrupar 168">
                <a:extLst>
                  <a:ext uri="{FF2B5EF4-FFF2-40B4-BE49-F238E27FC236}">
                    <a16:creationId xmlns:a16="http://schemas.microsoft.com/office/drawing/2014/main" id="{60EEA78C-B40F-4A31-A7F1-7CCB648DAD44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73" name="Retângulo: Cantos Arredondados 172">
                  <a:extLst>
                    <a:ext uri="{FF2B5EF4-FFF2-40B4-BE49-F238E27FC236}">
                      <a16:creationId xmlns:a16="http://schemas.microsoft.com/office/drawing/2014/main" id="{ED216696-5C15-4EA8-B842-9BE7EB61064D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73">
                  <a:extLst>
                    <a:ext uri="{FF2B5EF4-FFF2-40B4-BE49-F238E27FC236}">
                      <a16:creationId xmlns:a16="http://schemas.microsoft.com/office/drawing/2014/main" id="{1E31C734-53D7-491A-8F4F-2960A338A051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5" name="Agrupar 174">
                  <a:extLst>
                    <a:ext uri="{FF2B5EF4-FFF2-40B4-BE49-F238E27FC236}">
                      <a16:creationId xmlns:a16="http://schemas.microsoft.com/office/drawing/2014/main" id="{FE00BFF7-C779-46F3-8459-1AD5CACE5A4E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76" name="Retângulo: Cantos Arredondados 175">
                    <a:extLst>
                      <a:ext uri="{FF2B5EF4-FFF2-40B4-BE49-F238E27FC236}">
                        <a16:creationId xmlns:a16="http://schemas.microsoft.com/office/drawing/2014/main" id="{EEEC0DC3-B88D-449B-85C9-995AD55F82A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Retângulo: Cantos Arredondados 176">
                    <a:extLst>
                      <a:ext uri="{FF2B5EF4-FFF2-40B4-BE49-F238E27FC236}">
                        <a16:creationId xmlns:a16="http://schemas.microsoft.com/office/drawing/2014/main" id="{E5F51B56-12FE-4473-96DD-4058871CCEFC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0" name="Agrupar 169">
                <a:extLst>
                  <a:ext uri="{FF2B5EF4-FFF2-40B4-BE49-F238E27FC236}">
                    <a16:creationId xmlns:a16="http://schemas.microsoft.com/office/drawing/2014/main" id="{FD17006A-2554-448D-A66B-1BF1B23EA188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71" name="Retângulo: Cantos Arredondados 170">
                  <a:extLst>
                    <a:ext uri="{FF2B5EF4-FFF2-40B4-BE49-F238E27FC236}">
                      <a16:creationId xmlns:a16="http://schemas.microsoft.com/office/drawing/2014/main" id="{C393F67D-D736-43EC-8ECC-4CE85FD68EC4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71">
                  <a:extLst>
                    <a:ext uri="{FF2B5EF4-FFF2-40B4-BE49-F238E27FC236}">
                      <a16:creationId xmlns:a16="http://schemas.microsoft.com/office/drawing/2014/main" id="{DE453217-2E2F-4143-80F8-2D25893B84F3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773101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pa mundi png">
            <a:extLst>
              <a:ext uri="{FF2B5EF4-FFF2-40B4-BE49-F238E27FC236}">
                <a16:creationId xmlns:a16="http://schemas.microsoft.com/office/drawing/2014/main" id="{A93278D7-D474-4C17-AE0F-E2B2CE44D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784"/>
                    </a14:imgEffect>
                    <a14:imgEffect>
                      <a14:brightnessContrast bright="-10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716" y="-1251520"/>
            <a:ext cx="12889432" cy="8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F9C233A-CE66-4CB6-8FFA-68DC3BA498D3}"/>
              </a:ext>
            </a:extLst>
          </p:cNvPr>
          <p:cNvSpPr txBox="1"/>
          <p:nvPr/>
        </p:nvSpPr>
        <p:spPr>
          <a:xfrm>
            <a:off x="1618402" y="1445916"/>
            <a:ext cx="59071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0" b="1" dirty="0">
                <a:solidFill>
                  <a:srgbClr val="8AF200"/>
                </a:solidFill>
                <a:latin typeface="Mikado Black" panose="02000000000000000000" pitchFamily="50" charset="0"/>
              </a:rPr>
              <a:t>OBRIGADO!</a:t>
            </a:r>
          </a:p>
        </p:txBody>
      </p: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E451CF99-FAFE-4810-B3B9-9BF7E637FFA3}"/>
              </a:ext>
            </a:extLst>
          </p:cNvPr>
          <p:cNvGrpSpPr/>
          <p:nvPr/>
        </p:nvGrpSpPr>
        <p:grpSpPr>
          <a:xfrm>
            <a:off x="4141764" y="421702"/>
            <a:ext cx="1377868" cy="489556"/>
            <a:chOff x="612969" y="207187"/>
            <a:chExt cx="1148987" cy="408235"/>
          </a:xfrm>
          <a:solidFill>
            <a:schemeClr val="bg1">
              <a:lumMod val="75000"/>
            </a:schemeClr>
          </a:solidFill>
        </p:grpSpPr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9271A25F-4958-43E9-B014-745082CD8374}"/>
                </a:ext>
              </a:extLst>
            </p:cNvPr>
            <p:cNvSpPr/>
            <p:nvPr/>
          </p:nvSpPr>
          <p:spPr>
            <a:xfrm>
              <a:off x="1135373" y="434557"/>
              <a:ext cx="28408" cy="178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3" name="Forma Livre: Forma 132">
              <a:extLst>
                <a:ext uri="{FF2B5EF4-FFF2-40B4-BE49-F238E27FC236}">
                  <a16:creationId xmlns:a16="http://schemas.microsoft.com/office/drawing/2014/main" id="{A7FD1C38-F649-474A-9DFE-61B9F53BD04E}"/>
                </a:ext>
              </a:extLst>
            </p:cNvPr>
            <p:cNvSpPr/>
            <p:nvPr/>
          </p:nvSpPr>
          <p:spPr>
            <a:xfrm>
              <a:off x="1135374" y="344560"/>
              <a:ext cx="178651" cy="178651"/>
            </a:xfrm>
            <a:custGeom>
              <a:avLst/>
              <a:gdLst>
                <a:gd name="connsiteX0" fmla="*/ 240492 w 480984"/>
                <a:gd name="connsiteY0" fmla="*/ 93424 h 480984"/>
                <a:gd name="connsiteX1" fmla="*/ 93424 w 480984"/>
                <a:gd name="connsiteY1" fmla="*/ 240492 h 480984"/>
                <a:gd name="connsiteX2" fmla="*/ 240492 w 480984"/>
                <a:gd name="connsiteY2" fmla="*/ 387560 h 480984"/>
                <a:gd name="connsiteX3" fmla="*/ 387560 w 480984"/>
                <a:gd name="connsiteY3" fmla="*/ 240492 h 480984"/>
                <a:gd name="connsiteX4" fmla="*/ 240492 w 480984"/>
                <a:gd name="connsiteY4" fmla="*/ 93424 h 480984"/>
                <a:gd name="connsiteX5" fmla="*/ 240492 w 480984"/>
                <a:gd name="connsiteY5" fmla="*/ 0 h 480984"/>
                <a:gd name="connsiteX6" fmla="*/ 480984 w 480984"/>
                <a:gd name="connsiteY6" fmla="*/ 240492 h 480984"/>
                <a:gd name="connsiteX7" fmla="*/ 240492 w 480984"/>
                <a:gd name="connsiteY7" fmla="*/ 480984 h 480984"/>
                <a:gd name="connsiteX8" fmla="*/ 0 w 480984"/>
                <a:gd name="connsiteY8" fmla="*/ 240492 h 480984"/>
                <a:gd name="connsiteX9" fmla="*/ 240492 w 480984"/>
                <a:gd name="connsiteY9" fmla="*/ 0 h 48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984" h="480984">
                  <a:moveTo>
                    <a:pt x="240492" y="93424"/>
                  </a:moveTo>
                  <a:cubicBezTo>
                    <a:pt x="159269" y="93424"/>
                    <a:pt x="93424" y="159269"/>
                    <a:pt x="93424" y="240492"/>
                  </a:cubicBezTo>
                  <a:cubicBezTo>
                    <a:pt x="93424" y="321715"/>
                    <a:pt x="159269" y="387560"/>
                    <a:pt x="240492" y="387560"/>
                  </a:cubicBezTo>
                  <a:cubicBezTo>
                    <a:pt x="321715" y="387560"/>
                    <a:pt x="387560" y="321715"/>
                    <a:pt x="387560" y="240492"/>
                  </a:cubicBezTo>
                  <a:cubicBezTo>
                    <a:pt x="387560" y="159269"/>
                    <a:pt x="321715" y="93424"/>
                    <a:pt x="240492" y="93424"/>
                  </a:cubicBezTo>
                  <a:close/>
                  <a:moveTo>
                    <a:pt x="240492" y="0"/>
                  </a:moveTo>
                  <a:cubicBezTo>
                    <a:pt x="373312" y="0"/>
                    <a:pt x="480984" y="107672"/>
                    <a:pt x="480984" y="240492"/>
                  </a:cubicBezTo>
                  <a:cubicBezTo>
                    <a:pt x="480984" y="373312"/>
                    <a:pt x="373312" y="480984"/>
                    <a:pt x="240492" y="480984"/>
                  </a:cubicBezTo>
                  <a:cubicBezTo>
                    <a:pt x="107672" y="480984"/>
                    <a:pt x="0" y="373312"/>
                    <a:pt x="0" y="240492"/>
                  </a:cubicBezTo>
                  <a:cubicBezTo>
                    <a:pt x="0" y="107672"/>
                    <a:pt x="107672" y="0"/>
                    <a:pt x="24049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84FF3094-6BCB-4113-A473-94CE2CE949F9}"/>
                </a:ext>
              </a:extLst>
            </p:cNvPr>
            <p:cNvSpPr/>
            <p:nvPr/>
          </p:nvSpPr>
          <p:spPr>
            <a:xfrm>
              <a:off x="1346598" y="280536"/>
              <a:ext cx="37346" cy="243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2E1CCFF4-B1F5-413C-B8D6-2393C775C066}"/>
                </a:ext>
              </a:extLst>
            </p:cNvPr>
            <p:cNvSpPr/>
            <p:nvPr/>
          </p:nvSpPr>
          <p:spPr>
            <a:xfrm>
              <a:off x="1408935" y="361692"/>
              <a:ext cx="161526" cy="161526"/>
            </a:xfrm>
            <a:custGeom>
              <a:avLst/>
              <a:gdLst>
                <a:gd name="connsiteX0" fmla="*/ 217439 w 434878"/>
                <a:gd name="connsiteY0" fmla="*/ 96953 h 434878"/>
                <a:gd name="connsiteX1" fmla="*/ 96953 w 434878"/>
                <a:gd name="connsiteY1" fmla="*/ 217439 h 434878"/>
                <a:gd name="connsiteX2" fmla="*/ 217439 w 434878"/>
                <a:gd name="connsiteY2" fmla="*/ 337925 h 434878"/>
                <a:gd name="connsiteX3" fmla="*/ 337925 w 434878"/>
                <a:gd name="connsiteY3" fmla="*/ 217439 h 434878"/>
                <a:gd name="connsiteX4" fmla="*/ 217439 w 434878"/>
                <a:gd name="connsiteY4" fmla="*/ 96953 h 434878"/>
                <a:gd name="connsiteX5" fmla="*/ 217439 w 434878"/>
                <a:gd name="connsiteY5" fmla="*/ 0 h 434878"/>
                <a:gd name="connsiteX6" fmla="*/ 434878 w 434878"/>
                <a:gd name="connsiteY6" fmla="*/ 217439 h 434878"/>
                <a:gd name="connsiteX7" fmla="*/ 217439 w 434878"/>
                <a:gd name="connsiteY7" fmla="*/ 434878 h 434878"/>
                <a:gd name="connsiteX8" fmla="*/ 0 w 434878"/>
                <a:gd name="connsiteY8" fmla="*/ 217439 h 434878"/>
                <a:gd name="connsiteX9" fmla="*/ 217439 w 434878"/>
                <a:gd name="connsiteY9" fmla="*/ 0 h 43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878" h="434878">
                  <a:moveTo>
                    <a:pt x="217439" y="96953"/>
                  </a:moveTo>
                  <a:cubicBezTo>
                    <a:pt x="150896" y="96953"/>
                    <a:pt x="96953" y="150896"/>
                    <a:pt x="96953" y="217439"/>
                  </a:cubicBezTo>
                  <a:cubicBezTo>
                    <a:pt x="96953" y="283982"/>
                    <a:pt x="150896" y="337925"/>
                    <a:pt x="217439" y="337925"/>
                  </a:cubicBezTo>
                  <a:cubicBezTo>
                    <a:pt x="283982" y="337925"/>
                    <a:pt x="337925" y="283982"/>
                    <a:pt x="337925" y="217439"/>
                  </a:cubicBezTo>
                  <a:cubicBezTo>
                    <a:pt x="337925" y="150896"/>
                    <a:pt x="283982" y="96953"/>
                    <a:pt x="217439" y="96953"/>
                  </a:cubicBezTo>
                  <a:close/>
                  <a:moveTo>
                    <a:pt x="217439" y="0"/>
                  </a:moveTo>
                  <a:cubicBezTo>
                    <a:pt x="337527" y="0"/>
                    <a:pt x="434878" y="97351"/>
                    <a:pt x="434878" y="217439"/>
                  </a:cubicBezTo>
                  <a:cubicBezTo>
                    <a:pt x="434878" y="337527"/>
                    <a:pt x="337527" y="434878"/>
                    <a:pt x="217439" y="434878"/>
                  </a:cubicBezTo>
                  <a:cubicBezTo>
                    <a:pt x="97351" y="434878"/>
                    <a:pt x="0" y="337527"/>
                    <a:pt x="0" y="217439"/>
                  </a:cubicBezTo>
                  <a:cubicBezTo>
                    <a:pt x="0" y="97351"/>
                    <a:pt x="97351" y="0"/>
                    <a:pt x="21743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1C13CB3C-1900-46CA-AE2F-C86134020F63}"/>
                </a:ext>
              </a:extLst>
            </p:cNvPr>
            <p:cNvSpPr/>
            <p:nvPr/>
          </p:nvSpPr>
          <p:spPr>
            <a:xfrm>
              <a:off x="1544151" y="369646"/>
              <a:ext cx="28408" cy="153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371AA727-9D89-457A-A467-78FE1B8AAE91}"/>
                </a:ext>
              </a:extLst>
            </p:cNvPr>
            <p:cNvSpPr/>
            <p:nvPr/>
          </p:nvSpPr>
          <p:spPr>
            <a:xfrm rot="16200000">
              <a:off x="1537326" y="491235"/>
              <a:ext cx="26746" cy="37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8" name="Grupo 28">
              <a:extLst>
                <a:ext uri="{FF2B5EF4-FFF2-40B4-BE49-F238E27FC236}">
                  <a16:creationId xmlns:a16="http://schemas.microsoft.com/office/drawing/2014/main" id="{D99B808A-B302-4DCD-AC82-574BC1D85D76}"/>
                </a:ext>
              </a:extLst>
            </p:cNvPr>
            <p:cNvGrpSpPr/>
            <p:nvPr/>
          </p:nvGrpSpPr>
          <p:grpSpPr>
            <a:xfrm>
              <a:off x="1602612" y="369139"/>
              <a:ext cx="159344" cy="161838"/>
              <a:chOff x="6437471" y="2391677"/>
              <a:chExt cx="1670458" cy="1696602"/>
            </a:xfrm>
            <a:grpFill/>
          </p:grpSpPr>
          <p:sp>
            <p:nvSpPr>
              <p:cNvPr id="146" name="Elipse 21">
                <a:extLst>
                  <a:ext uri="{FF2B5EF4-FFF2-40B4-BE49-F238E27FC236}">
                    <a16:creationId xmlns:a16="http://schemas.microsoft.com/office/drawing/2014/main" id="{4322A700-9FA1-4F98-9EA7-B8ACFBBAC3C6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 de cantos arredondados 25">
                <a:extLst>
                  <a:ext uri="{FF2B5EF4-FFF2-40B4-BE49-F238E27FC236}">
                    <a16:creationId xmlns:a16="http://schemas.microsoft.com/office/drawing/2014/main" id="{86FE141E-3DA7-41CF-8961-E6932396F269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de cantos arredondados 26">
                <a:extLst>
                  <a:ext uri="{FF2B5EF4-FFF2-40B4-BE49-F238E27FC236}">
                    <a16:creationId xmlns:a16="http://schemas.microsoft.com/office/drawing/2014/main" id="{F6464FC9-9E8D-4930-9995-7B4C5A33FD8E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9" name="Semicírculo 138">
              <a:extLst>
                <a:ext uri="{FF2B5EF4-FFF2-40B4-BE49-F238E27FC236}">
                  <a16:creationId xmlns:a16="http://schemas.microsoft.com/office/drawing/2014/main" id="{FB8BF764-0ACF-4C4B-9BE2-37A056687592}"/>
                </a:ext>
              </a:extLst>
            </p:cNvPr>
            <p:cNvSpPr/>
            <p:nvPr/>
          </p:nvSpPr>
          <p:spPr>
            <a:xfrm rot="10800000">
              <a:off x="1632899" y="483188"/>
              <a:ext cx="129057" cy="132234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5FB8E655-473B-4C08-B874-DE9C8AD21E00}"/>
                </a:ext>
              </a:extLst>
            </p:cNvPr>
            <p:cNvSpPr/>
            <p:nvPr/>
          </p:nvSpPr>
          <p:spPr>
            <a:xfrm>
              <a:off x="1729645" y="424919"/>
              <a:ext cx="32311" cy="127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Forma Livre: Forma 140">
              <a:extLst>
                <a:ext uri="{FF2B5EF4-FFF2-40B4-BE49-F238E27FC236}">
                  <a16:creationId xmlns:a16="http://schemas.microsoft.com/office/drawing/2014/main" id="{8465B44D-ADC8-408C-BE67-A0B993ADA66C}"/>
                </a:ext>
              </a:extLst>
            </p:cNvPr>
            <p:cNvSpPr/>
            <p:nvPr/>
          </p:nvSpPr>
          <p:spPr>
            <a:xfrm>
              <a:off x="907940" y="335883"/>
              <a:ext cx="200478" cy="200478"/>
            </a:xfrm>
            <a:custGeom>
              <a:avLst/>
              <a:gdLst>
                <a:gd name="connsiteX0" fmla="*/ 270317 w 539750"/>
                <a:gd name="connsiteY0" fmla="*/ 98621 h 539750"/>
                <a:gd name="connsiteX1" fmla="*/ 100546 w 539750"/>
                <a:gd name="connsiteY1" fmla="*/ 268392 h 539750"/>
                <a:gd name="connsiteX2" fmla="*/ 270317 w 539750"/>
                <a:gd name="connsiteY2" fmla="*/ 438163 h 539750"/>
                <a:gd name="connsiteX3" fmla="*/ 440088 w 539750"/>
                <a:gd name="connsiteY3" fmla="*/ 268392 h 539750"/>
                <a:gd name="connsiteX4" fmla="*/ 270317 w 539750"/>
                <a:gd name="connsiteY4" fmla="*/ 98621 h 539750"/>
                <a:gd name="connsiteX5" fmla="*/ 269875 w 539750"/>
                <a:gd name="connsiteY5" fmla="*/ 0 h 539750"/>
                <a:gd name="connsiteX6" fmla="*/ 539750 w 539750"/>
                <a:gd name="connsiteY6" fmla="*/ 269875 h 539750"/>
                <a:gd name="connsiteX7" fmla="*/ 269875 w 539750"/>
                <a:gd name="connsiteY7" fmla="*/ 539750 h 539750"/>
                <a:gd name="connsiteX8" fmla="*/ 0 w 539750"/>
                <a:gd name="connsiteY8" fmla="*/ 269875 h 539750"/>
                <a:gd name="connsiteX9" fmla="*/ 269875 w 539750"/>
                <a:gd name="connsiteY9" fmla="*/ 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50" h="539750">
                  <a:moveTo>
                    <a:pt x="270317" y="98621"/>
                  </a:moveTo>
                  <a:cubicBezTo>
                    <a:pt x="176555" y="98621"/>
                    <a:pt x="100546" y="174630"/>
                    <a:pt x="100546" y="268392"/>
                  </a:cubicBezTo>
                  <a:cubicBezTo>
                    <a:pt x="100546" y="362154"/>
                    <a:pt x="176555" y="438163"/>
                    <a:pt x="270317" y="438163"/>
                  </a:cubicBezTo>
                  <a:cubicBezTo>
                    <a:pt x="364079" y="438163"/>
                    <a:pt x="440088" y="362154"/>
                    <a:pt x="440088" y="268392"/>
                  </a:cubicBezTo>
                  <a:cubicBezTo>
                    <a:pt x="440088" y="174630"/>
                    <a:pt x="364079" y="98621"/>
                    <a:pt x="270317" y="98621"/>
                  </a:cubicBezTo>
                  <a:close/>
                  <a:moveTo>
                    <a:pt x="269875" y="0"/>
                  </a:moveTo>
                  <a:cubicBezTo>
                    <a:pt x="418923" y="0"/>
                    <a:pt x="539750" y="120827"/>
                    <a:pt x="539750" y="269875"/>
                  </a:cubicBezTo>
                  <a:cubicBezTo>
                    <a:pt x="539750" y="418923"/>
                    <a:pt x="418923" y="539750"/>
                    <a:pt x="269875" y="539750"/>
                  </a:cubicBezTo>
                  <a:cubicBezTo>
                    <a:pt x="120827" y="539750"/>
                    <a:pt x="0" y="418923"/>
                    <a:pt x="0" y="269875"/>
                  </a:cubicBezTo>
                  <a:cubicBezTo>
                    <a:pt x="0" y="120827"/>
                    <a:pt x="120827" y="0"/>
                    <a:pt x="269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148116FA-216F-470B-AF19-BA48BC8C6E7B}"/>
                </a:ext>
              </a:extLst>
            </p:cNvPr>
            <p:cNvSpPr/>
            <p:nvPr/>
          </p:nvSpPr>
          <p:spPr>
            <a:xfrm>
              <a:off x="834608" y="360595"/>
              <a:ext cx="47974" cy="163306"/>
            </a:xfrm>
            <a:prstGeom prst="roundRect">
              <a:avLst>
                <a:gd name="adj" fmla="val 48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: Cantos Arredondados 142">
              <a:extLst>
                <a:ext uri="{FF2B5EF4-FFF2-40B4-BE49-F238E27FC236}">
                  <a16:creationId xmlns:a16="http://schemas.microsoft.com/office/drawing/2014/main" id="{6017EF90-C6BC-4E81-AD3A-2BAA8D2DCD82}"/>
                </a:ext>
              </a:extLst>
            </p:cNvPr>
            <p:cNvSpPr/>
            <p:nvPr/>
          </p:nvSpPr>
          <p:spPr>
            <a:xfrm>
              <a:off x="834608" y="290657"/>
              <a:ext cx="47974" cy="47731"/>
            </a:xfrm>
            <a:prstGeom prst="roundRect">
              <a:avLst>
                <a:gd name="adj" fmla="val 331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D59B62EC-B937-41BA-9FB5-1BFF4B0BE187}"/>
                </a:ext>
              </a:extLst>
            </p:cNvPr>
            <p:cNvSpPr/>
            <p:nvPr/>
          </p:nvSpPr>
          <p:spPr>
            <a:xfrm>
              <a:off x="612969" y="330952"/>
              <a:ext cx="200478" cy="200478"/>
            </a:xfrm>
            <a:custGeom>
              <a:avLst/>
              <a:gdLst>
                <a:gd name="connsiteX0" fmla="*/ 270317 w 539750"/>
                <a:gd name="connsiteY0" fmla="*/ 98621 h 539750"/>
                <a:gd name="connsiteX1" fmla="*/ 100546 w 539750"/>
                <a:gd name="connsiteY1" fmla="*/ 268392 h 539750"/>
                <a:gd name="connsiteX2" fmla="*/ 270317 w 539750"/>
                <a:gd name="connsiteY2" fmla="*/ 438163 h 539750"/>
                <a:gd name="connsiteX3" fmla="*/ 440088 w 539750"/>
                <a:gd name="connsiteY3" fmla="*/ 268392 h 539750"/>
                <a:gd name="connsiteX4" fmla="*/ 270317 w 539750"/>
                <a:gd name="connsiteY4" fmla="*/ 98621 h 539750"/>
                <a:gd name="connsiteX5" fmla="*/ 269875 w 539750"/>
                <a:gd name="connsiteY5" fmla="*/ 0 h 539750"/>
                <a:gd name="connsiteX6" fmla="*/ 539750 w 539750"/>
                <a:gd name="connsiteY6" fmla="*/ 269875 h 539750"/>
                <a:gd name="connsiteX7" fmla="*/ 269875 w 539750"/>
                <a:gd name="connsiteY7" fmla="*/ 539750 h 539750"/>
                <a:gd name="connsiteX8" fmla="*/ 0 w 539750"/>
                <a:gd name="connsiteY8" fmla="*/ 269875 h 539750"/>
                <a:gd name="connsiteX9" fmla="*/ 269875 w 539750"/>
                <a:gd name="connsiteY9" fmla="*/ 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50" h="539750">
                  <a:moveTo>
                    <a:pt x="270317" y="98621"/>
                  </a:moveTo>
                  <a:cubicBezTo>
                    <a:pt x="176555" y="98621"/>
                    <a:pt x="100546" y="174630"/>
                    <a:pt x="100546" y="268392"/>
                  </a:cubicBezTo>
                  <a:cubicBezTo>
                    <a:pt x="100546" y="362154"/>
                    <a:pt x="176555" y="438163"/>
                    <a:pt x="270317" y="438163"/>
                  </a:cubicBezTo>
                  <a:cubicBezTo>
                    <a:pt x="364079" y="438163"/>
                    <a:pt x="440088" y="362154"/>
                    <a:pt x="440088" y="268392"/>
                  </a:cubicBezTo>
                  <a:cubicBezTo>
                    <a:pt x="440088" y="174630"/>
                    <a:pt x="364079" y="98621"/>
                    <a:pt x="270317" y="98621"/>
                  </a:cubicBezTo>
                  <a:close/>
                  <a:moveTo>
                    <a:pt x="269875" y="0"/>
                  </a:moveTo>
                  <a:cubicBezTo>
                    <a:pt x="418923" y="0"/>
                    <a:pt x="539750" y="120827"/>
                    <a:pt x="539750" y="269875"/>
                  </a:cubicBezTo>
                  <a:cubicBezTo>
                    <a:pt x="539750" y="418923"/>
                    <a:pt x="418923" y="539750"/>
                    <a:pt x="269875" y="539750"/>
                  </a:cubicBezTo>
                  <a:cubicBezTo>
                    <a:pt x="120827" y="539750"/>
                    <a:pt x="0" y="418923"/>
                    <a:pt x="0" y="269875"/>
                  </a:cubicBezTo>
                  <a:cubicBezTo>
                    <a:pt x="0" y="120827"/>
                    <a:pt x="120827" y="0"/>
                    <a:pt x="269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1AA07907-F0A6-47AC-9AA2-E178B37EBDF3}"/>
                </a:ext>
              </a:extLst>
            </p:cNvPr>
            <p:cNvSpPr/>
            <p:nvPr/>
          </p:nvSpPr>
          <p:spPr>
            <a:xfrm>
              <a:off x="612969" y="207187"/>
              <a:ext cx="37346" cy="252064"/>
            </a:xfrm>
            <a:prstGeom prst="roundRect">
              <a:avLst>
                <a:gd name="adj" fmla="val 48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E86F2188-14FF-4EA0-81A0-FECF3B042568}"/>
              </a:ext>
            </a:extLst>
          </p:cNvPr>
          <p:cNvGrpSpPr/>
          <p:nvPr/>
        </p:nvGrpSpPr>
        <p:grpSpPr>
          <a:xfrm>
            <a:off x="3624368" y="404664"/>
            <a:ext cx="430259" cy="425427"/>
            <a:chOff x="1866784" y="1977564"/>
            <a:chExt cx="2627993" cy="2598481"/>
          </a:xfrm>
        </p:grpSpPr>
        <p:sp>
          <p:nvSpPr>
            <p:cNvPr id="125" name="Hexágono 124">
              <a:extLst>
                <a:ext uri="{FF2B5EF4-FFF2-40B4-BE49-F238E27FC236}">
                  <a16:creationId xmlns:a16="http://schemas.microsoft.com/office/drawing/2014/main" id="{C0B24427-9143-495B-8069-6A23944F2C6A}"/>
                </a:ext>
              </a:extLst>
            </p:cNvPr>
            <p:cNvSpPr/>
            <p:nvPr/>
          </p:nvSpPr>
          <p:spPr>
            <a:xfrm rot="16200000">
              <a:off x="1773320" y="2071028"/>
              <a:ext cx="1355221" cy="1168293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Hexágono 125">
              <a:extLst>
                <a:ext uri="{FF2B5EF4-FFF2-40B4-BE49-F238E27FC236}">
                  <a16:creationId xmlns:a16="http://schemas.microsoft.com/office/drawing/2014/main" id="{E3FDC2F9-3F4A-4A95-AD05-43ECBEBCE037}"/>
                </a:ext>
              </a:extLst>
            </p:cNvPr>
            <p:cNvSpPr/>
            <p:nvPr/>
          </p:nvSpPr>
          <p:spPr>
            <a:xfrm rot="16200000">
              <a:off x="2302926" y="2212768"/>
              <a:ext cx="2146109" cy="185009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Hexágono 126">
              <a:extLst>
                <a:ext uri="{FF2B5EF4-FFF2-40B4-BE49-F238E27FC236}">
                  <a16:creationId xmlns:a16="http://schemas.microsoft.com/office/drawing/2014/main" id="{E857319F-430E-4B25-8140-73398A893D72}"/>
                </a:ext>
              </a:extLst>
            </p:cNvPr>
            <p:cNvSpPr/>
            <p:nvPr/>
          </p:nvSpPr>
          <p:spPr>
            <a:xfrm rot="16200000">
              <a:off x="3525114" y="3606382"/>
              <a:ext cx="1041490" cy="89783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3B7364A6-B3C2-493F-A20E-FCBAA62A2C6C}"/>
                </a:ext>
              </a:extLst>
            </p:cNvPr>
            <p:cNvSpPr/>
            <p:nvPr/>
          </p:nvSpPr>
          <p:spPr>
            <a:xfrm rot="16200000">
              <a:off x="2203752" y="2485417"/>
              <a:ext cx="1078511" cy="584145"/>
            </a:xfrm>
            <a:custGeom>
              <a:avLst/>
              <a:gdLst>
                <a:gd name="connsiteX0" fmla="*/ 1078510 w 1078510"/>
                <a:gd name="connsiteY0" fmla="*/ 553420 h 584146"/>
                <a:gd name="connsiteX1" fmla="*/ 1063148 w 1078510"/>
                <a:gd name="connsiteY1" fmla="*/ 584146 h 584146"/>
                <a:gd name="connsiteX2" fmla="*/ 292073 w 1078510"/>
                <a:gd name="connsiteY2" fmla="*/ 584146 h 584146"/>
                <a:gd name="connsiteX3" fmla="*/ 0 w 1078510"/>
                <a:gd name="connsiteY3" fmla="*/ 0 h 584146"/>
                <a:gd name="connsiteX4" fmla="*/ 801800 w 1078510"/>
                <a:gd name="connsiteY4" fmla="*/ 0 h 58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510" h="584146">
                  <a:moveTo>
                    <a:pt x="1078510" y="553420"/>
                  </a:moveTo>
                  <a:lnTo>
                    <a:pt x="1063148" y="584146"/>
                  </a:lnTo>
                  <a:lnTo>
                    <a:pt x="292073" y="584146"/>
                  </a:lnTo>
                  <a:lnTo>
                    <a:pt x="0" y="0"/>
                  </a:lnTo>
                  <a:lnTo>
                    <a:pt x="801800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Hexágono 128">
              <a:extLst>
                <a:ext uri="{FF2B5EF4-FFF2-40B4-BE49-F238E27FC236}">
                  <a16:creationId xmlns:a16="http://schemas.microsoft.com/office/drawing/2014/main" id="{C7D48914-1B0E-424F-9B44-C80D1FD60EE2}"/>
                </a:ext>
              </a:extLst>
            </p:cNvPr>
            <p:cNvSpPr/>
            <p:nvPr/>
          </p:nvSpPr>
          <p:spPr>
            <a:xfrm rot="16200000">
              <a:off x="2430299" y="3964168"/>
              <a:ext cx="572351" cy="49340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8E9CDF3B-4ADB-432D-BE39-9B6A35045566}"/>
                </a:ext>
              </a:extLst>
            </p:cNvPr>
            <p:cNvSpPr/>
            <p:nvPr/>
          </p:nvSpPr>
          <p:spPr>
            <a:xfrm rot="16200000">
              <a:off x="3671890" y="3459606"/>
              <a:ext cx="563845" cy="713748"/>
            </a:xfrm>
            <a:custGeom>
              <a:avLst/>
              <a:gdLst>
                <a:gd name="connsiteX0" fmla="*/ 563846 w 563846"/>
                <a:gd name="connsiteY0" fmla="*/ 448918 h 713748"/>
                <a:gd name="connsiteX1" fmla="*/ 431431 w 563846"/>
                <a:gd name="connsiteY1" fmla="*/ 713748 h 713748"/>
                <a:gd name="connsiteX2" fmla="*/ 356874 w 563846"/>
                <a:gd name="connsiteY2" fmla="*/ 713748 h 713748"/>
                <a:gd name="connsiteX3" fmla="*/ 0 w 563846"/>
                <a:gd name="connsiteY3" fmla="*/ 0 h 713748"/>
                <a:gd name="connsiteX4" fmla="*/ 339387 w 563846"/>
                <a:gd name="connsiteY4" fmla="*/ 0 h 71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46" h="713748">
                  <a:moveTo>
                    <a:pt x="563846" y="448918"/>
                  </a:moveTo>
                  <a:lnTo>
                    <a:pt x="431431" y="713748"/>
                  </a:lnTo>
                  <a:lnTo>
                    <a:pt x="356874" y="713748"/>
                  </a:lnTo>
                  <a:lnTo>
                    <a:pt x="0" y="0"/>
                  </a:lnTo>
                  <a:lnTo>
                    <a:pt x="339387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1" name="Gráfico 8" descr="Folha">
              <a:extLst>
                <a:ext uri="{FF2B5EF4-FFF2-40B4-BE49-F238E27FC236}">
                  <a16:creationId xmlns:a16="http://schemas.microsoft.com/office/drawing/2014/main" id="{32D2BE41-DE3D-4D52-B71B-15AA3658C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27064" y="2740687"/>
              <a:ext cx="897835" cy="897835"/>
            </a:xfrm>
            <a:prstGeom prst="rect">
              <a:avLst/>
            </a:prstGeom>
          </p:spPr>
        </p:pic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F1D6AA7C-F92E-41B6-9401-8C1B9D33B65D}"/>
              </a:ext>
            </a:extLst>
          </p:cNvPr>
          <p:cNvSpPr/>
          <p:nvPr/>
        </p:nvSpPr>
        <p:spPr>
          <a:xfrm>
            <a:off x="139010" y="188640"/>
            <a:ext cx="8825478" cy="6480720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B1EBF43C-E9D3-4F90-A721-146F25E97074}"/>
              </a:ext>
            </a:extLst>
          </p:cNvPr>
          <p:cNvGrpSpPr/>
          <p:nvPr/>
        </p:nvGrpSpPr>
        <p:grpSpPr>
          <a:xfrm rot="13759434" flipV="1">
            <a:off x="-884881" y="5324452"/>
            <a:ext cx="1712317" cy="2670518"/>
            <a:chOff x="6445772" y="1077492"/>
            <a:chExt cx="2324411" cy="3625136"/>
          </a:xfrm>
        </p:grpSpPr>
        <p:sp>
          <p:nvSpPr>
            <p:cNvPr id="179" name="Elipse 1">
              <a:extLst>
                <a:ext uri="{FF2B5EF4-FFF2-40B4-BE49-F238E27FC236}">
                  <a16:creationId xmlns:a16="http://schemas.microsoft.com/office/drawing/2014/main" id="{21B54DD6-EA97-4B0C-808C-EBB850DDC9D4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: Cantos Arredondados 179">
              <a:extLst>
                <a:ext uri="{FF2B5EF4-FFF2-40B4-BE49-F238E27FC236}">
                  <a16:creationId xmlns:a16="http://schemas.microsoft.com/office/drawing/2014/main" id="{13E0B0CF-522C-423E-B50E-37EF92E1BD1A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1" name="Agrupar 180">
              <a:extLst>
                <a:ext uri="{FF2B5EF4-FFF2-40B4-BE49-F238E27FC236}">
                  <a16:creationId xmlns:a16="http://schemas.microsoft.com/office/drawing/2014/main" id="{654D1E93-9181-43AD-8DFA-9724BCCD0F34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82" name="Agrupar 181">
                <a:extLst>
                  <a:ext uri="{FF2B5EF4-FFF2-40B4-BE49-F238E27FC236}">
                    <a16:creationId xmlns:a16="http://schemas.microsoft.com/office/drawing/2014/main" id="{47F73052-DAE4-4E45-B481-5C668C1582A5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86" name="Retângulo: Cantos Arredondados 185">
                  <a:extLst>
                    <a:ext uri="{FF2B5EF4-FFF2-40B4-BE49-F238E27FC236}">
                      <a16:creationId xmlns:a16="http://schemas.microsoft.com/office/drawing/2014/main" id="{62104FA3-B290-4B68-8D2B-E59816492A72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186">
                  <a:extLst>
                    <a:ext uri="{FF2B5EF4-FFF2-40B4-BE49-F238E27FC236}">
                      <a16:creationId xmlns:a16="http://schemas.microsoft.com/office/drawing/2014/main" id="{33733953-75CC-4895-80C5-9B69D8F92C98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8" name="Agrupar 187">
                  <a:extLst>
                    <a:ext uri="{FF2B5EF4-FFF2-40B4-BE49-F238E27FC236}">
                      <a16:creationId xmlns:a16="http://schemas.microsoft.com/office/drawing/2014/main" id="{21FE39B2-E515-4F02-9102-893F79283526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89" name="Retângulo: Cantos Arredondados 188">
                    <a:extLst>
                      <a:ext uri="{FF2B5EF4-FFF2-40B4-BE49-F238E27FC236}">
                        <a16:creationId xmlns:a16="http://schemas.microsoft.com/office/drawing/2014/main" id="{8D970B43-BD69-4384-B475-9C6E9057F88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Retângulo: Cantos Arredondados 189">
                    <a:extLst>
                      <a:ext uri="{FF2B5EF4-FFF2-40B4-BE49-F238E27FC236}">
                        <a16:creationId xmlns:a16="http://schemas.microsoft.com/office/drawing/2014/main" id="{3BB2604D-3769-4F6F-9E2F-BA4A6207F5B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3" name="Agrupar 182">
                <a:extLst>
                  <a:ext uri="{FF2B5EF4-FFF2-40B4-BE49-F238E27FC236}">
                    <a16:creationId xmlns:a16="http://schemas.microsoft.com/office/drawing/2014/main" id="{7D7772C1-B011-48EB-A8D2-A0F243D61F65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84" name="Retângulo: Cantos Arredondados 183">
                  <a:extLst>
                    <a:ext uri="{FF2B5EF4-FFF2-40B4-BE49-F238E27FC236}">
                      <a16:creationId xmlns:a16="http://schemas.microsoft.com/office/drawing/2014/main" id="{75D16510-BA8C-4CDA-86F1-DED55EB13A7B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184">
                  <a:extLst>
                    <a:ext uri="{FF2B5EF4-FFF2-40B4-BE49-F238E27FC236}">
                      <a16:creationId xmlns:a16="http://schemas.microsoft.com/office/drawing/2014/main" id="{CAA57DC0-2923-4DBB-ADEC-5F9E4888AA70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89C0499C-43B7-4DFE-BD0E-682E6DBD30DF}"/>
              </a:ext>
            </a:extLst>
          </p:cNvPr>
          <p:cNvGrpSpPr/>
          <p:nvPr/>
        </p:nvGrpSpPr>
        <p:grpSpPr>
          <a:xfrm rot="7840566" flipH="1" flipV="1">
            <a:off x="8187254" y="5604198"/>
            <a:ext cx="1712317" cy="2670518"/>
            <a:chOff x="6445772" y="1077492"/>
            <a:chExt cx="2324411" cy="3625136"/>
          </a:xfrm>
        </p:grpSpPr>
        <p:sp>
          <p:nvSpPr>
            <p:cNvPr id="192" name="Elipse 1">
              <a:extLst>
                <a:ext uri="{FF2B5EF4-FFF2-40B4-BE49-F238E27FC236}">
                  <a16:creationId xmlns:a16="http://schemas.microsoft.com/office/drawing/2014/main" id="{58492686-0982-472A-A83E-C93C54F53939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: Cantos Arredondados 192">
              <a:extLst>
                <a:ext uri="{FF2B5EF4-FFF2-40B4-BE49-F238E27FC236}">
                  <a16:creationId xmlns:a16="http://schemas.microsoft.com/office/drawing/2014/main" id="{F791BC86-9722-4BA9-95CC-E7E0964EEF39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id="{F53D3FB2-C863-4A76-8ED1-518E77736077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95" name="Agrupar 194">
                <a:extLst>
                  <a:ext uri="{FF2B5EF4-FFF2-40B4-BE49-F238E27FC236}">
                    <a16:creationId xmlns:a16="http://schemas.microsoft.com/office/drawing/2014/main" id="{F479289D-579C-491B-8D3C-1B069E8BC46D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99" name="Retângulo: Cantos Arredondados 198">
                  <a:extLst>
                    <a:ext uri="{FF2B5EF4-FFF2-40B4-BE49-F238E27FC236}">
                      <a16:creationId xmlns:a16="http://schemas.microsoft.com/office/drawing/2014/main" id="{0E265C94-50B0-4781-A0F1-AB4641F90C90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: Cantos Arredondados 199">
                  <a:extLst>
                    <a:ext uri="{FF2B5EF4-FFF2-40B4-BE49-F238E27FC236}">
                      <a16:creationId xmlns:a16="http://schemas.microsoft.com/office/drawing/2014/main" id="{8C0B2DED-FA6A-4071-8AB7-2F72B4BC8E6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1" name="Agrupar 200">
                  <a:extLst>
                    <a:ext uri="{FF2B5EF4-FFF2-40B4-BE49-F238E27FC236}">
                      <a16:creationId xmlns:a16="http://schemas.microsoft.com/office/drawing/2014/main" id="{0E790C51-3073-415A-A411-83CC759AF731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202" name="Retângulo: Cantos Arredondados 201">
                    <a:extLst>
                      <a:ext uri="{FF2B5EF4-FFF2-40B4-BE49-F238E27FC236}">
                        <a16:creationId xmlns:a16="http://schemas.microsoft.com/office/drawing/2014/main" id="{06FCF10E-9358-4B00-8CCB-69D2C1DDB4D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:a16="http://schemas.microsoft.com/office/drawing/2014/main" id="{1D8CF898-93D7-4DC3-80AF-0A13F69A444A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96" name="Agrupar 195">
                <a:extLst>
                  <a:ext uri="{FF2B5EF4-FFF2-40B4-BE49-F238E27FC236}">
                    <a16:creationId xmlns:a16="http://schemas.microsoft.com/office/drawing/2014/main" id="{7083023E-D378-4AF5-A925-F010A1138CAA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97" name="Retângulo: Cantos Arredondados 196">
                  <a:extLst>
                    <a:ext uri="{FF2B5EF4-FFF2-40B4-BE49-F238E27FC236}">
                      <a16:creationId xmlns:a16="http://schemas.microsoft.com/office/drawing/2014/main" id="{71424D16-335D-4916-91D8-AF6CBE2DE405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:a16="http://schemas.microsoft.com/office/drawing/2014/main" id="{AD4D15F6-427F-449B-B495-2F02C3FAC04E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2" name="Agrupar 151">
            <a:extLst>
              <a:ext uri="{FF2B5EF4-FFF2-40B4-BE49-F238E27FC236}">
                <a16:creationId xmlns:a16="http://schemas.microsoft.com/office/drawing/2014/main" id="{E27A10FA-2271-4B03-8CBF-833B2832C17E}"/>
              </a:ext>
            </a:extLst>
          </p:cNvPr>
          <p:cNvGrpSpPr/>
          <p:nvPr/>
        </p:nvGrpSpPr>
        <p:grpSpPr>
          <a:xfrm rot="7840566">
            <a:off x="-538642" y="-930596"/>
            <a:ext cx="1712317" cy="2670518"/>
            <a:chOff x="6445772" y="1077492"/>
            <a:chExt cx="2324411" cy="3625136"/>
          </a:xfrm>
        </p:grpSpPr>
        <p:sp>
          <p:nvSpPr>
            <p:cNvPr id="153" name="Elipse 1">
              <a:extLst>
                <a:ext uri="{FF2B5EF4-FFF2-40B4-BE49-F238E27FC236}">
                  <a16:creationId xmlns:a16="http://schemas.microsoft.com/office/drawing/2014/main" id="{86D4907C-792D-4333-9BDA-AB1AE0E39C5B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686E7B87-7244-4F49-9051-92E43984F63C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id="{40592538-70C0-44F2-910C-1BC10AF7E35A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56" name="Agrupar 155">
                <a:extLst>
                  <a:ext uri="{FF2B5EF4-FFF2-40B4-BE49-F238E27FC236}">
                    <a16:creationId xmlns:a16="http://schemas.microsoft.com/office/drawing/2014/main" id="{E6C5B967-A218-4C68-A9BD-5BA7CB8DCC75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60" name="Retângulo: Cantos Arredondados 159">
                  <a:extLst>
                    <a:ext uri="{FF2B5EF4-FFF2-40B4-BE49-F238E27FC236}">
                      <a16:creationId xmlns:a16="http://schemas.microsoft.com/office/drawing/2014/main" id="{6A62BAE2-4ECE-4270-8E39-1D4D600FE21E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1" name="Retângulo: Cantos Arredondados 160">
                  <a:extLst>
                    <a:ext uri="{FF2B5EF4-FFF2-40B4-BE49-F238E27FC236}">
                      <a16:creationId xmlns:a16="http://schemas.microsoft.com/office/drawing/2014/main" id="{D7F7738A-7B66-4ADC-B7D7-342FDE260E42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FBEA8FAF-6ED1-438A-B09B-849C5346EB01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63" name="Retângulo: Cantos Arredondados 162">
                    <a:extLst>
                      <a:ext uri="{FF2B5EF4-FFF2-40B4-BE49-F238E27FC236}">
                        <a16:creationId xmlns:a16="http://schemas.microsoft.com/office/drawing/2014/main" id="{2DFDCD94-4F15-4733-A300-401768B536D5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163">
                    <a:extLst>
                      <a:ext uri="{FF2B5EF4-FFF2-40B4-BE49-F238E27FC236}">
                        <a16:creationId xmlns:a16="http://schemas.microsoft.com/office/drawing/2014/main" id="{DE908EA2-D2C3-4162-93F4-64E4C2AE1F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id="{24E3EAC9-9B1D-4128-AE68-5132417A5821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58" name="Retângulo: Cantos Arredondados 157">
                  <a:extLst>
                    <a:ext uri="{FF2B5EF4-FFF2-40B4-BE49-F238E27FC236}">
                      <a16:creationId xmlns:a16="http://schemas.microsoft.com/office/drawing/2014/main" id="{A58ACA30-775B-461E-B770-73DB6DCD69C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9" name="Retângulo: Cantos Arredondados 158">
                  <a:extLst>
                    <a:ext uri="{FF2B5EF4-FFF2-40B4-BE49-F238E27FC236}">
                      <a16:creationId xmlns:a16="http://schemas.microsoft.com/office/drawing/2014/main" id="{1DC28F12-918B-4797-A607-F3ABD8E5B964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4411B56D-7507-4332-BBBA-64FDEAA9F72F}"/>
              </a:ext>
            </a:extLst>
          </p:cNvPr>
          <p:cNvGrpSpPr/>
          <p:nvPr/>
        </p:nvGrpSpPr>
        <p:grpSpPr>
          <a:xfrm rot="13759434" flipH="1">
            <a:off x="8015177" y="-887918"/>
            <a:ext cx="1712317" cy="2670518"/>
            <a:chOff x="6445772" y="1077492"/>
            <a:chExt cx="2324411" cy="3625136"/>
          </a:xfrm>
        </p:grpSpPr>
        <p:sp>
          <p:nvSpPr>
            <p:cNvPr id="166" name="Elipse 1">
              <a:extLst>
                <a:ext uri="{FF2B5EF4-FFF2-40B4-BE49-F238E27FC236}">
                  <a16:creationId xmlns:a16="http://schemas.microsoft.com/office/drawing/2014/main" id="{8F6FE7E1-93A4-4A9D-A4EB-AB0EE4A07592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tângulo: Cantos Arredondados 166">
              <a:extLst>
                <a:ext uri="{FF2B5EF4-FFF2-40B4-BE49-F238E27FC236}">
                  <a16:creationId xmlns:a16="http://schemas.microsoft.com/office/drawing/2014/main" id="{3527CF9F-7F73-46BA-9821-B724AA999308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8" name="Agrupar 167">
              <a:extLst>
                <a:ext uri="{FF2B5EF4-FFF2-40B4-BE49-F238E27FC236}">
                  <a16:creationId xmlns:a16="http://schemas.microsoft.com/office/drawing/2014/main" id="{4782A223-C734-4DF3-B6FF-A87AE6C544D9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69" name="Agrupar 168">
                <a:extLst>
                  <a:ext uri="{FF2B5EF4-FFF2-40B4-BE49-F238E27FC236}">
                    <a16:creationId xmlns:a16="http://schemas.microsoft.com/office/drawing/2014/main" id="{60EEA78C-B40F-4A31-A7F1-7CCB648DAD44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73" name="Retângulo: Cantos Arredondados 172">
                  <a:extLst>
                    <a:ext uri="{FF2B5EF4-FFF2-40B4-BE49-F238E27FC236}">
                      <a16:creationId xmlns:a16="http://schemas.microsoft.com/office/drawing/2014/main" id="{ED216696-5C15-4EA8-B842-9BE7EB61064D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73">
                  <a:extLst>
                    <a:ext uri="{FF2B5EF4-FFF2-40B4-BE49-F238E27FC236}">
                      <a16:creationId xmlns:a16="http://schemas.microsoft.com/office/drawing/2014/main" id="{1E31C734-53D7-491A-8F4F-2960A338A051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5" name="Agrupar 174">
                  <a:extLst>
                    <a:ext uri="{FF2B5EF4-FFF2-40B4-BE49-F238E27FC236}">
                      <a16:creationId xmlns:a16="http://schemas.microsoft.com/office/drawing/2014/main" id="{FE00BFF7-C779-46F3-8459-1AD5CACE5A4E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76" name="Retângulo: Cantos Arredondados 175">
                    <a:extLst>
                      <a:ext uri="{FF2B5EF4-FFF2-40B4-BE49-F238E27FC236}">
                        <a16:creationId xmlns:a16="http://schemas.microsoft.com/office/drawing/2014/main" id="{EEEC0DC3-B88D-449B-85C9-995AD55F82A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Retângulo: Cantos Arredondados 176">
                    <a:extLst>
                      <a:ext uri="{FF2B5EF4-FFF2-40B4-BE49-F238E27FC236}">
                        <a16:creationId xmlns:a16="http://schemas.microsoft.com/office/drawing/2014/main" id="{E5F51B56-12FE-4473-96DD-4058871CCEFC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0" name="Agrupar 169">
                <a:extLst>
                  <a:ext uri="{FF2B5EF4-FFF2-40B4-BE49-F238E27FC236}">
                    <a16:creationId xmlns:a16="http://schemas.microsoft.com/office/drawing/2014/main" id="{FD17006A-2554-448D-A66B-1BF1B23EA188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71" name="Retângulo: Cantos Arredondados 170">
                  <a:extLst>
                    <a:ext uri="{FF2B5EF4-FFF2-40B4-BE49-F238E27FC236}">
                      <a16:creationId xmlns:a16="http://schemas.microsoft.com/office/drawing/2014/main" id="{C393F67D-D736-43EC-8ECC-4CE85FD68EC4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71">
                  <a:extLst>
                    <a:ext uri="{FF2B5EF4-FFF2-40B4-BE49-F238E27FC236}">
                      <a16:creationId xmlns:a16="http://schemas.microsoft.com/office/drawing/2014/main" id="{DE453217-2E2F-4143-80F8-2D25893B84F3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pic>
        <p:nvPicPr>
          <p:cNvPr id="84" name="Imagem 83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id="{277946C6-40EB-4517-946E-31B8D33F9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12" y="2382731"/>
            <a:ext cx="3844981" cy="5124103"/>
          </a:xfrm>
          <a:prstGeom prst="rect">
            <a:avLst/>
          </a:prstGeom>
        </p:spPr>
      </p:pic>
      <p:sp>
        <p:nvSpPr>
          <p:cNvPr id="85" name="Subtítulo 2">
            <a:extLst>
              <a:ext uri="{FF2B5EF4-FFF2-40B4-BE49-F238E27FC236}">
                <a16:creationId xmlns:a16="http://schemas.microsoft.com/office/drawing/2014/main" id="{32E948E3-928B-4538-879F-32824EBFD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762" y="3337032"/>
            <a:ext cx="5001141" cy="2474381"/>
          </a:xfrm>
        </p:spPr>
        <p:txBody>
          <a:bodyPr>
            <a:normAutofit lnSpcReduction="10000"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Pedro Gomes Moreira (18174)</a:t>
            </a:r>
          </a:p>
          <a:p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Vitor Ramos 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(18171)</a:t>
            </a:r>
          </a:p>
        </p:txBody>
      </p:sp>
    </p:spTree>
    <p:extLst>
      <p:ext uri="{BB962C8B-B14F-4D97-AF65-F5344CB8AC3E}">
        <p14:creationId xmlns:p14="http://schemas.microsoft.com/office/powerpoint/2010/main" val="18811041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24</Words>
  <Application>Microsoft Office PowerPoint</Application>
  <PresentationFormat>Apresentação na tela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Century Gothic</vt:lpstr>
      <vt:lpstr>Mikado Black</vt:lpstr>
      <vt:lpstr>Calibri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BioPlay</dc:title>
  <dc:creator>PEDRO GOMES MOREIRA</dc:creator>
  <cp:lastModifiedBy>Vitor Ramos</cp:lastModifiedBy>
  <cp:revision>16</cp:revision>
  <dcterms:created xsi:type="dcterms:W3CDTF">2019-06-06T12:40:08Z</dcterms:created>
  <dcterms:modified xsi:type="dcterms:W3CDTF">2019-06-07T23:14:29Z</dcterms:modified>
</cp:coreProperties>
</file>