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226"/>
    <a:srgbClr val="C7E2EB"/>
    <a:srgbClr val="8AF200"/>
    <a:srgbClr val="69B800"/>
    <a:srgbClr val="EBF5F8"/>
    <a:srgbClr val="0070C0"/>
    <a:srgbClr val="000000"/>
    <a:srgbClr val="1696A3"/>
    <a:srgbClr val="262626"/>
    <a:srgbClr val="5B9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xmlns="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xmlns="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xmlns="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78" name="Grupo 177"/>
          <p:cNvGrpSpPr/>
          <p:nvPr/>
        </p:nvGrpSpPr>
        <p:grpSpPr>
          <a:xfrm>
            <a:off x="-318587" y="-8351520"/>
            <a:ext cx="12222908" cy="6860010"/>
            <a:chOff x="-289610" y="1293905"/>
            <a:chExt cx="12222908" cy="6860010"/>
          </a:xfrm>
        </p:grpSpPr>
        <p:sp>
          <p:nvSpPr>
            <p:cNvPr id="179" name="Retângulo 178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0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8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87" name="Triângulo isósceles 286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2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5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6" name="Retângulo 185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7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83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4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Elipse 284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Elipse 285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8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79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9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1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77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2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275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273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71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9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03" name="Triângulo isósceles 202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Triângulo isósceles 203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Triângulo isósceles 204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Triângulo isósceles 205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0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01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r="347" b="70500"/>
          <a:stretch/>
        </p:blipFill>
        <p:spPr>
          <a:xfrm>
            <a:off x="1735317" y="1266045"/>
            <a:ext cx="8559528" cy="1802628"/>
          </a:xfrm>
          <a:prstGeom prst="rect">
            <a:avLst/>
          </a:prstGeom>
          <a:effectLst>
            <a:outerShdw blurRad="152400" dist="63500" dir="5400000" algn="t" rotWithShape="0">
              <a:prstClr val="black">
                <a:alpha val="34000"/>
              </a:prstClr>
            </a:outerShdw>
          </a:effectLst>
        </p:spPr>
      </p:pic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F9ADF236-7574-4DD4-9573-10F4C6386F5F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grpSpPr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AC615FE1-1B80-4453-B3AC-F3375148A29A}"/>
                </a:ext>
              </a:extLst>
            </p:cNvPr>
            <p:cNvGrpSpPr/>
            <p:nvPr/>
          </p:nvGrpSpPr>
          <p:grpSpPr>
            <a:xfrm>
              <a:off x="2222695" y="2126031"/>
              <a:ext cx="1821696" cy="3134049"/>
              <a:chOff x="2222695" y="2126031"/>
              <a:chExt cx="1821696" cy="3134049"/>
            </a:xfrm>
            <a:effectLst>
              <a:outerShdw blurRad="152400" dist="889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4E29B8C4-568E-4715-AF0A-1D8F36CFB791}"/>
                  </a:ext>
                </a:extLst>
              </p:cNvPr>
              <p:cNvSpPr/>
              <p:nvPr/>
            </p:nvSpPr>
            <p:spPr>
              <a:xfrm>
                <a:off x="2222695" y="2126031"/>
                <a:ext cx="1821696" cy="1600792"/>
              </a:xfrm>
              <a:prstGeom prst="roundRect">
                <a:avLst>
                  <a:gd name="adj" fmla="val 63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0ED5B4F7-9836-4FD1-8F83-7A26530555A5}"/>
                  </a:ext>
                </a:extLst>
              </p:cNvPr>
              <p:cNvSpPr/>
              <p:nvPr/>
            </p:nvSpPr>
            <p:spPr>
              <a:xfrm>
                <a:off x="2222695" y="4130079"/>
                <a:ext cx="1821696" cy="1130001"/>
              </a:xfrm>
              <a:prstGeom prst="roundRect">
                <a:avLst>
                  <a:gd name="adj" fmla="val 10276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xmlns="" id="{79800947-C54C-4CC2-9BF4-C0ABCBAAA629}"/>
                </a:ext>
              </a:extLst>
            </p:cNvPr>
            <p:cNvSpPr/>
            <p:nvPr/>
          </p:nvSpPr>
          <p:spPr>
            <a:xfrm>
              <a:off x="2222695" y="3601969"/>
              <a:ext cx="1821696" cy="9453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9" name="CaixaDeTexto 268">
            <a:extLst>
              <a:ext uri="{FF2B5EF4-FFF2-40B4-BE49-F238E27FC236}">
                <a16:creationId xmlns:a16="http://schemas.microsoft.com/office/drawing/2014/main" xmlns="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r="347" b="70500"/>
          <a:stretch/>
        </p:blipFill>
        <p:spPr>
          <a:xfrm>
            <a:off x="-41479" y="0"/>
            <a:ext cx="12233479" cy="2576358"/>
          </a:xfrm>
          <a:prstGeom prst="rect">
            <a:avLst/>
          </a:prstGeom>
          <a:effectLst>
            <a:outerShdw blurRad="152400" dist="63500" dir="5400000" algn="t" rotWithShape="0">
              <a:prstClr val="black">
                <a:alpha val="3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137</Words>
  <Application>Microsoft Office PowerPoint</Application>
  <PresentationFormat>Personalizar</PresentationFormat>
  <Paragraphs>29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154</cp:revision>
  <dcterms:created xsi:type="dcterms:W3CDTF">2019-02-14T00:31:49Z</dcterms:created>
  <dcterms:modified xsi:type="dcterms:W3CDTF">2019-05-09T16:47:25Z</dcterms:modified>
</cp:coreProperties>
</file>