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200"/>
    <a:srgbClr val="E64226"/>
    <a:srgbClr val="69B800"/>
    <a:srgbClr val="1C120E"/>
    <a:srgbClr val="301F18"/>
    <a:srgbClr val="4F3227"/>
    <a:srgbClr val="F6BE98"/>
    <a:srgbClr val="C7E2EB"/>
    <a:srgbClr val="5B99C8"/>
    <a:srgbClr val="169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xmlns="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824180" y="68260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xmlns="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044986" y="3172242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xmlns="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131" name="Retângulo 130">
            <a:extLst>
              <a:ext uri="{FF2B5EF4-FFF2-40B4-BE49-F238E27FC236}">
                <a16:creationId xmlns:a16="http://schemas.microsoft.com/office/drawing/2014/main" xmlns="" id="{79800947-C54C-4CC2-9BF4-C0ABCBAAA629}"/>
              </a:ext>
            </a:extLst>
          </p:cNvPr>
          <p:cNvSpPr/>
          <p:nvPr/>
        </p:nvSpPr>
        <p:spPr>
          <a:xfrm>
            <a:off x="2222695" y="3601968"/>
            <a:ext cx="1821696" cy="131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xmlns="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137</Words>
  <Application>Microsoft Office PowerPoint</Application>
  <PresentationFormat>Personalizar</PresentationFormat>
  <Paragraphs>29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165</cp:revision>
  <dcterms:created xsi:type="dcterms:W3CDTF">2019-02-14T00:31:49Z</dcterms:created>
  <dcterms:modified xsi:type="dcterms:W3CDTF">2019-05-10T14:40:57Z</dcterms:modified>
</cp:coreProperties>
</file>