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73" r:id="rId19"/>
    <p:sldId id="270" r:id="rId20"/>
    <p:sldId id="271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8FFF00"/>
    <a:srgbClr val="FFFFFF"/>
    <a:srgbClr val="69463B"/>
    <a:srgbClr val="52372E"/>
    <a:srgbClr val="62AFE8"/>
    <a:srgbClr val="258EDF"/>
    <a:srgbClr val="C4C4C4"/>
    <a:srgbClr val="DEDEDE"/>
    <a:srgbClr val="EF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45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DA8102B-A5FF-4846-85AA-8D637628C669}"/>
              </a:ext>
            </a:extLst>
          </p:cNvPr>
          <p:cNvGrpSpPr/>
          <p:nvPr/>
        </p:nvGrpSpPr>
        <p:grpSpPr>
          <a:xfrm>
            <a:off x="776723" y="2209800"/>
            <a:ext cx="2990997" cy="1767172"/>
            <a:chOff x="3492708" y="2129529"/>
            <a:chExt cx="4914132" cy="290341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B51A2F5-53A5-4F2F-BC85-4310CF513DD2}"/>
                </a:ext>
              </a:extLst>
            </p:cNvPr>
            <p:cNvSpPr/>
            <p:nvPr/>
          </p:nvSpPr>
          <p:spPr>
            <a:xfrm>
              <a:off x="3492708" y="3429000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6496E63B-E650-46B0-B043-843D62B1B118}"/>
                </a:ext>
              </a:extLst>
            </p:cNvPr>
            <p:cNvSpPr/>
            <p:nvPr/>
          </p:nvSpPr>
          <p:spPr>
            <a:xfrm>
              <a:off x="6802893" y="3359324"/>
              <a:ext cx="1603947" cy="1603947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A4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567EA85-1A68-4BEA-B1A6-6561624CCB3F}"/>
                </a:ext>
              </a:extLst>
            </p:cNvPr>
            <p:cNvSpPr/>
            <p:nvPr/>
          </p:nvSpPr>
          <p:spPr>
            <a:xfrm rot="2700000">
              <a:off x="4625820" y="2996151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: Cantos Arredondados 170">
              <a:extLst>
                <a:ext uri="{FF2B5EF4-FFF2-40B4-BE49-F238E27FC236}">
                  <a16:creationId xmlns:a16="http://schemas.microsoft.com/office/drawing/2014/main" id="{90B9DED2-8A33-49D6-978C-D4189AF828F2}"/>
                </a:ext>
              </a:extLst>
            </p:cNvPr>
            <p:cNvSpPr/>
            <p:nvPr/>
          </p:nvSpPr>
          <p:spPr>
            <a:xfrm rot="17100000" flipH="1">
              <a:off x="4788597" y="3605959"/>
              <a:ext cx="224853" cy="1484027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: Cantos Arredondados 171">
              <a:extLst>
                <a:ext uri="{FF2B5EF4-FFF2-40B4-BE49-F238E27FC236}">
                  <a16:creationId xmlns:a16="http://schemas.microsoft.com/office/drawing/2014/main" id="{DE8CA458-A62D-4BB3-95E1-0FF435C51AA6}"/>
                </a:ext>
              </a:extLst>
            </p:cNvPr>
            <p:cNvSpPr/>
            <p:nvPr/>
          </p:nvSpPr>
          <p:spPr>
            <a:xfrm rot="9900000" flipH="1">
              <a:off x="5140623" y="2373203"/>
              <a:ext cx="224853" cy="228524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: Cantos Arredondados 173">
              <a:extLst>
                <a:ext uri="{FF2B5EF4-FFF2-40B4-BE49-F238E27FC236}">
                  <a16:creationId xmlns:a16="http://schemas.microsoft.com/office/drawing/2014/main" id="{1D6FD8C9-8C74-4F3C-9CF6-6366619E0084}"/>
                </a:ext>
              </a:extLst>
            </p:cNvPr>
            <p:cNvSpPr/>
            <p:nvPr/>
          </p:nvSpPr>
          <p:spPr>
            <a:xfrm rot="4500000" flipH="1">
              <a:off x="6114367" y="1950770"/>
              <a:ext cx="224853" cy="2279771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80316587-6327-4AA2-AC63-23C9F8598552}"/>
                </a:ext>
              </a:extLst>
            </p:cNvPr>
            <p:cNvSpPr/>
            <p:nvPr/>
          </p:nvSpPr>
          <p:spPr>
            <a:xfrm rot="2700000" flipH="1">
              <a:off x="6281422" y="2377555"/>
              <a:ext cx="224853" cy="2591199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470F3BDD-8B71-4900-A536-0AE511C8C0D3}"/>
                </a:ext>
              </a:extLst>
            </p:cNvPr>
            <p:cNvSpPr/>
            <p:nvPr/>
          </p:nvSpPr>
          <p:spPr>
            <a:xfrm rot="9900000" flipH="1">
              <a:off x="7225253" y="2164186"/>
              <a:ext cx="224853" cy="2124264"/>
            </a:xfrm>
            <a:prstGeom prst="roundRect">
              <a:avLst>
                <a:gd name="adj" fmla="val 50000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EC5460CC-B33E-4721-92E1-0685D097C969}"/>
                </a:ext>
              </a:extLst>
            </p:cNvPr>
            <p:cNvSpPr/>
            <p:nvPr/>
          </p:nvSpPr>
          <p:spPr>
            <a:xfrm rot="5217133" flipH="1">
              <a:off x="6959072" y="1597344"/>
              <a:ext cx="224853" cy="1289223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7418A4FD-72C1-42FB-96C3-DEC392924421}"/>
                </a:ext>
              </a:extLst>
            </p:cNvPr>
            <p:cNvSpPr/>
            <p:nvPr/>
          </p:nvSpPr>
          <p:spPr>
            <a:xfrm rot="5142149" flipH="1">
              <a:off x="4783570" y="2096291"/>
              <a:ext cx="378229" cy="816896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55A15BB-9281-414B-9CE9-B6D854F76693}"/>
                </a:ext>
              </a:extLst>
            </p:cNvPr>
            <p:cNvSpPr/>
            <p:nvPr/>
          </p:nvSpPr>
          <p:spPr>
            <a:xfrm rot="5131969">
              <a:off x="4786897" y="2297595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6D691293-73A2-4EF8-9C8B-2EB4BA8827E1}"/>
                </a:ext>
              </a:extLst>
            </p:cNvPr>
            <p:cNvSpPr/>
            <p:nvPr/>
          </p:nvSpPr>
          <p:spPr>
            <a:xfrm rot="5243871">
              <a:off x="6597106" y="2114030"/>
              <a:ext cx="127688" cy="278375"/>
            </a:xfrm>
            <a:prstGeom prst="roundRect">
              <a:avLst>
                <a:gd name="adj" fmla="val 50000"/>
              </a:avLst>
            </a:prstGeom>
            <a:solidFill>
              <a:srgbClr val="F19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: Cantos Arredondados 180">
              <a:extLst>
                <a:ext uri="{FF2B5EF4-FFF2-40B4-BE49-F238E27FC236}">
                  <a16:creationId xmlns:a16="http://schemas.microsoft.com/office/drawing/2014/main" id="{276B3669-79DF-4E33-990A-7C94687776AF}"/>
                </a:ext>
              </a:extLst>
            </p:cNvPr>
            <p:cNvSpPr/>
            <p:nvPr/>
          </p:nvSpPr>
          <p:spPr>
            <a:xfrm rot="10057879">
              <a:off x="7059978" y="3938012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: Cantos Arredondados 182">
              <a:extLst>
                <a:ext uri="{FF2B5EF4-FFF2-40B4-BE49-F238E27FC236}">
                  <a16:creationId xmlns:a16="http://schemas.microsoft.com/office/drawing/2014/main" id="{6A77A71D-4BB5-415D-87C9-92DB26BF558F}"/>
                </a:ext>
              </a:extLst>
            </p:cNvPr>
            <p:cNvSpPr/>
            <p:nvPr/>
          </p:nvSpPr>
          <p:spPr>
            <a:xfrm rot="10057879">
              <a:off x="3733712" y="4048430"/>
              <a:ext cx="272381" cy="56279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557024" y="2048853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148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178</cp:revision>
  <dcterms:created xsi:type="dcterms:W3CDTF">2019-02-14T00:31:49Z</dcterms:created>
  <dcterms:modified xsi:type="dcterms:W3CDTF">2019-05-15T23:57:47Z</dcterms:modified>
</cp:coreProperties>
</file>