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D1DB2-7092-460A-83D3-9E042CC639A1}" v="2" dt="2022-03-29T13:08:41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omes" userId="bdbef683c7955d51" providerId="LiveId" clId="{55ED1DB2-7092-460A-83D3-9E042CC639A1}"/>
    <pc:docChg chg="undo redo custSel addSld delSld modSld sldOrd">
      <pc:chgData name="Pedro Gomes" userId="bdbef683c7955d51" providerId="LiveId" clId="{55ED1DB2-7092-460A-83D3-9E042CC639A1}" dt="2022-03-29T13:10:24.040" v="2808" actId="1076"/>
      <pc:docMkLst>
        <pc:docMk/>
      </pc:docMkLst>
      <pc:sldChg chg="addSp delSp modSp mod">
        <pc:chgData name="Pedro Gomes" userId="bdbef683c7955d51" providerId="LiveId" clId="{55ED1DB2-7092-460A-83D3-9E042CC639A1}" dt="2022-03-29T13:10:24.040" v="2808" actId="1076"/>
        <pc:sldMkLst>
          <pc:docMk/>
          <pc:sldMk cId="1794529229" sldId="256"/>
        </pc:sldMkLst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4" creationId="{E11AC659-8B61-4CE8-B395-CFA3FDF42DF8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5" creationId="{B983565F-F14E-40FD-B3C7-B3E80D382B9D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6" creationId="{E3B08460-AB58-4CEB-8EE9-948D9004E43A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7" creationId="{93EE2024-BEC3-492A-8169-2F98FCB5CEF4}"/>
          </ac:spMkLst>
        </pc:spChg>
        <pc:spChg chg="mod topLvl">
          <ac:chgData name="Pedro Gomes" userId="bdbef683c7955d51" providerId="LiveId" clId="{55ED1DB2-7092-460A-83D3-9E042CC639A1}" dt="2022-03-10T15:46:11.341" v="2779" actId="1036"/>
          <ac:spMkLst>
            <pc:docMk/>
            <pc:sldMk cId="1794529229" sldId="256"/>
            <ac:spMk id="8" creationId="{68F58A61-7DFE-4946-9A37-E579C76F84A3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9" creationId="{A842E04C-559A-4515-B97A-2A5CE13D03B0}"/>
          </ac:spMkLst>
        </pc:spChg>
        <pc:spChg chg="mod topLvl">
          <ac:chgData name="Pedro Gomes" userId="bdbef683c7955d51" providerId="LiveId" clId="{55ED1DB2-7092-460A-83D3-9E042CC639A1}" dt="2022-03-10T15:44:40.226" v="2768" actId="1076"/>
          <ac:spMkLst>
            <pc:docMk/>
            <pc:sldMk cId="1794529229" sldId="256"/>
            <ac:spMk id="10" creationId="{13C5DBCE-954F-4A83-9D3D-FDC1AAA02BD5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11" creationId="{046ABC7F-0B2C-4D58-A246-F08AADEEA05D}"/>
          </ac:spMkLst>
        </pc:spChg>
        <pc:spChg chg="mod topLvl">
          <ac:chgData name="Pedro Gomes" userId="bdbef683c7955d51" providerId="LiveId" clId="{55ED1DB2-7092-460A-83D3-9E042CC639A1}" dt="2022-03-10T15:46:03.749" v="2775" actId="1037"/>
          <ac:spMkLst>
            <pc:docMk/>
            <pc:sldMk cId="1794529229" sldId="256"/>
            <ac:spMk id="12" creationId="{DC86BADA-8089-443F-92CE-62C95726F32F}"/>
          </ac:spMkLst>
        </pc:spChg>
        <pc:spChg chg="mod topLvl">
          <ac:chgData name="Pedro Gomes" userId="bdbef683c7955d51" providerId="LiveId" clId="{55ED1DB2-7092-460A-83D3-9E042CC639A1}" dt="2022-03-09T12:08:48.750" v="1504" actId="165"/>
          <ac:spMkLst>
            <pc:docMk/>
            <pc:sldMk cId="1794529229" sldId="256"/>
            <ac:spMk id="13" creationId="{70846399-6E25-4C61-BA0D-BD63DAAD6908}"/>
          </ac:spMkLst>
        </pc:spChg>
        <pc:spChg chg="add mod">
          <ac:chgData name="Pedro Gomes" userId="bdbef683c7955d51" providerId="LiveId" clId="{55ED1DB2-7092-460A-83D3-9E042CC639A1}" dt="2022-03-09T12:08:10.215" v="1496" actId="1076"/>
          <ac:spMkLst>
            <pc:docMk/>
            <pc:sldMk cId="1794529229" sldId="256"/>
            <ac:spMk id="14" creationId="{6231AF57-D117-4328-BB26-263F47DFD10E}"/>
          </ac:spMkLst>
        </pc:spChg>
        <pc:spChg chg="add del mod ord">
          <ac:chgData name="Pedro Gomes" userId="bdbef683c7955d51" providerId="LiveId" clId="{55ED1DB2-7092-460A-83D3-9E042CC639A1}" dt="2022-03-29T13:08:30.177" v="2783" actId="478"/>
          <ac:spMkLst>
            <pc:docMk/>
            <pc:sldMk cId="1794529229" sldId="256"/>
            <ac:spMk id="20" creationId="{DB534A14-4249-48F9-96DF-616B1B38AA24}"/>
          </ac:spMkLst>
        </pc:spChg>
        <pc:spChg chg="add mod">
          <ac:chgData name="Pedro Gomes" userId="bdbef683c7955d51" providerId="LiveId" clId="{55ED1DB2-7092-460A-83D3-9E042CC639A1}" dt="2022-03-29T13:10:24.040" v="2808" actId="1076"/>
          <ac:spMkLst>
            <pc:docMk/>
            <pc:sldMk cId="1794529229" sldId="256"/>
            <ac:spMk id="21" creationId="{7EDFFC42-6F4D-46FE-AF19-B1F581C7E5C7}"/>
          </ac:spMkLst>
        </pc:spChg>
        <pc:spChg chg="mod">
          <ac:chgData name="Pedro Gomes" userId="bdbef683c7955d51" providerId="LiveId" clId="{55ED1DB2-7092-460A-83D3-9E042CC639A1}" dt="2022-03-09T12:08:24.173" v="1499" actId="1076"/>
          <ac:spMkLst>
            <pc:docMk/>
            <pc:sldMk cId="1794529229" sldId="256"/>
            <ac:spMk id="31" creationId="{8B521089-B19D-4CBF-AEF3-A1A7A3A2583B}"/>
          </ac:spMkLst>
        </pc:spChg>
        <pc:spChg chg="mod">
          <ac:chgData name="Pedro Gomes" userId="bdbef683c7955d51" providerId="LiveId" clId="{55ED1DB2-7092-460A-83D3-9E042CC639A1}" dt="2022-03-09T12:08:27.604" v="1500" actId="1076"/>
          <ac:spMkLst>
            <pc:docMk/>
            <pc:sldMk cId="1794529229" sldId="256"/>
            <ac:spMk id="32" creationId="{89DC6514-6D9E-478D-8508-A8FC005D16A6}"/>
          </ac:spMkLst>
        </pc:spChg>
        <pc:spChg chg="mod">
          <ac:chgData name="Pedro Gomes" userId="bdbef683c7955d51" providerId="LiveId" clId="{55ED1DB2-7092-460A-83D3-9E042CC639A1}" dt="2022-03-09T12:08:36.121" v="1503" actId="1076"/>
          <ac:spMkLst>
            <pc:docMk/>
            <pc:sldMk cId="1794529229" sldId="256"/>
            <ac:spMk id="33" creationId="{D7A5E2EA-98EE-4450-9C72-435C5FA44C10}"/>
          </ac:spMkLst>
        </pc:spChg>
        <pc:spChg chg="mod">
          <ac:chgData name="Pedro Gomes" userId="bdbef683c7955d51" providerId="LiveId" clId="{55ED1DB2-7092-460A-83D3-9E042CC639A1}" dt="2022-03-09T12:22:23.592" v="2402" actId="1076"/>
          <ac:spMkLst>
            <pc:docMk/>
            <pc:sldMk cId="1794529229" sldId="256"/>
            <ac:spMk id="65" creationId="{288AE596-7E76-47A3-95E6-59A74EAF65DA}"/>
          </ac:spMkLst>
        </pc:spChg>
        <pc:grpChg chg="add mod">
          <ac:chgData name="Pedro Gomes" userId="bdbef683c7955d51" providerId="LiveId" clId="{55ED1DB2-7092-460A-83D3-9E042CC639A1}" dt="2022-03-09T11:59:44.146" v="1132" actId="164"/>
          <ac:grpSpMkLst>
            <pc:docMk/>
            <pc:sldMk cId="1794529229" sldId="256"/>
            <ac:grpSpMk id="2" creationId="{97B5192D-EF57-43A2-B804-00798299E588}"/>
          </ac:grpSpMkLst>
        </pc:grpChg>
        <pc:grpChg chg="add del mod">
          <ac:chgData name="Pedro Gomes" userId="bdbef683c7955d51" providerId="LiveId" clId="{55ED1DB2-7092-460A-83D3-9E042CC639A1}" dt="2022-03-09T12:08:48.750" v="1504" actId="165"/>
          <ac:grpSpMkLst>
            <pc:docMk/>
            <pc:sldMk cId="1794529229" sldId="256"/>
            <ac:grpSpMk id="3" creationId="{DC8284F5-F5E9-47E3-85A7-66CA0FC07C3D}"/>
          </ac:grpSpMkLst>
        </pc:grpChg>
        <pc:cxnChg chg="mod">
          <ac:chgData name="Pedro Gomes" userId="bdbef683c7955d51" providerId="LiveId" clId="{55ED1DB2-7092-460A-83D3-9E042CC639A1}" dt="2022-03-09T12:08:19.374" v="1498" actId="14100"/>
          <ac:cxnSpMkLst>
            <pc:docMk/>
            <pc:sldMk cId="1794529229" sldId="256"/>
            <ac:cxnSpMk id="15" creationId="{B890E353-0E7A-4842-A51A-40B8754F2AF9}"/>
          </ac:cxnSpMkLst>
        </pc:cxnChg>
        <pc:cxnChg chg="mod">
          <ac:chgData name="Pedro Gomes" userId="bdbef683c7955d51" providerId="LiveId" clId="{55ED1DB2-7092-460A-83D3-9E042CC639A1}" dt="2022-03-09T12:08:19.374" v="1498" actId="14100"/>
          <ac:cxnSpMkLst>
            <pc:docMk/>
            <pc:sldMk cId="1794529229" sldId="256"/>
            <ac:cxnSpMk id="19" creationId="{82B94643-1D35-4D50-ABD2-C6ABB00E790B}"/>
          </ac:cxnSpMkLst>
        </pc:cxnChg>
        <pc:cxnChg chg="mod">
          <ac:chgData name="Pedro Gomes" userId="bdbef683c7955d51" providerId="LiveId" clId="{55ED1DB2-7092-460A-83D3-9E042CC639A1}" dt="2022-03-10T15:44:40.226" v="2768" actId="1076"/>
          <ac:cxnSpMkLst>
            <pc:docMk/>
            <pc:sldMk cId="1794529229" sldId="256"/>
            <ac:cxnSpMk id="62" creationId="{CC06E7F8-4045-457E-80B2-E89C9CED111B}"/>
          </ac:cxnSpMkLst>
        </pc:cxnChg>
      </pc:sldChg>
      <pc:sldChg chg="addSp delSp modSp new mod">
        <pc:chgData name="Pedro Gomes" userId="bdbef683c7955d51" providerId="LiveId" clId="{55ED1DB2-7092-460A-83D3-9E042CC639A1}" dt="2022-03-09T12:12:07.573" v="1616" actId="1076"/>
        <pc:sldMkLst>
          <pc:docMk/>
          <pc:sldMk cId="906769193" sldId="257"/>
        </pc:sldMkLst>
        <pc:spChg chg="add del mod">
          <ac:chgData name="Pedro Gomes" userId="bdbef683c7955d51" providerId="LiveId" clId="{55ED1DB2-7092-460A-83D3-9E042CC639A1}" dt="2022-03-09T11:56:24.486" v="1015"/>
          <ac:spMkLst>
            <pc:docMk/>
            <pc:sldMk cId="906769193" sldId="257"/>
            <ac:spMk id="2" creationId="{1E273850-5846-4E8C-AC7D-0BE13EC02C04}"/>
          </ac:spMkLst>
        </pc:spChg>
        <pc:spChg chg="del">
          <ac:chgData name="Pedro Gomes" userId="bdbef683c7955d51" providerId="LiveId" clId="{55ED1DB2-7092-460A-83D3-9E042CC639A1}" dt="2022-02-21T14:05:39.795" v="3" actId="478"/>
          <ac:spMkLst>
            <pc:docMk/>
            <pc:sldMk cId="906769193" sldId="257"/>
            <ac:spMk id="2" creationId="{56DDD955-4E39-4B47-9773-DC6478F86C71}"/>
          </ac:spMkLst>
        </pc:spChg>
        <pc:spChg chg="add mod">
          <ac:chgData name="Pedro Gomes" userId="bdbef683c7955d51" providerId="LiveId" clId="{55ED1DB2-7092-460A-83D3-9E042CC639A1}" dt="2022-03-09T12:05:04.809" v="1377" actId="1076"/>
          <ac:spMkLst>
            <pc:docMk/>
            <pc:sldMk cId="906769193" sldId="257"/>
            <ac:spMk id="3" creationId="{21F2756F-50C1-4BE5-B213-6B0671CDD913}"/>
          </ac:spMkLst>
        </pc:spChg>
        <pc:spChg chg="del">
          <ac:chgData name="Pedro Gomes" userId="bdbef683c7955d51" providerId="LiveId" clId="{55ED1DB2-7092-460A-83D3-9E042CC639A1}" dt="2022-02-21T14:05:41.968" v="4" actId="478"/>
          <ac:spMkLst>
            <pc:docMk/>
            <pc:sldMk cId="906769193" sldId="257"/>
            <ac:spMk id="3" creationId="{ADEB40CF-AFED-4D36-97E2-E6DAC87A9298}"/>
          </ac:spMkLst>
        </pc:spChg>
        <pc:spChg chg="add mod">
          <ac:chgData name="Pedro Gomes" userId="bdbef683c7955d51" providerId="LiveId" clId="{55ED1DB2-7092-460A-83D3-9E042CC639A1}" dt="2022-03-09T12:09:05.267" v="1507" actId="1076"/>
          <ac:spMkLst>
            <pc:docMk/>
            <pc:sldMk cId="906769193" sldId="257"/>
            <ac:spMk id="4" creationId="{C1D72740-842C-49A3-8F27-C8A605F3843F}"/>
          </ac:spMkLst>
        </pc:spChg>
        <pc:spChg chg="add del mod">
          <ac:chgData name="Pedro Gomes" userId="bdbef683c7955d51" providerId="LiveId" clId="{55ED1DB2-7092-460A-83D3-9E042CC639A1}" dt="2022-02-21T14:05:50.205" v="6" actId="767"/>
          <ac:spMkLst>
            <pc:docMk/>
            <pc:sldMk cId="906769193" sldId="257"/>
            <ac:spMk id="4" creationId="{EFDBD24E-3D46-48F3-BFD7-0A4BE5B4908F}"/>
          </ac:spMkLst>
        </pc:spChg>
        <pc:spChg chg="add mod">
          <ac:chgData name="Pedro Gomes" userId="bdbef683c7955d51" providerId="LiveId" clId="{55ED1DB2-7092-460A-83D3-9E042CC639A1}" dt="2022-03-09T12:05:19.519" v="1380" actId="1076"/>
          <ac:spMkLst>
            <pc:docMk/>
            <pc:sldMk cId="906769193" sldId="257"/>
            <ac:spMk id="5" creationId="{AB640A2C-6C31-4470-8313-3D9DF3C8FF02}"/>
          </ac:spMkLst>
        </pc:spChg>
        <pc:spChg chg="add mod">
          <ac:chgData name="Pedro Gomes" userId="bdbef683c7955d51" providerId="LiveId" clId="{55ED1DB2-7092-460A-83D3-9E042CC639A1}" dt="2022-03-09T12:09:23.506" v="1513" actId="20577"/>
          <ac:spMkLst>
            <pc:docMk/>
            <pc:sldMk cId="906769193" sldId="257"/>
            <ac:spMk id="6" creationId="{B246C8AA-585F-45D2-82A9-7E7E864F8301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8" creationId="{08131181-78A5-457D-879A-09D025706F03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9" creationId="{19C815C7-83DB-4949-80C3-0F38BE154F9D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0" creationId="{11E18E92-2C01-4F47-8835-8E35EC94DE83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1" creationId="{AFF280B4-EF6E-4A5E-B572-65406E273E6D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2" creationId="{DD27D4BB-1C9F-4835-9F60-072AD51A002F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3" creationId="{69A35D7B-03A8-4661-8C90-4D9EC5CAFE49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4" creationId="{6EC504FC-8248-44E0-82C5-66641476F757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5" creationId="{2352A0D0-C610-440D-AA5B-DEAE21BA7D06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6" creationId="{A100DD95-8350-4635-8A9C-A11B1A37B1FF}"/>
          </ac:spMkLst>
        </pc:spChg>
        <pc:spChg chg="mod">
          <ac:chgData name="Pedro Gomes" userId="bdbef683c7955d51" providerId="LiveId" clId="{55ED1DB2-7092-460A-83D3-9E042CC639A1}" dt="2022-03-09T12:05:09.635" v="1378"/>
          <ac:spMkLst>
            <pc:docMk/>
            <pc:sldMk cId="906769193" sldId="257"/>
            <ac:spMk id="17" creationId="{F3EDB1EF-25F0-4249-8370-1C603535784A}"/>
          </ac:spMkLst>
        </pc:spChg>
        <pc:spChg chg="add mod">
          <ac:chgData name="Pedro Gomes" userId="bdbef683c7955d51" providerId="LiveId" clId="{55ED1DB2-7092-460A-83D3-9E042CC639A1}" dt="2022-03-09T12:08:59.940" v="1506" actId="1076"/>
          <ac:spMkLst>
            <pc:docMk/>
            <pc:sldMk cId="906769193" sldId="257"/>
            <ac:spMk id="18" creationId="{B2C7AF49-4262-4F23-B727-96508DE1574B}"/>
          </ac:spMkLst>
        </pc:spChg>
        <pc:spChg chg="add mod">
          <ac:chgData name="Pedro Gomes" userId="bdbef683c7955d51" providerId="LiveId" clId="{55ED1DB2-7092-460A-83D3-9E042CC639A1}" dt="2022-03-09T12:08:59.940" v="1506" actId="1076"/>
          <ac:spMkLst>
            <pc:docMk/>
            <pc:sldMk cId="906769193" sldId="257"/>
            <ac:spMk id="19" creationId="{0CD56910-C192-40EF-80B4-38A33BA6AE91}"/>
          </ac:spMkLst>
        </pc:spChg>
        <pc:spChg chg="add mod">
          <ac:chgData name="Pedro Gomes" userId="bdbef683c7955d51" providerId="LiveId" clId="{55ED1DB2-7092-460A-83D3-9E042CC639A1}" dt="2022-03-09T12:08:59.940" v="1506" actId="1076"/>
          <ac:spMkLst>
            <pc:docMk/>
            <pc:sldMk cId="906769193" sldId="257"/>
            <ac:spMk id="20" creationId="{7C4ABB96-C34A-41ED-8888-F6047E076240}"/>
          </ac:spMkLst>
        </pc:spChg>
        <pc:spChg chg="add mod">
          <ac:chgData name="Pedro Gomes" userId="bdbef683c7955d51" providerId="LiveId" clId="{55ED1DB2-7092-460A-83D3-9E042CC639A1}" dt="2022-03-09T12:12:07.573" v="1616" actId="1076"/>
          <ac:spMkLst>
            <pc:docMk/>
            <pc:sldMk cId="906769193" sldId="257"/>
            <ac:spMk id="21" creationId="{04CA1D24-B7D9-483C-994E-AAF1BD978022}"/>
          </ac:spMkLst>
        </pc:spChg>
        <pc:grpChg chg="add del mod">
          <ac:chgData name="Pedro Gomes" userId="bdbef683c7955d51" providerId="LiveId" clId="{55ED1DB2-7092-460A-83D3-9E042CC639A1}" dt="2022-03-09T12:06:25.945" v="1401" actId="478"/>
          <ac:grpSpMkLst>
            <pc:docMk/>
            <pc:sldMk cId="906769193" sldId="257"/>
            <ac:grpSpMk id="7" creationId="{7EE3663A-2FBE-45AA-AA0A-676D824C3B77}"/>
          </ac:grpSpMkLst>
        </pc:grpChg>
      </pc:sldChg>
      <pc:sldChg chg="new del">
        <pc:chgData name="Pedro Gomes" userId="bdbef683c7955d51" providerId="LiveId" clId="{55ED1DB2-7092-460A-83D3-9E042CC639A1}" dt="2022-03-09T12:19:49.343" v="2043" actId="2696"/>
        <pc:sldMkLst>
          <pc:docMk/>
          <pc:sldMk cId="1503110948" sldId="258"/>
        </pc:sldMkLst>
      </pc:sldChg>
      <pc:sldChg chg="modSp add del mod">
        <pc:chgData name="Pedro Gomes" userId="bdbef683c7955d51" providerId="LiveId" clId="{55ED1DB2-7092-460A-83D3-9E042CC639A1}" dt="2022-03-09T12:11:00.814" v="1529" actId="2890"/>
        <pc:sldMkLst>
          <pc:docMk/>
          <pc:sldMk cId="24513842" sldId="259"/>
        </pc:sldMkLst>
        <pc:spChg chg="mod">
          <ac:chgData name="Pedro Gomes" userId="bdbef683c7955d51" providerId="LiveId" clId="{55ED1DB2-7092-460A-83D3-9E042CC639A1}" dt="2022-03-09T12:11:00.229" v="1528" actId="20577"/>
          <ac:spMkLst>
            <pc:docMk/>
            <pc:sldMk cId="24513842" sldId="259"/>
            <ac:spMk id="5" creationId="{AB640A2C-6C31-4470-8313-3D9DF3C8FF02}"/>
          </ac:spMkLst>
        </pc:spChg>
      </pc:sldChg>
      <pc:sldChg chg="addSp delSp modSp add mod ord">
        <pc:chgData name="Pedro Gomes" userId="bdbef683c7955d51" providerId="LiveId" clId="{55ED1DB2-7092-460A-83D3-9E042CC639A1}" dt="2022-03-09T12:19:08.726" v="2042" actId="20577"/>
        <pc:sldMkLst>
          <pc:docMk/>
          <pc:sldMk cId="2302304742" sldId="259"/>
        </pc:sldMkLst>
        <pc:spChg chg="mod">
          <ac:chgData name="Pedro Gomes" userId="bdbef683c7955d51" providerId="LiveId" clId="{55ED1DB2-7092-460A-83D3-9E042CC639A1}" dt="2022-03-09T12:18:18.872" v="2015" actId="1076"/>
          <ac:spMkLst>
            <pc:docMk/>
            <pc:sldMk cId="2302304742" sldId="259"/>
            <ac:spMk id="3" creationId="{21F2756F-50C1-4BE5-B213-6B0671CDD913}"/>
          </ac:spMkLst>
        </pc:spChg>
        <pc:spChg chg="mod">
          <ac:chgData name="Pedro Gomes" userId="bdbef683c7955d51" providerId="LiveId" clId="{55ED1DB2-7092-460A-83D3-9E042CC639A1}" dt="2022-03-09T12:13:06.617" v="1668" actId="20577"/>
          <ac:spMkLst>
            <pc:docMk/>
            <pc:sldMk cId="2302304742" sldId="259"/>
            <ac:spMk id="5" creationId="{AB640A2C-6C31-4470-8313-3D9DF3C8FF02}"/>
          </ac:spMkLst>
        </pc:spChg>
        <pc:spChg chg="mod">
          <ac:chgData name="Pedro Gomes" userId="bdbef683c7955d51" providerId="LiveId" clId="{55ED1DB2-7092-460A-83D3-9E042CC639A1}" dt="2022-03-09T12:18:21.903" v="2016" actId="1076"/>
          <ac:spMkLst>
            <pc:docMk/>
            <pc:sldMk cId="2302304742" sldId="259"/>
            <ac:spMk id="6" creationId="{B246C8AA-585F-45D2-82A9-7E7E864F8301}"/>
          </ac:spMkLst>
        </pc:spChg>
        <pc:spChg chg="add mod">
          <ac:chgData name="Pedro Gomes" userId="bdbef683c7955d51" providerId="LiveId" clId="{55ED1DB2-7092-460A-83D3-9E042CC639A1}" dt="2022-03-09T12:12:32.306" v="1620" actId="1076"/>
          <ac:spMkLst>
            <pc:docMk/>
            <pc:sldMk cId="2302304742" sldId="259"/>
            <ac:spMk id="10" creationId="{C2155239-969F-4522-AD1B-5C0E9E358574}"/>
          </ac:spMkLst>
        </pc:spChg>
        <pc:spChg chg="add mod">
          <ac:chgData name="Pedro Gomes" userId="bdbef683c7955d51" providerId="LiveId" clId="{55ED1DB2-7092-460A-83D3-9E042CC639A1}" dt="2022-03-09T12:12:44.183" v="1626" actId="1037"/>
          <ac:spMkLst>
            <pc:docMk/>
            <pc:sldMk cId="2302304742" sldId="259"/>
            <ac:spMk id="11" creationId="{0D60F6DC-FBF9-4BA6-AC90-E8ADD0C8C09B}"/>
          </ac:spMkLst>
        </pc:spChg>
        <pc:spChg chg="add mod">
          <ac:chgData name="Pedro Gomes" userId="bdbef683c7955d51" providerId="LiveId" clId="{55ED1DB2-7092-460A-83D3-9E042CC639A1}" dt="2022-03-09T12:12:50.584" v="1633" actId="1036"/>
          <ac:spMkLst>
            <pc:docMk/>
            <pc:sldMk cId="2302304742" sldId="259"/>
            <ac:spMk id="12" creationId="{AAC60F61-7015-4330-9AB8-5B9ECF26A35E}"/>
          </ac:spMkLst>
        </pc:spChg>
        <pc:spChg chg="del">
          <ac:chgData name="Pedro Gomes" userId="bdbef683c7955d51" providerId="LiveId" clId="{55ED1DB2-7092-460A-83D3-9E042CC639A1}" dt="2022-03-09T12:12:23.113" v="1618" actId="478"/>
          <ac:spMkLst>
            <pc:docMk/>
            <pc:sldMk cId="2302304742" sldId="259"/>
            <ac:spMk id="18" creationId="{B2C7AF49-4262-4F23-B727-96508DE1574B}"/>
          </ac:spMkLst>
        </pc:spChg>
        <pc:spChg chg="del">
          <ac:chgData name="Pedro Gomes" userId="bdbef683c7955d51" providerId="LiveId" clId="{55ED1DB2-7092-460A-83D3-9E042CC639A1}" dt="2022-03-09T12:12:23.113" v="1618" actId="478"/>
          <ac:spMkLst>
            <pc:docMk/>
            <pc:sldMk cId="2302304742" sldId="259"/>
            <ac:spMk id="19" creationId="{0CD56910-C192-40EF-80B4-38A33BA6AE91}"/>
          </ac:spMkLst>
        </pc:spChg>
        <pc:spChg chg="del">
          <ac:chgData name="Pedro Gomes" userId="bdbef683c7955d51" providerId="LiveId" clId="{55ED1DB2-7092-460A-83D3-9E042CC639A1}" dt="2022-03-09T12:12:23.113" v="1618" actId="478"/>
          <ac:spMkLst>
            <pc:docMk/>
            <pc:sldMk cId="2302304742" sldId="259"/>
            <ac:spMk id="20" creationId="{7C4ABB96-C34A-41ED-8888-F6047E076240}"/>
          </ac:spMkLst>
        </pc:spChg>
        <pc:spChg chg="mod">
          <ac:chgData name="Pedro Gomes" userId="bdbef683c7955d51" providerId="LiveId" clId="{55ED1DB2-7092-460A-83D3-9E042CC639A1}" dt="2022-03-09T12:19:08.726" v="2042" actId="20577"/>
          <ac:spMkLst>
            <pc:docMk/>
            <pc:sldMk cId="2302304742" sldId="259"/>
            <ac:spMk id="21" creationId="{04CA1D24-B7D9-483C-994E-AAF1BD978022}"/>
          </ac:spMkLst>
        </pc:spChg>
      </pc:sldChg>
      <pc:sldChg chg="addSp delSp modSp add mod">
        <pc:chgData name="Pedro Gomes" userId="bdbef683c7955d51" providerId="LiveId" clId="{55ED1DB2-7092-460A-83D3-9E042CC639A1}" dt="2022-03-09T12:29:16.440" v="2766" actId="20577"/>
        <pc:sldMkLst>
          <pc:docMk/>
          <pc:sldMk cId="2825691845" sldId="260"/>
        </pc:sldMkLst>
        <pc:spChg chg="mod">
          <ac:chgData name="Pedro Gomes" userId="bdbef683c7955d51" providerId="LiveId" clId="{55ED1DB2-7092-460A-83D3-9E042CC639A1}" dt="2022-03-09T12:28:24.861" v="2726" actId="20577"/>
          <ac:spMkLst>
            <pc:docMk/>
            <pc:sldMk cId="2825691845" sldId="260"/>
            <ac:spMk id="3" creationId="{21F2756F-50C1-4BE5-B213-6B0671CDD913}"/>
          </ac:spMkLst>
        </pc:spChg>
        <pc:spChg chg="mod">
          <ac:chgData name="Pedro Gomes" userId="bdbef683c7955d51" providerId="LiveId" clId="{55ED1DB2-7092-460A-83D3-9E042CC639A1}" dt="2022-03-09T12:25:37.681" v="2427" actId="20577"/>
          <ac:spMkLst>
            <pc:docMk/>
            <pc:sldMk cId="2825691845" sldId="260"/>
            <ac:spMk id="5" creationId="{AB640A2C-6C31-4470-8313-3D9DF3C8FF02}"/>
          </ac:spMkLst>
        </pc:spChg>
        <pc:spChg chg="mod">
          <ac:chgData name="Pedro Gomes" userId="bdbef683c7955d51" providerId="LiveId" clId="{55ED1DB2-7092-460A-83D3-9E042CC639A1}" dt="2022-03-09T12:27:50.571" v="2686" actId="1076"/>
          <ac:spMkLst>
            <pc:docMk/>
            <pc:sldMk cId="2825691845" sldId="260"/>
            <ac:spMk id="6" creationId="{B246C8AA-585F-45D2-82A9-7E7E864F8301}"/>
          </ac:spMkLst>
        </pc:spChg>
        <pc:spChg chg="add mod">
          <ac:chgData name="Pedro Gomes" userId="bdbef683c7955d51" providerId="LiveId" clId="{55ED1DB2-7092-460A-83D3-9E042CC639A1}" dt="2022-03-09T12:22:55.732" v="2408" actId="1076"/>
          <ac:spMkLst>
            <pc:docMk/>
            <pc:sldMk cId="2825691845" sldId="260"/>
            <ac:spMk id="10" creationId="{5C5A9586-98C4-4B8E-AF52-B1A2739448CF}"/>
          </ac:spMkLst>
        </pc:spChg>
        <pc:spChg chg="add mod">
          <ac:chgData name="Pedro Gomes" userId="bdbef683c7955d51" providerId="LiveId" clId="{55ED1DB2-7092-460A-83D3-9E042CC639A1}" dt="2022-03-09T12:22:55.732" v="2408" actId="1076"/>
          <ac:spMkLst>
            <pc:docMk/>
            <pc:sldMk cId="2825691845" sldId="260"/>
            <ac:spMk id="11" creationId="{44CB2E2A-EFC5-4F46-9571-C5B58A00C088}"/>
          </ac:spMkLst>
        </pc:spChg>
        <pc:spChg chg="add mod">
          <ac:chgData name="Pedro Gomes" userId="bdbef683c7955d51" providerId="LiveId" clId="{55ED1DB2-7092-460A-83D3-9E042CC639A1}" dt="2022-03-09T12:22:55.732" v="2408" actId="1076"/>
          <ac:spMkLst>
            <pc:docMk/>
            <pc:sldMk cId="2825691845" sldId="260"/>
            <ac:spMk id="12" creationId="{FFDB9FCC-3AEC-414D-9447-0011A711F868}"/>
          </ac:spMkLst>
        </pc:spChg>
        <pc:spChg chg="del">
          <ac:chgData name="Pedro Gomes" userId="bdbef683c7955d51" providerId="LiveId" clId="{55ED1DB2-7092-460A-83D3-9E042CC639A1}" dt="2022-03-09T12:22:45.568" v="2404" actId="478"/>
          <ac:spMkLst>
            <pc:docMk/>
            <pc:sldMk cId="2825691845" sldId="260"/>
            <ac:spMk id="18" creationId="{B2C7AF49-4262-4F23-B727-96508DE1574B}"/>
          </ac:spMkLst>
        </pc:spChg>
        <pc:spChg chg="del">
          <ac:chgData name="Pedro Gomes" userId="bdbef683c7955d51" providerId="LiveId" clId="{55ED1DB2-7092-460A-83D3-9E042CC639A1}" dt="2022-03-09T12:22:48.967" v="2405" actId="478"/>
          <ac:spMkLst>
            <pc:docMk/>
            <pc:sldMk cId="2825691845" sldId="260"/>
            <ac:spMk id="19" creationId="{0CD56910-C192-40EF-80B4-38A33BA6AE91}"/>
          </ac:spMkLst>
        </pc:spChg>
        <pc:spChg chg="del">
          <ac:chgData name="Pedro Gomes" userId="bdbef683c7955d51" providerId="LiveId" clId="{55ED1DB2-7092-460A-83D3-9E042CC639A1}" dt="2022-03-09T12:22:50.742" v="2406" actId="478"/>
          <ac:spMkLst>
            <pc:docMk/>
            <pc:sldMk cId="2825691845" sldId="260"/>
            <ac:spMk id="20" creationId="{7C4ABB96-C34A-41ED-8888-F6047E076240}"/>
          </ac:spMkLst>
        </pc:spChg>
        <pc:spChg chg="mod">
          <ac:chgData name="Pedro Gomes" userId="bdbef683c7955d51" providerId="LiveId" clId="{55ED1DB2-7092-460A-83D3-9E042CC639A1}" dt="2022-03-09T12:29:16.440" v="2766" actId="20577"/>
          <ac:spMkLst>
            <pc:docMk/>
            <pc:sldMk cId="2825691845" sldId="260"/>
            <ac:spMk id="21" creationId="{04CA1D24-B7D9-483C-994E-AAF1BD9780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26A6-B380-4E5A-958B-6E361623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20D48-6000-486A-845F-9D5C041A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9F7C9-A104-46C0-959F-E7BD7892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FC496-FFBF-4315-9FA5-FC2F62B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2F74C-6366-4356-9B92-E25D7482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4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D7E1-8E82-4550-9C39-9B38179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D0D00E-6702-4FCC-ABAA-F19061B4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F4716-275F-4194-9CD1-033F0A23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6ACED2-26F6-4970-B2D2-B928C998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FD8CF-6F46-44C6-9C98-960AFD0B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5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F6770-1BF1-4109-A104-2A96AE8E8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87EC5-9703-45C2-B83B-5DDA292C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25ABA-0A3E-4C81-9081-981B9BB2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AD817-864F-4275-B40F-BEF236E4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55FB3-428D-4C72-AE99-B273CE23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169F-366C-4DCD-B807-AC70F3F8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1A49D-70A2-4671-9868-389E1243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4E01F-8F95-4377-99C6-261CC7AB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4CBDE-4B60-4093-AA78-9CFFC4A4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ACE3E9-AC99-48EE-9E75-01325ED9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8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42A11-6FE2-477B-8AD7-CAEFA932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D9CED-A433-4C3F-B2DC-DAEA6440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DC862-E4F4-4327-B892-B6001323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C08AD-BB82-460E-A659-21512C4A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ABE03-FE49-494D-98AD-D6B299E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9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6DB92-49EC-4AE7-9C05-CAA0BAD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4833-3C6D-4F1F-92FC-25D94C24A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1CF9C-C5BC-42F8-AEFA-3527DE04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CD6D5-B348-472D-97BB-41AB456B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AEECB-FD66-441D-B0CD-BC8DFB69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998788-980C-4244-8303-5EEAC626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0123-3FCB-4BFB-A66E-938D52FF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CDCC0-A7EC-4F91-9CD3-EDBBB5B0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C1F696-1E22-471C-B948-27B246A0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5056E9-F899-4A38-B260-6BA72EBF8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326DDD-F09A-4CD1-9FC1-7E84DEE39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A1B39F-8BBD-4487-B9F3-1B45893F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605D17-03CA-4BF3-BA3A-97A0C770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653C6B-B504-454E-8BAC-F1C5BA3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D2ED1-29F0-4F55-BBDF-582C15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2CCD39-3408-4FB9-B5EC-18E706A0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D6D8C2-56E9-4CC4-A43C-CC5571E6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5EAF8-B2C4-4380-B586-2ED0FBA9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51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E08ED2-8437-4145-8408-954057BA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F516C9-B0C8-4265-9529-ACEB5474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BE27F7-B3ED-4E6B-9211-2154DD92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556CE-F009-41BF-B4B4-117CFF78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63EFF-C169-4470-8BD9-BE9AAA37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1B2D6-F387-469C-A2A7-6FCACDA4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A550B-BA8E-4E9C-8A9B-BADC1194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E633F-4507-4E40-81CA-CB84B9D3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0AF83-37D2-410E-BB48-1F8200C8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7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FED8A-3B5F-428A-9DD8-6959282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33FF63-F078-4328-9B4B-D4648560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988689-9DAD-4AEB-B669-B9AF2D3B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D8BA1-E865-4B72-833F-40F79688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CB4AB-A94D-4C9E-ADF2-2825A146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BCBCB-B6CE-4EFF-B606-AEA12DFB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8A8FC2-D9C8-46B0-BA33-F99F71E0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AB2A9-97D6-4F12-80B0-66E134D5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4A7FC-2A5A-4BA5-9CFB-8A50C16E8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156A-87A8-48FE-9695-4259B91E4DC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5B2CE-087C-4E9F-8C49-94EF191CA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87FE41-16A5-4DB8-8703-E70A42C6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209C-B7CA-4CF2-826A-EBF00E99B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gomes30/Projeto-ERP-em-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gomes30/novo-pd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11AC659-8B61-4CE8-B395-CFA3FDF42DF8}"/>
              </a:ext>
            </a:extLst>
          </p:cNvPr>
          <p:cNvSpPr/>
          <p:nvPr/>
        </p:nvSpPr>
        <p:spPr>
          <a:xfrm>
            <a:off x="105842" y="5482612"/>
            <a:ext cx="4809062" cy="1146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Loja </a:t>
            </a:r>
            <a:r>
              <a:rPr lang="pt-BR" dirty="0" err="1">
                <a:solidFill>
                  <a:schemeClr val="tx1"/>
                </a:solidFill>
              </a:rPr>
              <a:t>Fisica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83565F-F14E-40FD-B3C7-B3E80D382B9D}"/>
              </a:ext>
            </a:extLst>
          </p:cNvPr>
          <p:cNvSpPr/>
          <p:nvPr/>
        </p:nvSpPr>
        <p:spPr>
          <a:xfrm>
            <a:off x="198975" y="5537320"/>
            <a:ext cx="1430867" cy="1031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PDV desktop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E3B08460-AB58-4CEB-8EE9-948D9004E43A}"/>
              </a:ext>
            </a:extLst>
          </p:cNvPr>
          <p:cNvSpPr/>
          <p:nvPr/>
        </p:nvSpPr>
        <p:spPr>
          <a:xfrm>
            <a:off x="3179240" y="5717312"/>
            <a:ext cx="1583267" cy="6771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3EE2024-BEC3-492A-8169-2F98FCB5CEF4}"/>
              </a:ext>
            </a:extLst>
          </p:cNvPr>
          <p:cNvSpPr/>
          <p:nvPr/>
        </p:nvSpPr>
        <p:spPr>
          <a:xfrm>
            <a:off x="105842" y="2855630"/>
            <a:ext cx="4792132" cy="12312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Servidor PDV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8F58A61-7DFE-4946-9A37-E579C76F84A3}"/>
              </a:ext>
            </a:extLst>
          </p:cNvPr>
          <p:cNvSpPr/>
          <p:nvPr/>
        </p:nvSpPr>
        <p:spPr>
          <a:xfrm>
            <a:off x="182041" y="2972599"/>
            <a:ext cx="1583267" cy="1031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PDV</a:t>
            </a:r>
          </a:p>
        </p:txBody>
      </p:sp>
      <p:sp>
        <p:nvSpPr>
          <p:cNvPr id="9" name="Fluxograma: Disco Magnético 8">
            <a:extLst>
              <a:ext uri="{FF2B5EF4-FFF2-40B4-BE49-F238E27FC236}">
                <a16:creationId xmlns:a16="http://schemas.microsoft.com/office/drawing/2014/main" id="{A842E04C-559A-4515-B97A-2A5CE13D03B0}"/>
              </a:ext>
            </a:extLst>
          </p:cNvPr>
          <p:cNvSpPr/>
          <p:nvPr/>
        </p:nvSpPr>
        <p:spPr>
          <a:xfrm>
            <a:off x="3179240" y="3099947"/>
            <a:ext cx="1583267" cy="67716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3C5DBCE-954F-4A83-9D3D-FDC1AAA02BD5}"/>
              </a:ext>
            </a:extLst>
          </p:cNvPr>
          <p:cNvSpPr/>
          <p:nvPr/>
        </p:nvSpPr>
        <p:spPr>
          <a:xfrm>
            <a:off x="3060703" y="4388429"/>
            <a:ext cx="1701804" cy="7925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Emissor de NF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46ABC7F-0B2C-4D58-A246-F08AADEEA05D}"/>
              </a:ext>
            </a:extLst>
          </p:cNvPr>
          <p:cNvSpPr/>
          <p:nvPr/>
        </p:nvSpPr>
        <p:spPr>
          <a:xfrm>
            <a:off x="105842" y="1380067"/>
            <a:ext cx="4792132" cy="1130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Servidor ERP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C86BADA-8089-443F-92CE-62C95726F32F}"/>
              </a:ext>
            </a:extLst>
          </p:cNvPr>
          <p:cNvSpPr/>
          <p:nvPr/>
        </p:nvSpPr>
        <p:spPr>
          <a:xfrm>
            <a:off x="165107" y="1435406"/>
            <a:ext cx="1583267" cy="10311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 ERP</a:t>
            </a:r>
          </a:p>
        </p:txBody>
      </p:sp>
      <p:sp>
        <p:nvSpPr>
          <p:cNvPr id="13" name="Fluxograma: Disco Magnético 12">
            <a:extLst>
              <a:ext uri="{FF2B5EF4-FFF2-40B4-BE49-F238E27FC236}">
                <a16:creationId xmlns:a16="http://schemas.microsoft.com/office/drawing/2014/main" id="{70846399-6E25-4C61-BA0D-BD63DAAD6908}"/>
              </a:ext>
            </a:extLst>
          </p:cNvPr>
          <p:cNvSpPr/>
          <p:nvPr/>
        </p:nvSpPr>
        <p:spPr>
          <a:xfrm>
            <a:off x="3179240" y="1554287"/>
            <a:ext cx="1583267" cy="6771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MySql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B890E353-0E7A-4842-A51A-40B8754F2AF9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2329291" y="2683013"/>
            <a:ext cx="345234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82B94643-1D35-4D50-ABD2-C6ABB00E790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16200000" flipH="1">
            <a:off x="1808253" y="4780491"/>
            <a:ext cx="1395775" cy="84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521089-B19D-4CBF-AEF3-A1A7A3A2583B}"/>
              </a:ext>
            </a:extLst>
          </p:cNvPr>
          <p:cNvSpPr txBox="1"/>
          <p:nvPr/>
        </p:nvSpPr>
        <p:spPr>
          <a:xfrm>
            <a:off x="5198534" y="1468177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ERP:</a:t>
            </a:r>
            <a:r>
              <a:rPr lang="pt-BR" sz="1400" dirty="0"/>
              <a:t> Realiza cadastro de produtos, grupos de lojas, lojas, funcionários, categorias e obtém os dados de operação compilados (vendas, produtos vendidos, categorias vendidas, dentre outros);</a:t>
            </a:r>
          </a:p>
          <a:p>
            <a:endParaRPr lang="pt-BR" sz="14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9DC6514-6D9E-478D-8508-A8FC005D16A6}"/>
              </a:ext>
            </a:extLst>
          </p:cNvPr>
          <p:cNvSpPr txBox="1"/>
          <p:nvPr/>
        </p:nvSpPr>
        <p:spPr>
          <a:xfrm>
            <a:off x="5156200" y="3099947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Gerenciador de PDV:</a:t>
            </a:r>
            <a:r>
              <a:rPr lang="pt-BR" sz="1400" dirty="0"/>
              <a:t> orquestra as atualizações do ERP entre os </a:t>
            </a:r>
            <a:r>
              <a:rPr lang="pt-BR" sz="1400" dirty="0" err="1"/>
              <a:t>PDV’s</a:t>
            </a:r>
            <a:r>
              <a:rPr lang="pt-BR" sz="1400" dirty="0"/>
              <a:t> instalados nas maquinas, além de gerenciar instalações da aplicação local, responsável também por agrupar as vendas e seus derivados, e também, baixar os </a:t>
            </a:r>
            <a:r>
              <a:rPr lang="pt-BR" sz="1400" dirty="0" err="1"/>
              <a:t>XML’s</a:t>
            </a:r>
            <a:r>
              <a:rPr lang="pt-BR" sz="1400" dirty="0"/>
              <a:t>.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A5E2EA-98EE-4450-9C72-435C5FA44C10}"/>
              </a:ext>
            </a:extLst>
          </p:cNvPr>
          <p:cNvSpPr txBox="1"/>
          <p:nvPr/>
        </p:nvSpPr>
        <p:spPr>
          <a:xfrm>
            <a:off x="5198539" y="5575834"/>
            <a:ext cx="6929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PDV: </a:t>
            </a:r>
            <a:r>
              <a:rPr lang="pt-BR" sz="1400" dirty="0"/>
              <a:t>registra a venda, salva um cache no </a:t>
            </a:r>
            <a:r>
              <a:rPr lang="pt-BR" sz="1400" dirty="0" err="1"/>
              <a:t>Sqlite</a:t>
            </a:r>
            <a:r>
              <a:rPr lang="pt-BR" sz="1400" dirty="0"/>
              <a:t>, e gera a NF junto ao emissor, gerencia a emissão em contingência em caso de falta de conexão, e sincroniza a venda e sincroniza atualizações com o gerenciador PDV.</a:t>
            </a:r>
            <a:br>
              <a:rPr lang="pt-BR" sz="1400" dirty="0"/>
            </a:br>
            <a:r>
              <a:rPr lang="pt-BR" sz="1400" dirty="0"/>
              <a:t>Necessário gerenciar a emissão entre as maquinas da loja**(entender como realizar isso)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CC06E7F8-4045-457E-80B2-E89C9CED111B}"/>
              </a:ext>
            </a:extLst>
          </p:cNvPr>
          <p:cNvCxnSpPr>
            <a:stCxn id="10" idx="2"/>
            <a:endCxn id="4" idx="3"/>
          </p:cNvCxnSpPr>
          <p:nvPr/>
        </p:nvCxnSpPr>
        <p:spPr>
          <a:xfrm rot="16200000" flipH="1">
            <a:off x="3975817" y="5116806"/>
            <a:ext cx="874875" cy="1003299"/>
          </a:xfrm>
          <a:prstGeom prst="bentConnector4">
            <a:avLst>
              <a:gd name="adj1" fmla="val 17236"/>
              <a:gd name="adj2" fmla="val 12278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88AE596-7E76-47A3-95E6-59A74EAF65DA}"/>
              </a:ext>
            </a:extLst>
          </p:cNvPr>
          <p:cNvSpPr txBox="1"/>
          <p:nvPr/>
        </p:nvSpPr>
        <p:spPr>
          <a:xfrm>
            <a:off x="5156200" y="4324515"/>
            <a:ext cx="6929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EMISSOR NF: </a:t>
            </a:r>
            <a:r>
              <a:rPr lang="pt-BR" sz="1400" dirty="0"/>
              <a:t>aplicação terceirizada, responsável por emitir junto a receita as vendas recebidas do PDV na loja física. Sua terceirização se deve a atualizações fiscais geradas pelos diferentes municípios do brasil.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31AF57-D117-4328-BB26-263F47DFD10E}"/>
              </a:ext>
            </a:extLst>
          </p:cNvPr>
          <p:cNvSpPr txBox="1"/>
          <p:nvPr/>
        </p:nvSpPr>
        <p:spPr>
          <a:xfrm>
            <a:off x="26550" y="98650"/>
            <a:ext cx="121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Arquitetura de sistemas para uma operação de varejo </a:t>
            </a:r>
            <a:r>
              <a:rPr lang="pt-BR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muiti</a:t>
            </a:r>
            <a:r>
              <a:rPr lang="pt-B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-lojas </a:t>
            </a:r>
            <a:r>
              <a:rPr lang="pt-BR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multi</a:t>
            </a:r>
            <a:r>
              <a:rPr lang="pt-B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regionais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EDFFC42-6F4D-46FE-AF19-B1F581C7E5C7}"/>
              </a:ext>
            </a:extLst>
          </p:cNvPr>
          <p:cNvSpPr/>
          <p:nvPr/>
        </p:nvSpPr>
        <p:spPr>
          <a:xfrm>
            <a:off x="1377962" y="6124768"/>
            <a:ext cx="656157" cy="474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7945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640A2C-6C31-4470-8313-3D9DF3C8FF02}"/>
              </a:ext>
            </a:extLst>
          </p:cNvPr>
          <p:cNvSpPr txBox="1"/>
          <p:nvPr/>
        </p:nvSpPr>
        <p:spPr>
          <a:xfrm>
            <a:off x="338667" y="161821"/>
            <a:ext cx="115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Responsabilidades do sistema de ERP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6C8AA-585F-45D2-82A9-7E7E864F8301}"/>
              </a:ext>
            </a:extLst>
          </p:cNvPr>
          <p:cNvSpPr txBox="1"/>
          <p:nvPr/>
        </p:nvSpPr>
        <p:spPr>
          <a:xfrm>
            <a:off x="6187021" y="1602115"/>
            <a:ext cx="57573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Principais requisitos: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Exibir dados provenientes das aplicação gerenciador de PDV a fim de auxiliar o apoio a decisão; 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Consulta de dados como: vendas, produtos vendidos(por loja, por data, por região, por grupo);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Permitir alguns ajustes operacionais;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Permitir o controle de funcionários;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2756F-50C1-4BE5-B213-6B0671CDD913}"/>
              </a:ext>
            </a:extLst>
          </p:cNvPr>
          <p:cNvSpPr txBox="1"/>
          <p:nvPr/>
        </p:nvSpPr>
        <p:spPr>
          <a:xfrm>
            <a:off x="6316132" y="3505099"/>
            <a:ext cx="5875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Tecnologias utilizadas:</a:t>
            </a:r>
          </a:p>
          <a:p>
            <a:r>
              <a:rPr lang="pt-BR" sz="1400" dirty="0"/>
              <a:t>- framework </a:t>
            </a:r>
            <a:r>
              <a:rPr lang="pt-BR" sz="1400" dirty="0" err="1"/>
              <a:t>adianti</a:t>
            </a:r>
            <a:r>
              <a:rPr lang="pt-BR" sz="1400" dirty="0"/>
              <a:t> </a:t>
            </a:r>
            <a:r>
              <a:rPr lang="pt-BR" sz="1400" dirty="0" err="1"/>
              <a:t>builder</a:t>
            </a:r>
            <a:r>
              <a:rPr lang="pt-BR" sz="1400" dirty="0"/>
              <a:t>;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php</a:t>
            </a:r>
            <a:r>
              <a:rPr lang="pt-BR" sz="1400" dirty="0"/>
              <a:t> 8.1;</a:t>
            </a:r>
          </a:p>
          <a:p>
            <a:r>
              <a:rPr lang="pt-BR" sz="1400" dirty="0"/>
              <a:t>- apache;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MySql</a:t>
            </a:r>
            <a:r>
              <a:rPr lang="pt-BR" sz="1400" dirty="0"/>
              <a:t>;</a:t>
            </a:r>
          </a:p>
          <a:p>
            <a:endParaRPr lang="pt-BR" sz="14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1D72740-842C-49A3-8F27-C8A605F3843F}"/>
              </a:ext>
            </a:extLst>
          </p:cNvPr>
          <p:cNvSpPr/>
          <p:nvPr/>
        </p:nvSpPr>
        <p:spPr>
          <a:xfrm>
            <a:off x="5177372" y="3153733"/>
            <a:ext cx="872068" cy="70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descrição</a:t>
            </a:r>
            <a:endParaRPr lang="pt-BR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CA1D24-B7D9-483C-994E-AAF1BD978022}"/>
              </a:ext>
            </a:extLst>
          </p:cNvPr>
          <p:cNvSpPr txBox="1"/>
          <p:nvPr/>
        </p:nvSpPr>
        <p:spPr>
          <a:xfrm>
            <a:off x="397934" y="6335620"/>
            <a:ext cx="1085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Github</a:t>
            </a:r>
            <a:r>
              <a:rPr lang="pt-BR" sz="1200" dirty="0"/>
              <a:t>: </a:t>
            </a:r>
            <a:r>
              <a:rPr lang="pt-BR" sz="1200" dirty="0">
                <a:hlinkClick r:id="rId2"/>
              </a:rPr>
              <a:t>pedrogomes30/Projeto-ERP-em-PHP (github.com)</a:t>
            </a:r>
            <a:r>
              <a:rPr lang="pt-BR" sz="1200" dirty="0"/>
              <a:t> -&gt; versão White </a:t>
            </a:r>
            <a:r>
              <a:rPr lang="pt-BR" sz="1200" dirty="0" err="1"/>
              <a:t>label</a:t>
            </a:r>
            <a:endParaRPr lang="pt-BR" sz="12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155239-969F-4522-AD1B-5C0E9E358574}"/>
              </a:ext>
            </a:extLst>
          </p:cNvPr>
          <p:cNvSpPr/>
          <p:nvPr/>
        </p:nvSpPr>
        <p:spPr>
          <a:xfrm>
            <a:off x="105842" y="2914388"/>
            <a:ext cx="4792132" cy="1130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Servidor ERP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D60F6DC-FBF9-4BA6-AC90-E8ADD0C8C09B}"/>
              </a:ext>
            </a:extLst>
          </p:cNvPr>
          <p:cNvSpPr/>
          <p:nvPr/>
        </p:nvSpPr>
        <p:spPr>
          <a:xfrm>
            <a:off x="171459" y="2963985"/>
            <a:ext cx="1583267" cy="10311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 ERP</a:t>
            </a:r>
          </a:p>
        </p:txBody>
      </p:sp>
      <p:sp>
        <p:nvSpPr>
          <p:cNvPr id="12" name="Fluxograma: Disco Magnético 11">
            <a:extLst>
              <a:ext uri="{FF2B5EF4-FFF2-40B4-BE49-F238E27FC236}">
                <a16:creationId xmlns:a16="http://schemas.microsoft.com/office/drawing/2014/main" id="{AAC60F61-7015-4330-9AB8-5B9ECF26A35E}"/>
              </a:ext>
            </a:extLst>
          </p:cNvPr>
          <p:cNvSpPr/>
          <p:nvPr/>
        </p:nvSpPr>
        <p:spPr>
          <a:xfrm>
            <a:off x="3179240" y="3147877"/>
            <a:ext cx="1583267" cy="67716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MySql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640A2C-6C31-4470-8313-3D9DF3C8FF02}"/>
              </a:ext>
            </a:extLst>
          </p:cNvPr>
          <p:cNvSpPr txBox="1"/>
          <p:nvPr/>
        </p:nvSpPr>
        <p:spPr>
          <a:xfrm>
            <a:off x="338667" y="161821"/>
            <a:ext cx="115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Responsabilidade</a:t>
            </a:r>
            <a:r>
              <a:rPr lang="pt-B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pt-B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 gerenciador de PDV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6C8AA-585F-45D2-82A9-7E7E864F8301}"/>
              </a:ext>
            </a:extLst>
          </p:cNvPr>
          <p:cNvSpPr txBox="1"/>
          <p:nvPr/>
        </p:nvSpPr>
        <p:spPr>
          <a:xfrm>
            <a:off x="6096000" y="876532"/>
            <a:ext cx="57573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Principais requisitos:</a:t>
            </a:r>
            <a:endParaRPr lang="pt-BR" dirty="0"/>
          </a:p>
          <a:p>
            <a:r>
              <a:rPr lang="pt-BR" sz="1400" dirty="0"/>
              <a:t>- Listar, disponibilizar e computar quem atualizou modificações realizadas nas classes do ERP que implicam no funcionamento do PDV das lojas essas classes são:</a:t>
            </a:r>
          </a:p>
          <a:p>
            <a:r>
              <a:rPr lang="pt-BR" sz="1400" dirty="0"/>
              <a:t>	- produto, categoria, adição de estoque, preço, cupons de desconto;</a:t>
            </a:r>
          </a:p>
          <a:p>
            <a:r>
              <a:rPr lang="pt-BR" sz="1400" dirty="0"/>
              <a:t>	- usuário, loja, grupo, acesso(validar se o usuário não </a:t>
            </a:r>
            <a:r>
              <a:rPr lang="pt-BR" sz="1400" dirty="0" err="1"/>
              <a:t>logou</a:t>
            </a:r>
            <a:r>
              <a:rPr lang="pt-BR" sz="1400" dirty="0"/>
              <a:t> em outra maquina no mesmo dia, imprecisão no fechamento);</a:t>
            </a:r>
          </a:p>
          <a:p>
            <a:r>
              <a:rPr lang="pt-BR" sz="1400" dirty="0"/>
              <a:t>	- clientes, formas de pagamentos</a:t>
            </a:r>
          </a:p>
          <a:p>
            <a:endParaRPr lang="pt-BR" sz="1400" dirty="0"/>
          </a:p>
          <a:p>
            <a:r>
              <a:rPr lang="pt-BR" sz="1400" dirty="0"/>
              <a:t>- Obter as vendas do PDV, compilar em total de vendas diárias total de produtos vendidos (calcular curva ABC por loja), decrementar os produtos do respectivo estoque;</a:t>
            </a:r>
          </a:p>
          <a:p>
            <a:r>
              <a:rPr lang="pt-BR" sz="1400" dirty="0"/>
              <a:t>- Salvar os arquivos XML para serem exportados no fim do mês, provenientes do PDV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2756F-50C1-4BE5-B213-6B0671CDD913}"/>
              </a:ext>
            </a:extLst>
          </p:cNvPr>
          <p:cNvSpPr txBox="1"/>
          <p:nvPr/>
        </p:nvSpPr>
        <p:spPr>
          <a:xfrm>
            <a:off x="6096000" y="4262074"/>
            <a:ext cx="5875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Tecnologias utilizadas:</a:t>
            </a:r>
          </a:p>
          <a:p>
            <a:r>
              <a:rPr lang="pt-BR" sz="1400" dirty="0"/>
              <a:t>- framework </a:t>
            </a:r>
            <a:r>
              <a:rPr lang="pt-BR" sz="1400" dirty="0" err="1"/>
              <a:t>adianti</a:t>
            </a:r>
            <a:r>
              <a:rPr lang="pt-BR" sz="1400" dirty="0"/>
              <a:t> </a:t>
            </a:r>
            <a:r>
              <a:rPr lang="pt-BR" sz="1400" dirty="0" err="1"/>
              <a:t>builder</a:t>
            </a:r>
            <a:r>
              <a:rPr lang="pt-BR" sz="1400" dirty="0"/>
              <a:t>;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php</a:t>
            </a:r>
            <a:r>
              <a:rPr lang="pt-BR" sz="1400" dirty="0"/>
              <a:t> 8.1;</a:t>
            </a:r>
          </a:p>
          <a:p>
            <a:r>
              <a:rPr lang="pt-BR" sz="1400" dirty="0"/>
              <a:t>- apache;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MySql</a:t>
            </a:r>
            <a:r>
              <a:rPr lang="pt-BR" sz="1400" dirty="0"/>
              <a:t>;</a:t>
            </a:r>
          </a:p>
          <a:p>
            <a:endParaRPr lang="pt-BR" sz="14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1D72740-842C-49A3-8F27-C8A605F3843F}"/>
              </a:ext>
            </a:extLst>
          </p:cNvPr>
          <p:cNvSpPr/>
          <p:nvPr/>
        </p:nvSpPr>
        <p:spPr>
          <a:xfrm>
            <a:off x="5177372" y="3153733"/>
            <a:ext cx="872068" cy="70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descrição</a:t>
            </a:r>
            <a:endParaRPr lang="pt-BR" b="1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C7AF49-4262-4F23-B727-96508DE1574B}"/>
              </a:ext>
            </a:extLst>
          </p:cNvPr>
          <p:cNvSpPr/>
          <p:nvPr/>
        </p:nvSpPr>
        <p:spPr>
          <a:xfrm>
            <a:off x="122775" y="2889497"/>
            <a:ext cx="4792132" cy="12312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Servidor PDV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CD56910-C192-40EF-80B4-38A33BA6AE91}"/>
              </a:ext>
            </a:extLst>
          </p:cNvPr>
          <p:cNvSpPr/>
          <p:nvPr/>
        </p:nvSpPr>
        <p:spPr>
          <a:xfrm>
            <a:off x="215908" y="2989532"/>
            <a:ext cx="1583267" cy="10311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PDV</a:t>
            </a:r>
          </a:p>
        </p:txBody>
      </p:sp>
      <p:sp>
        <p:nvSpPr>
          <p:cNvPr id="20" name="Fluxograma: Disco Magnético 19">
            <a:extLst>
              <a:ext uri="{FF2B5EF4-FFF2-40B4-BE49-F238E27FC236}">
                <a16:creationId xmlns:a16="http://schemas.microsoft.com/office/drawing/2014/main" id="{7C4ABB96-C34A-41ED-8888-F6047E076240}"/>
              </a:ext>
            </a:extLst>
          </p:cNvPr>
          <p:cNvSpPr/>
          <p:nvPr/>
        </p:nvSpPr>
        <p:spPr>
          <a:xfrm>
            <a:off x="3196173" y="3133814"/>
            <a:ext cx="1583267" cy="67716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CA1D24-B7D9-483C-994E-AAF1BD978022}"/>
              </a:ext>
            </a:extLst>
          </p:cNvPr>
          <p:cNvSpPr txBox="1"/>
          <p:nvPr/>
        </p:nvSpPr>
        <p:spPr>
          <a:xfrm>
            <a:off x="397934" y="6335620"/>
            <a:ext cx="1085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Github</a:t>
            </a:r>
            <a:r>
              <a:rPr lang="pt-BR" sz="1200" dirty="0"/>
              <a:t>: (esse projeto ainda não está disponível no </a:t>
            </a:r>
            <a:r>
              <a:rPr lang="pt-BR" sz="1200" dirty="0" err="1"/>
              <a:t>github</a:t>
            </a:r>
            <a:r>
              <a:rPr lang="pt-B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676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640A2C-6C31-4470-8313-3D9DF3C8FF02}"/>
              </a:ext>
            </a:extLst>
          </p:cNvPr>
          <p:cNvSpPr txBox="1"/>
          <p:nvPr/>
        </p:nvSpPr>
        <p:spPr>
          <a:xfrm>
            <a:off x="338667" y="161821"/>
            <a:ext cx="115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Responsabilidade</a:t>
            </a:r>
            <a:r>
              <a:rPr lang="pt-B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pt-B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 PDV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6C8AA-585F-45D2-82A9-7E7E864F8301}"/>
              </a:ext>
            </a:extLst>
          </p:cNvPr>
          <p:cNvSpPr txBox="1"/>
          <p:nvPr/>
        </p:nvSpPr>
        <p:spPr>
          <a:xfrm>
            <a:off x="6142562" y="2197894"/>
            <a:ext cx="57573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Principais requisitos: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Permitir a realização de vendas mesmo sem conexão;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Permitir pagamentos </a:t>
            </a:r>
            <a:r>
              <a:rPr lang="pt-BR" sz="1400" dirty="0" err="1"/>
              <a:t>pix</a:t>
            </a:r>
            <a:r>
              <a:rPr lang="pt-BR" sz="1400" dirty="0"/>
              <a:t>, quando estiver conectado;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Solicitar ao emissor de NF gerar as respectivas </a:t>
            </a:r>
            <a:r>
              <a:rPr lang="pt-BR" sz="1400" dirty="0" err="1"/>
              <a:t>nf</a:t>
            </a:r>
            <a:r>
              <a:rPr lang="pt-BR" sz="14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Enviar a venda com o XML para o gerenciador de PDV;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2756F-50C1-4BE5-B213-6B0671CDD913}"/>
              </a:ext>
            </a:extLst>
          </p:cNvPr>
          <p:cNvSpPr txBox="1"/>
          <p:nvPr/>
        </p:nvSpPr>
        <p:spPr>
          <a:xfrm>
            <a:off x="6142562" y="3747677"/>
            <a:ext cx="5875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Tecnologias utilizadas: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React</a:t>
            </a:r>
            <a:r>
              <a:rPr lang="pt-BR" sz="1400" dirty="0"/>
              <a:t>;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Electron</a:t>
            </a:r>
            <a:r>
              <a:rPr lang="pt-BR" sz="1400" dirty="0"/>
              <a:t>;</a:t>
            </a:r>
          </a:p>
          <a:p>
            <a:r>
              <a:rPr lang="pt-BR" sz="1400" dirty="0"/>
              <a:t>- node.js</a:t>
            </a:r>
          </a:p>
          <a:p>
            <a:r>
              <a:rPr lang="pt-BR" sz="1400" dirty="0"/>
              <a:t>- </a:t>
            </a:r>
            <a:r>
              <a:rPr lang="pt-BR" sz="1400" dirty="0" err="1"/>
              <a:t>Sqlite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1D72740-842C-49A3-8F27-C8A605F3843F}"/>
              </a:ext>
            </a:extLst>
          </p:cNvPr>
          <p:cNvSpPr/>
          <p:nvPr/>
        </p:nvSpPr>
        <p:spPr>
          <a:xfrm>
            <a:off x="5177372" y="3153733"/>
            <a:ext cx="872068" cy="70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descrição</a:t>
            </a:r>
            <a:endParaRPr lang="pt-BR" b="1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CA1D24-B7D9-483C-994E-AAF1BD978022}"/>
              </a:ext>
            </a:extLst>
          </p:cNvPr>
          <p:cNvSpPr txBox="1"/>
          <p:nvPr/>
        </p:nvSpPr>
        <p:spPr>
          <a:xfrm>
            <a:off x="431801" y="6348382"/>
            <a:ext cx="1085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Github:</a:t>
            </a:r>
            <a:r>
              <a:rPr lang="pt-BR" sz="1200" dirty="0">
                <a:hlinkClick r:id="rId2"/>
              </a:rPr>
              <a:t>pedrogomes30/novo-</a:t>
            </a:r>
            <a:r>
              <a:rPr lang="pt-BR" sz="1200" dirty="0" err="1">
                <a:hlinkClick r:id="rId2"/>
              </a:rPr>
              <a:t>pdv</a:t>
            </a:r>
            <a:r>
              <a:rPr lang="pt-BR" sz="1200" dirty="0">
                <a:hlinkClick r:id="rId2"/>
              </a:rPr>
              <a:t> (github.com)</a:t>
            </a:r>
            <a:r>
              <a:rPr lang="pt-BR" sz="1200" dirty="0"/>
              <a:t> -&gt; versão White </a:t>
            </a:r>
            <a:r>
              <a:rPr lang="pt-BR" sz="1200" dirty="0" err="1"/>
              <a:t>label</a:t>
            </a:r>
            <a:endParaRPr lang="pt-BR" sz="12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C5A9586-98C4-4B8E-AF52-B1A2739448CF}"/>
              </a:ext>
            </a:extLst>
          </p:cNvPr>
          <p:cNvSpPr/>
          <p:nvPr/>
        </p:nvSpPr>
        <p:spPr>
          <a:xfrm>
            <a:off x="122775" y="2906271"/>
            <a:ext cx="4809062" cy="1146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Loja </a:t>
            </a:r>
            <a:r>
              <a:rPr lang="pt-BR" dirty="0" err="1">
                <a:solidFill>
                  <a:schemeClr val="tx1"/>
                </a:solidFill>
              </a:rPr>
              <a:t>Fisica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4CB2E2A-EFC5-4F46-9571-C5B58A00C088}"/>
              </a:ext>
            </a:extLst>
          </p:cNvPr>
          <p:cNvSpPr/>
          <p:nvPr/>
        </p:nvSpPr>
        <p:spPr>
          <a:xfrm>
            <a:off x="215908" y="2960979"/>
            <a:ext cx="1430867" cy="1031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PDV desktop</a:t>
            </a:r>
          </a:p>
        </p:txBody>
      </p:sp>
      <p:sp>
        <p:nvSpPr>
          <p:cNvPr id="12" name="Fluxograma: Disco Magnético 11">
            <a:extLst>
              <a:ext uri="{FF2B5EF4-FFF2-40B4-BE49-F238E27FC236}">
                <a16:creationId xmlns:a16="http://schemas.microsoft.com/office/drawing/2014/main" id="{FFDB9FCC-3AEC-414D-9447-0011A711F868}"/>
              </a:ext>
            </a:extLst>
          </p:cNvPr>
          <p:cNvSpPr/>
          <p:nvPr/>
        </p:nvSpPr>
        <p:spPr>
          <a:xfrm>
            <a:off x="3196173" y="3140971"/>
            <a:ext cx="1583267" cy="6771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SQlite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6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546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Gomes</dc:creator>
  <cp:lastModifiedBy>Pedro Gomes</cp:lastModifiedBy>
  <cp:revision>7</cp:revision>
  <dcterms:created xsi:type="dcterms:W3CDTF">2022-02-18T13:54:37Z</dcterms:created>
  <dcterms:modified xsi:type="dcterms:W3CDTF">2022-03-29T13:10:31Z</dcterms:modified>
</cp:coreProperties>
</file>