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93C0B-C3E1-4C0D-B0BC-3948884BAC9F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5E81D73-3AB5-4A42-8712-472BA41D417B}">
      <dgm:prSet phldrT="[Texto]" custT="1"/>
      <dgm:spPr>
        <a:gradFill rotWithShape="0">
          <a:gsLst>
            <a:gs pos="100000">
              <a:srgbClr val="00B0F0"/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</a:gradFill>
      </dgm:spPr>
      <dgm:t>
        <a:bodyPr/>
        <a:lstStyle/>
        <a:p>
          <a:r>
            <a:rPr lang="es-MX" sz="2800" dirty="0"/>
            <a:t>CCO (12%)</a:t>
          </a:r>
        </a:p>
      </dgm:t>
    </dgm:pt>
    <dgm:pt modelId="{44B17879-8FE1-43AB-B6D5-37FB7025DE35}" type="parTrans" cxnId="{913E2663-72BB-489D-96FF-287DA2D936B6}">
      <dgm:prSet/>
      <dgm:spPr/>
      <dgm:t>
        <a:bodyPr/>
        <a:lstStyle/>
        <a:p>
          <a:endParaRPr lang="es-MX"/>
        </a:p>
      </dgm:t>
    </dgm:pt>
    <dgm:pt modelId="{2EF4C3A0-199B-4504-84A5-9EC951798EDC}" type="sibTrans" cxnId="{913E2663-72BB-489D-96FF-287DA2D936B6}">
      <dgm:prSet/>
      <dgm:spPr/>
      <dgm:t>
        <a:bodyPr/>
        <a:lstStyle/>
        <a:p>
          <a:endParaRPr lang="es-MX"/>
        </a:p>
      </dgm:t>
    </dgm:pt>
    <dgm:pt modelId="{55668112-3F22-447E-8CE6-5D7B047B3C9F}">
      <dgm:prSet phldrT="[Texto]"/>
      <dgm:spPr>
        <a:gradFill rotWithShape="0">
          <a:gsLst>
            <a:gs pos="100000">
              <a:srgbClr val="00B0F0"/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</a:gradFill>
      </dgm:spPr>
      <dgm:t>
        <a:bodyPr/>
        <a:lstStyle/>
        <a:p>
          <a:r>
            <a:rPr lang="es-MX" dirty="0"/>
            <a:t>12 </a:t>
          </a:r>
          <a:r>
            <a:rPr lang="es-MX" dirty="0" err="1"/>
            <a:t>PCs</a:t>
          </a:r>
          <a:r>
            <a:rPr lang="es-MX" dirty="0"/>
            <a:t> AIO, 1 notebook </a:t>
          </a:r>
        </a:p>
      </dgm:t>
    </dgm:pt>
    <dgm:pt modelId="{C4988DCF-C4C4-465B-9822-0D98EC04B70E}" type="parTrans" cxnId="{3AE998B7-AA4A-4AFE-BE77-C5AF4ACD3B1E}">
      <dgm:prSet/>
      <dgm:spPr/>
      <dgm:t>
        <a:bodyPr/>
        <a:lstStyle/>
        <a:p>
          <a:endParaRPr lang="es-MX"/>
        </a:p>
      </dgm:t>
    </dgm:pt>
    <dgm:pt modelId="{B3058AC9-42CC-4DD2-BA90-E80E67BF1321}" type="sibTrans" cxnId="{3AE998B7-AA4A-4AFE-BE77-C5AF4ACD3B1E}">
      <dgm:prSet/>
      <dgm:spPr/>
      <dgm:t>
        <a:bodyPr/>
        <a:lstStyle/>
        <a:p>
          <a:endParaRPr lang="es-MX"/>
        </a:p>
      </dgm:t>
    </dgm:pt>
    <dgm:pt modelId="{DAC40B63-B5F1-4DF0-AD99-53DF01E87AA7}" type="pres">
      <dgm:prSet presAssocID="{88A93C0B-C3E1-4C0D-B0BC-3948884BAC9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0BB1646-147F-4304-AD5B-13945D1F850A}" type="pres">
      <dgm:prSet presAssocID="{F5E81D73-3AB5-4A42-8712-472BA41D417B}" presName="root1" presStyleCnt="0"/>
      <dgm:spPr/>
    </dgm:pt>
    <dgm:pt modelId="{9430CAEC-3ACB-4262-8685-5F3DA5B5452F}" type="pres">
      <dgm:prSet presAssocID="{F5E81D73-3AB5-4A42-8712-472BA41D417B}" presName="LevelOneTextNode" presStyleLbl="node0" presStyleIdx="0" presStyleCnt="1" custLinFactNeighborX="1528">
        <dgm:presLayoutVars>
          <dgm:chPref val="3"/>
        </dgm:presLayoutVars>
      </dgm:prSet>
      <dgm:spPr/>
    </dgm:pt>
    <dgm:pt modelId="{2E332962-93D0-430E-88B6-157626186AA1}" type="pres">
      <dgm:prSet presAssocID="{F5E81D73-3AB5-4A42-8712-472BA41D417B}" presName="level2hierChild" presStyleCnt="0"/>
      <dgm:spPr/>
    </dgm:pt>
    <dgm:pt modelId="{AEC6BC49-EF21-4B27-92B0-651F31C9AF0C}" type="pres">
      <dgm:prSet presAssocID="{C4988DCF-C4C4-465B-9822-0D98EC04B70E}" presName="conn2-1" presStyleLbl="parChTrans1D2" presStyleIdx="0" presStyleCnt="1"/>
      <dgm:spPr/>
    </dgm:pt>
    <dgm:pt modelId="{9AA7C416-C278-4A82-9D01-8FFB41C26F83}" type="pres">
      <dgm:prSet presAssocID="{C4988DCF-C4C4-465B-9822-0D98EC04B70E}" presName="connTx" presStyleLbl="parChTrans1D2" presStyleIdx="0" presStyleCnt="1"/>
      <dgm:spPr/>
    </dgm:pt>
    <dgm:pt modelId="{F1051504-89FF-49C9-8A31-EBDB24FBD9D7}" type="pres">
      <dgm:prSet presAssocID="{55668112-3F22-447E-8CE6-5D7B047B3C9F}" presName="root2" presStyleCnt="0"/>
      <dgm:spPr/>
    </dgm:pt>
    <dgm:pt modelId="{013C31EC-9211-45DB-B21E-2DC9E12E6296}" type="pres">
      <dgm:prSet presAssocID="{55668112-3F22-447E-8CE6-5D7B047B3C9F}" presName="LevelTwoTextNode" presStyleLbl="node2" presStyleIdx="0" presStyleCnt="1" custScaleX="184818">
        <dgm:presLayoutVars>
          <dgm:chPref val="3"/>
        </dgm:presLayoutVars>
      </dgm:prSet>
      <dgm:spPr/>
    </dgm:pt>
    <dgm:pt modelId="{F5BCD16F-970D-411C-8E81-7AD6CFFEDE2D}" type="pres">
      <dgm:prSet presAssocID="{55668112-3F22-447E-8CE6-5D7B047B3C9F}" presName="level3hierChild" presStyleCnt="0"/>
      <dgm:spPr/>
    </dgm:pt>
  </dgm:ptLst>
  <dgm:cxnLst>
    <dgm:cxn modelId="{6C18F412-F9C6-4D4D-B961-37FFCEB5E4F3}" type="presOf" srcId="{55668112-3F22-447E-8CE6-5D7B047B3C9F}" destId="{013C31EC-9211-45DB-B21E-2DC9E12E6296}" srcOrd="0" destOrd="0" presId="urn:microsoft.com/office/officeart/2008/layout/HorizontalMultiLevelHierarchy"/>
    <dgm:cxn modelId="{51F4FE24-9225-4EBD-8D6A-F0761B555E68}" type="presOf" srcId="{C4988DCF-C4C4-465B-9822-0D98EC04B70E}" destId="{AEC6BC49-EF21-4B27-92B0-651F31C9AF0C}" srcOrd="0" destOrd="0" presId="urn:microsoft.com/office/officeart/2008/layout/HorizontalMultiLevelHierarchy"/>
    <dgm:cxn modelId="{913E2663-72BB-489D-96FF-287DA2D936B6}" srcId="{88A93C0B-C3E1-4C0D-B0BC-3948884BAC9F}" destId="{F5E81D73-3AB5-4A42-8712-472BA41D417B}" srcOrd="0" destOrd="0" parTransId="{44B17879-8FE1-43AB-B6D5-37FB7025DE35}" sibTransId="{2EF4C3A0-199B-4504-84A5-9EC951798EDC}"/>
    <dgm:cxn modelId="{A3644F44-777D-41F0-964A-52B5A28D123F}" type="presOf" srcId="{C4988DCF-C4C4-465B-9822-0D98EC04B70E}" destId="{9AA7C416-C278-4A82-9D01-8FFB41C26F83}" srcOrd="1" destOrd="0" presId="urn:microsoft.com/office/officeart/2008/layout/HorizontalMultiLevelHierarchy"/>
    <dgm:cxn modelId="{493ADB4A-56D7-403C-B1E9-73C3F8F861AA}" type="presOf" srcId="{88A93C0B-C3E1-4C0D-B0BC-3948884BAC9F}" destId="{DAC40B63-B5F1-4DF0-AD99-53DF01E87AA7}" srcOrd="0" destOrd="0" presId="urn:microsoft.com/office/officeart/2008/layout/HorizontalMultiLevelHierarchy"/>
    <dgm:cxn modelId="{AA6A7EB3-FAFF-4F9F-B5B8-1845BBEC8ADF}" type="presOf" srcId="{F5E81D73-3AB5-4A42-8712-472BA41D417B}" destId="{9430CAEC-3ACB-4262-8685-5F3DA5B5452F}" srcOrd="0" destOrd="0" presId="urn:microsoft.com/office/officeart/2008/layout/HorizontalMultiLevelHierarchy"/>
    <dgm:cxn modelId="{3AE998B7-AA4A-4AFE-BE77-C5AF4ACD3B1E}" srcId="{F5E81D73-3AB5-4A42-8712-472BA41D417B}" destId="{55668112-3F22-447E-8CE6-5D7B047B3C9F}" srcOrd="0" destOrd="0" parTransId="{C4988DCF-C4C4-465B-9822-0D98EC04B70E}" sibTransId="{B3058AC9-42CC-4DD2-BA90-E80E67BF1321}"/>
    <dgm:cxn modelId="{02831DAE-4BDF-4625-A523-F46F724828EB}" type="presParOf" srcId="{DAC40B63-B5F1-4DF0-AD99-53DF01E87AA7}" destId="{50BB1646-147F-4304-AD5B-13945D1F850A}" srcOrd="0" destOrd="0" presId="urn:microsoft.com/office/officeart/2008/layout/HorizontalMultiLevelHierarchy"/>
    <dgm:cxn modelId="{C22E7637-4E29-446C-BF67-700077AFE317}" type="presParOf" srcId="{50BB1646-147F-4304-AD5B-13945D1F850A}" destId="{9430CAEC-3ACB-4262-8685-5F3DA5B5452F}" srcOrd="0" destOrd="0" presId="urn:microsoft.com/office/officeart/2008/layout/HorizontalMultiLevelHierarchy"/>
    <dgm:cxn modelId="{A4380E70-D955-4CC2-84A7-A92539D257A8}" type="presParOf" srcId="{50BB1646-147F-4304-AD5B-13945D1F850A}" destId="{2E332962-93D0-430E-88B6-157626186AA1}" srcOrd="1" destOrd="0" presId="urn:microsoft.com/office/officeart/2008/layout/HorizontalMultiLevelHierarchy"/>
    <dgm:cxn modelId="{FD77BB07-8117-4C4F-A763-57F7826BF2C7}" type="presParOf" srcId="{2E332962-93D0-430E-88B6-157626186AA1}" destId="{AEC6BC49-EF21-4B27-92B0-651F31C9AF0C}" srcOrd="0" destOrd="0" presId="urn:microsoft.com/office/officeart/2008/layout/HorizontalMultiLevelHierarchy"/>
    <dgm:cxn modelId="{35D29AD6-90A0-41A9-8A55-9FCA10DD3374}" type="presParOf" srcId="{AEC6BC49-EF21-4B27-92B0-651F31C9AF0C}" destId="{9AA7C416-C278-4A82-9D01-8FFB41C26F83}" srcOrd="0" destOrd="0" presId="urn:microsoft.com/office/officeart/2008/layout/HorizontalMultiLevelHierarchy"/>
    <dgm:cxn modelId="{E8CBDF39-286D-45D0-9F2D-ECAF84990069}" type="presParOf" srcId="{2E332962-93D0-430E-88B6-157626186AA1}" destId="{F1051504-89FF-49C9-8A31-EBDB24FBD9D7}" srcOrd="1" destOrd="0" presId="urn:microsoft.com/office/officeart/2008/layout/HorizontalMultiLevelHierarchy"/>
    <dgm:cxn modelId="{CF1AF505-B534-4FDA-B002-47F651A5F66C}" type="presParOf" srcId="{F1051504-89FF-49C9-8A31-EBDB24FBD9D7}" destId="{013C31EC-9211-45DB-B21E-2DC9E12E6296}" srcOrd="0" destOrd="0" presId="urn:microsoft.com/office/officeart/2008/layout/HorizontalMultiLevelHierarchy"/>
    <dgm:cxn modelId="{D0A76221-529F-4D0B-B864-A266A8A0A126}" type="presParOf" srcId="{F1051504-89FF-49C9-8A31-EBDB24FBD9D7}" destId="{F5BCD16F-970D-411C-8E81-7AD6CFFEDE2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A93C0B-C3E1-4C0D-B0BC-3948884BAC9F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5E81D73-3AB5-4A42-8712-472BA41D417B}">
      <dgm:prSet phldrT="[Texto]" custT="1"/>
      <dgm:spPr/>
      <dgm:t>
        <a:bodyPr/>
        <a:lstStyle/>
        <a:p>
          <a:r>
            <a:rPr lang="es-MX" sz="2800" dirty="0"/>
            <a:t>San Isidro (22%)</a:t>
          </a:r>
        </a:p>
      </dgm:t>
    </dgm:pt>
    <dgm:pt modelId="{44B17879-8FE1-43AB-B6D5-37FB7025DE35}" type="parTrans" cxnId="{913E2663-72BB-489D-96FF-287DA2D936B6}">
      <dgm:prSet/>
      <dgm:spPr/>
      <dgm:t>
        <a:bodyPr/>
        <a:lstStyle/>
        <a:p>
          <a:endParaRPr lang="es-MX"/>
        </a:p>
      </dgm:t>
    </dgm:pt>
    <dgm:pt modelId="{2EF4C3A0-199B-4504-84A5-9EC951798EDC}" type="sibTrans" cxnId="{913E2663-72BB-489D-96FF-287DA2D936B6}">
      <dgm:prSet/>
      <dgm:spPr/>
      <dgm:t>
        <a:bodyPr/>
        <a:lstStyle/>
        <a:p>
          <a:endParaRPr lang="es-MX"/>
        </a:p>
      </dgm:t>
    </dgm:pt>
    <dgm:pt modelId="{9393C9E6-3ACB-4B42-8F30-0F5430BD191E}">
      <dgm:prSet phldrT="[Texto]" custT="1"/>
      <dgm:spPr/>
      <dgm:t>
        <a:bodyPr/>
        <a:lstStyle/>
        <a:p>
          <a:r>
            <a:rPr lang="es-MX" sz="1800" dirty="0"/>
            <a:t>16 notebooks y 8 </a:t>
          </a:r>
          <a:r>
            <a:rPr lang="es-MX" sz="1800" dirty="0" err="1"/>
            <a:t>PCs</a:t>
          </a:r>
          <a:r>
            <a:rPr lang="es-MX" sz="1800" dirty="0"/>
            <a:t> Clone</a:t>
          </a:r>
        </a:p>
      </dgm:t>
    </dgm:pt>
    <dgm:pt modelId="{3F419F54-3292-4AEC-87DB-3EF34EBAB06C}" type="parTrans" cxnId="{813AC672-E4D4-4828-A5C7-560C86A0EE03}">
      <dgm:prSet/>
      <dgm:spPr/>
      <dgm:t>
        <a:bodyPr/>
        <a:lstStyle/>
        <a:p>
          <a:endParaRPr lang="es-MX"/>
        </a:p>
      </dgm:t>
    </dgm:pt>
    <dgm:pt modelId="{824CF6F9-4B63-4CAC-A580-77949CF656EF}" type="sibTrans" cxnId="{813AC672-E4D4-4828-A5C7-560C86A0EE03}">
      <dgm:prSet/>
      <dgm:spPr/>
      <dgm:t>
        <a:bodyPr/>
        <a:lstStyle/>
        <a:p>
          <a:endParaRPr lang="es-MX"/>
        </a:p>
      </dgm:t>
    </dgm:pt>
    <dgm:pt modelId="{DAC40B63-B5F1-4DF0-AD99-53DF01E87AA7}" type="pres">
      <dgm:prSet presAssocID="{88A93C0B-C3E1-4C0D-B0BC-3948884BAC9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0BB1646-147F-4304-AD5B-13945D1F850A}" type="pres">
      <dgm:prSet presAssocID="{F5E81D73-3AB5-4A42-8712-472BA41D417B}" presName="root1" presStyleCnt="0"/>
      <dgm:spPr/>
    </dgm:pt>
    <dgm:pt modelId="{9430CAEC-3ACB-4262-8685-5F3DA5B5452F}" type="pres">
      <dgm:prSet presAssocID="{F5E81D73-3AB5-4A42-8712-472BA41D417B}" presName="LevelOneTextNode" presStyleLbl="node0" presStyleIdx="0" presStyleCnt="1">
        <dgm:presLayoutVars>
          <dgm:chPref val="3"/>
        </dgm:presLayoutVars>
      </dgm:prSet>
      <dgm:spPr/>
    </dgm:pt>
    <dgm:pt modelId="{2E332962-93D0-430E-88B6-157626186AA1}" type="pres">
      <dgm:prSet presAssocID="{F5E81D73-3AB5-4A42-8712-472BA41D417B}" presName="level2hierChild" presStyleCnt="0"/>
      <dgm:spPr/>
    </dgm:pt>
    <dgm:pt modelId="{82C1A949-A6FA-42B0-A799-E0AF8A3D7514}" type="pres">
      <dgm:prSet presAssocID="{3F419F54-3292-4AEC-87DB-3EF34EBAB06C}" presName="conn2-1" presStyleLbl="parChTrans1D2" presStyleIdx="0" presStyleCnt="1"/>
      <dgm:spPr/>
    </dgm:pt>
    <dgm:pt modelId="{70EA62D6-517A-4B76-A82B-485CE5906932}" type="pres">
      <dgm:prSet presAssocID="{3F419F54-3292-4AEC-87DB-3EF34EBAB06C}" presName="connTx" presStyleLbl="parChTrans1D2" presStyleIdx="0" presStyleCnt="1"/>
      <dgm:spPr/>
    </dgm:pt>
    <dgm:pt modelId="{C25EF8AA-C457-4557-BA12-F2DCE17BD6DF}" type="pres">
      <dgm:prSet presAssocID="{9393C9E6-3ACB-4B42-8F30-0F5430BD191E}" presName="root2" presStyleCnt="0"/>
      <dgm:spPr/>
    </dgm:pt>
    <dgm:pt modelId="{94B8C081-B078-4DB8-9677-19E3DFBBCF79}" type="pres">
      <dgm:prSet presAssocID="{9393C9E6-3ACB-4B42-8F30-0F5430BD191E}" presName="LevelTwoTextNode" presStyleLbl="node2" presStyleIdx="0" presStyleCnt="1" custScaleX="185623">
        <dgm:presLayoutVars>
          <dgm:chPref val="3"/>
        </dgm:presLayoutVars>
      </dgm:prSet>
      <dgm:spPr/>
    </dgm:pt>
    <dgm:pt modelId="{E62267A0-6B24-492D-B9A9-C12E1B4E3ABF}" type="pres">
      <dgm:prSet presAssocID="{9393C9E6-3ACB-4B42-8F30-0F5430BD191E}" presName="level3hierChild" presStyleCnt="0"/>
      <dgm:spPr/>
    </dgm:pt>
  </dgm:ptLst>
  <dgm:cxnLst>
    <dgm:cxn modelId="{913E2663-72BB-489D-96FF-287DA2D936B6}" srcId="{88A93C0B-C3E1-4C0D-B0BC-3948884BAC9F}" destId="{F5E81D73-3AB5-4A42-8712-472BA41D417B}" srcOrd="0" destOrd="0" parTransId="{44B17879-8FE1-43AB-B6D5-37FB7025DE35}" sibTransId="{2EF4C3A0-199B-4504-84A5-9EC951798EDC}"/>
    <dgm:cxn modelId="{493ADB4A-56D7-403C-B1E9-73C3F8F861AA}" type="presOf" srcId="{88A93C0B-C3E1-4C0D-B0BC-3948884BAC9F}" destId="{DAC40B63-B5F1-4DF0-AD99-53DF01E87AA7}" srcOrd="0" destOrd="0" presId="urn:microsoft.com/office/officeart/2008/layout/HorizontalMultiLevelHierarchy"/>
    <dgm:cxn modelId="{813AC672-E4D4-4828-A5C7-560C86A0EE03}" srcId="{F5E81D73-3AB5-4A42-8712-472BA41D417B}" destId="{9393C9E6-3ACB-4B42-8F30-0F5430BD191E}" srcOrd="0" destOrd="0" parTransId="{3F419F54-3292-4AEC-87DB-3EF34EBAB06C}" sibTransId="{824CF6F9-4B63-4CAC-A580-77949CF656EF}"/>
    <dgm:cxn modelId="{59F41388-7A1E-41D6-A630-4756D45DE631}" type="presOf" srcId="{9393C9E6-3ACB-4B42-8F30-0F5430BD191E}" destId="{94B8C081-B078-4DB8-9677-19E3DFBBCF79}" srcOrd="0" destOrd="0" presId="urn:microsoft.com/office/officeart/2008/layout/HorizontalMultiLevelHierarchy"/>
    <dgm:cxn modelId="{342B26A3-7EDE-4C4C-8328-8F52A032492F}" type="presOf" srcId="{3F419F54-3292-4AEC-87DB-3EF34EBAB06C}" destId="{70EA62D6-517A-4B76-A82B-485CE5906932}" srcOrd="1" destOrd="0" presId="urn:microsoft.com/office/officeart/2008/layout/HorizontalMultiLevelHierarchy"/>
    <dgm:cxn modelId="{AA6A7EB3-FAFF-4F9F-B5B8-1845BBEC8ADF}" type="presOf" srcId="{F5E81D73-3AB5-4A42-8712-472BA41D417B}" destId="{9430CAEC-3ACB-4262-8685-5F3DA5B5452F}" srcOrd="0" destOrd="0" presId="urn:microsoft.com/office/officeart/2008/layout/HorizontalMultiLevelHierarchy"/>
    <dgm:cxn modelId="{2A410BD9-EF48-4030-91A9-8BAF077B81B9}" type="presOf" srcId="{3F419F54-3292-4AEC-87DB-3EF34EBAB06C}" destId="{82C1A949-A6FA-42B0-A799-E0AF8A3D7514}" srcOrd="0" destOrd="0" presId="urn:microsoft.com/office/officeart/2008/layout/HorizontalMultiLevelHierarchy"/>
    <dgm:cxn modelId="{02831DAE-4BDF-4625-A523-F46F724828EB}" type="presParOf" srcId="{DAC40B63-B5F1-4DF0-AD99-53DF01E87AA7}" destId="{50BB1646-147F-4304-AD5B-13945D1F850A}" srcOrd="0" destOrd="0" presId="urn:microsoft.com/office/officeart/2008/layout/HorizontalMultiLevelHierarchy"/>
    <dgm:cxn modelId="{C22E7637-4E29-446C-BF67-700077AFE317}" type="presParOf" srcId="{50BB1646-147F-4304-AD5B-13945D1F850A}" destId="{9430CAEC-3ACB-4262-8685-5F3DA5B5452F}" srcOrd="0" destOrd="0" presId="urn:microsoft.com/office/officeart/2008/layout/HorizontalMultiLevelHierarchy"/>
    <dgm:cxn modelId="{A4380E70-D955-4CC2-84A7-A92539D257A8}" type="presParOf" srcId="{50BB1646-147F-4304-AD5B-13945D1F850A}" destId="{2E332962-93D0-430E-88B6-157626186AA1}" srcOrd="1" destOrd="0" presId="urn:microsoft.com/office/officeart/2008/layout/HorizontalMultiLevelHierarchy"/>
    <dgm:cxn modelId="{F5E97AC4-1ECB-4C59-9125-5FA1155FFD10}" type="presParOf" srcId="{2E332962-93D0-430E-88B6-157626186AA1}" destId="{82C1A949-A6FA-42B0-A799-E0AF8A3D7514}" srcOrd="0" destOrd="0" presId="urn:microsoft.com/office/officeart/2008/layout/HorizontalMultiLevelHierarchy"/>
    <dgm:cxn modelId="{BF0E3906-E788-459E-80C2-0CE7EB39A240}" type="presParOf" srcId="{82C1A949-A6FA-42B0-A799-E0AF8A3D7514}" destId="{70EA62D6-517A-4B76-A82B-485CE5906932}" srcOrd="0" destOrd="0" presId="urn:microsoft.com/office/officeart/2008/layout/HorizontalMultiLevelHierarchy"/>
    <dgm:cxn modelId="{86502CE3-3CD7-4C91-A3A8-9C7720EEB9ED}" type="presParOf" srcId="{2E332962-93D0-430E-88B6-157626186AA1}" destId="{C25EF8AA-C457-4557-BA12-F2DCE17BD6DF}" srcOrd="1" destOrd="0" presId="urn:microsoft.com/office/officeart/2008/layout/HorizontalMultiLevelHierarchy"/>
    <dgm:cxn modelId="{51B9E299-3F5D-45F0-9A69-508FC03F695A}" type="presParOf" srcId="{C25EF8AA-C457-4557-BA12-F2DCE17BD6DF}" destId="{94B8C081-B078-4DB8-9677-19E3DFBBCF79}" srcOrd="0" destOrd="0" presId="urn:microsoft.com/office/officeart/2008/layout/HorizontalMultiLevelHierarchy"/>
    <dgm:cxn modelId="{8C6B1ACE-668D-4388-8DDA-A9056D5055D0}" type="presParOf" srcId="{C25EF8AA-C457-4557-BA12-F2DCE17BD6DF}" destId="{E62267A0-6B24-492D-B9A9-C12E1B4E3AB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DC6042-53B5-4D2D-B907-478136C0CEF7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B7C3C4CF-C468-4D9F-9F09-31A302E91829}">
      <dgm:prSet phldrT="[Texto]"/>
      <dgm:spPr/>
      <dgm:t>
        <a:bodyPr/>
        <a:lstStyle/>
        <a:p>
          <a:r>
            <a:rPr lang="es-MX" dirty="0">
              <a:solidFill>
                <a:schemeClr val="bg1"/>
              </a:solidFill>
            </a:rPr>
            <a:t>78 equipos (72% ponderando contra CATHAY)</a:t>
          </a:r>
        </a:p>
      </dgm:t>
    </dgm:pt>
    <dgm:pt modelId="{04000882-D273-476E-BFA3-FBD3CEE00FE7}" type="parTrans" cxnId="{F76F251B-E3D7-4FF4-BAD5-CF331F43ECEB}">
      <dgm:prSet/>
      <dgm:spPr/>
      <dgm:t>
        <a:bodyPr/>
        <a:lstStyle/>
        <a:p>
          <a:endParaRPr lang="es-MX"/>
        </a:p>
      </dgm:t>
    </dgm:pt>
    <dgm:pt modelId="{5F850239-9BF9-410C-A506-9E176CEEA2BE}" type="sibTrans" cxnId="{F76F251B-E3D7-4FF4-BAD5-CF331F43ECEB}">
      <dgm:prSet/>
      <dgm:spPr/>
      <dgm:t>
        <a:bodyPr/>
        <a:lstStyle/>
        <a:p>
          <a:endParaRPr lang="es-MX"/>
        </a:p>
      </dgm:t>
    </dgm:pt>
    <dgm:pt modelId="{E26C063C-633A-4E39-B239-7F1CCC8602F7}" type="pres">
      <dgm:prSet presAssocID="{54DC6042-53B5-4D2D-B907-478136C0CEF7}" presName="Name0" presStyleCnt="0">
        <dgm:presLayoutVars>
          <dgm:dir/>
          <dgm:animLvl val="lvl"/>
          <dgm:resizeHandles val="exact"/>
        </dgm:presLayoutVars>
      </dgm:prSet>
      <dgm:spPr/>
    </dgm:pt>
    <dgm:pt modelId="{A2EDFA71-DFA4-4D27-BFDC-FCC464A8735A}" type="pres">
      <dgm:prSet presAssocID="{54DC6042-53B5-4D2D-B907-478136C0CEF7}" presName="dummy" presStyleCnt="0"/>
      <dgm:spPr/>
    </dgm:pt>
    <dgm:pt modelId="{7B5DCA10-2CEF-4F20-B2CD-83EC8D988937}" type="pres">
      <dgm:prSet presAssocID="{54DC6042-53B5-4D2D-B907-478136C0CEF7}" presName="linH" presStyleCnt="0"/>
      <dgm:spPr/>
    </dgm:pt>
    <dgm:pt modelId="{A8D51992-28FF-46A9-89B3-177F3C74805E}" type="pres">
      <dgm:prSet presAssocID="{54DC6042-53B5-4D2D-B907-478136C0CEF7}" presName="padding1" presStyleCnt="0"/>
      <dgm:spPr/>
    </dgm:pt>
    <dgm:pt modelId="{4C3B8DDB-6676-4F5E-BB47-11ACADA7588A}" type="pres">
      <dgm:prSet presAssocID="{B7C3C4CF-C468-4D9F-9F09-31A302E91829}" presName="linV" presStyleCnt="0"/>
      <dgm:spPr/>
    </dgm:pt>
    <dgm:pt modelId="{6FD1C2FA-2FA6-4283-B79A-7440BF5E3F5D}" type="pres">
      <dgm:prSet presAssocID="{B7C3C4CF-C468-4D9F-9F09-31A302E91829}" presName="spVertical1" presStyleCnt="0"/>
      <dgm:spPr/>
    </dgm:pt>
    <dgm:pt modelId="{E345F127-1308-4E15-B195-EC9147D3A985}" type="pres">
      <dgm:prSet presAssocID="{B7C3C4CF-C468-4D9F-9F09-31A302E91829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6BFE756A-B00D-4DAE-89D3-71BFE8EDC078}" type="pres">
      <dgm:prSet presAssocID="{B7C3C4CF-C468-4D9F-9F09-31A302E91829}" presName="spVertical2" presStyleCnt="0"/>
      <dgm:spPr/>
    </dgm:pt>
    <dgm:pt modelId="{A74ABCCA-2E41-483B-953A-20C18EEC8DAA}" type="pres">
      <dgm:prSet presAssocID="{B7C3C4CF-C468-4D9F-9F09-31A302E91829}" presName="spVertical3" presStyleCnt="0"/>
      <dgm:spPr/>
    </dgm:pt>
    <dgm:pt modelId="{B3E45603-C9CB-4896-A8E6-FDDD93FEEC44}" type="pres">
      <dgm:prSet presAssocID="{54DC6042-53B5-4D2D-B907-478136C0CEF7}" presName="padding2" presStyleCnt="0"/>
      <dgm:spPr/>
    </dgm:pt>
    <dgm:pt modelId="{B3163BF9-ABFB-4EA5-8E97-9786EB00FE96}" type="pres">
      <dgm:prSet presAssocID="{54DC6042-53B5-4D2D-B907-478136C0CEF7}" presName="negArrow" presStyleCnt="0"/>
      <dgm:spPr/>
    </dgm:pt>
    <dgm:pt modelId="{8CD95734-62A6-47DF-8AB6-F89E4C0F6728}" type="pres">
      <dgm:prSet presAssocID="{54DC6042-53B5-4D2D-B907-478136C0CEF7}" presName="backgroundArrow" presStyleLbl="node1" presStyleIdx="0" presStyleCnt="1" custLinFactNeighborX="-518" custLinFactNeighborY="30181"/>
      <dgm:spPr>
        <a:solidFill>
          <a:srgbClr val="FFFF00"/>
        </a:solidFill>
      </dgm:spPr>
    </dgm:pt>
  </dgm:ptLst>
  <dgm:cxnLst>
    <dgm:cxn modelId="{E34AA316-685D-42A1-A77B-57D40F9CAA74}" type="presOf" srcId="{54DC6042-53B5-4D2D-B907-478136C0CEF7}" destId="{E26C063C-633A-4E39-B239-7F1CCC8602F7}" srcOrd="0" destOrd="0" presId="urn:microsoft.com/office/officeart/2005/8/layout/hProcess3"/>
    <dgm:cxn modelId="{F76F251B-E3D7-4FF4-BAD5-CF331F43ECEB}" srcId="{54DC6042-53B5-4D2D-B907-478136C0CEF7}" destId="{B7C3C4CF-C468-4D9F-9F09-31A302E91829}" srcOrd="0" destOrd="0" parTransId="{04000882-D273-476E-BFA3-FBD3CEE00FE7}" sibTransId="{5F850239-9BF9-410C-A506-9E176CEEA2BE}"/>
    <dgm:cxn modelId="{6063D8CC-807E-4664-B82F-21387454723D}" type="presOf" srcId="{B7C3C4CF-C468-4D9F-9F09-31A302E91829}" destId="{E345F127-1308-4E15-B195-EC9147D3A985}" srcOrd="0" destOrd="0" presId="urn:microsoft.com/office/officeart/2005/8/layout/hProcess3"/>
    <dgm:cxn modelId="{E3CB1ED6-636E-4E05-9084-150A96D27F25}" type="presParOf" srcId="{E26C063C-633A-4E39-B239-7F1CCC8602F7}" destId="{A2EDFA71-DFA4-4D27-BFDC-FCC464A8735A}" srcOrd="0" destOrd="0" presId="urn:microsoft.com/office/officeart/2005/8/layout/hProcess3"/>
    <dgm:cxn modelId="{9D486F86-E933-41E0-822D-7B2C58D0E34F}" type="presParOf" srcId="{E26C063C-633A-4E39-B239-7F1CCC8602F7}" destId="{7B5DCA10-2CEF-4F20-B2CD-83EC8D988937}" srcOrd="1" destOrd="0" presId="urn:microsoft.com/office/officeart/2005/8/layout/hProcess3"/>
    <dgm:cxn modelId="{0E29A41C-88C1-49A5-9222-8E2B09DD8030}" type="presParOf" srcId="{7B5DCA10-2CEF-4F20-B2CD-83EC8D988937}" destId="{A8D51992-28FF-46A9-89B3-177F3C74805E}" srcOrd="0" destOrd="0" presId="urn:microsoft.com/office/officeart/2005/8/layout/hProcess3"/>
    <dgm:cxn modelId="{170D6798-A640-4047-B6F9-4E1D9F5730A3}" type="presParOf" srcId="{7B5DCA10-2CEF-4F20-B2CD-83EC8D988937}" destId="{4C3B8DDB-6676-4F5E-BB47-11ACADA7588A}" srcOrd="1" destOrd="0" presId="urn:microsoft.com/office/officeart/2005/8/layout/hProcess3"/>
    <dgm:cxn modelId="{91873ECC-5B24-4303-A11A-50BC468FFEC3}" type="presParOf" srcId="{4C3B8DDB-6676-4F5E-BB47-11ACADA7588A}" destId="{6FD1C2FA-2FA6-4283-B79A-7440BF5E3F5D}" srcOrd="0" destOrd="0" presId="urn:microsoft.com/office/officeart/2005/8/layout/hProcess3"/>
    <dgm:cxn modelId="{28631E94-B5EB-4D5A-A17C-3478FA641BF4}" type="presParOf" srcId="{4C3B8DDB-6676-4F5E-BB47-11ACADA7588A}" destId="{E345F127-1308-4E15-B195-EC9147D3A985}" srcOrd="1" destOrd="0" presId="urn:microsoft.com/office/officeart/2005/8/layout/hProcess3"/>
    <dgm:cxn modelId="{315A188C-6333-44FE-A47F-850D6122AAED}" type="presParOf" srcId="{4C3B8DDB-6676-4F5E-BB47-11ACADA7588A}" destId="{6BFE756A-B00D-4DAE-89D3-71BFE8EDC078}" srcOrd="2" destOrd="0" presId="urn:microsoft.com/office/officeart/2005/8/layout/hProcess3"/>
    <dgm:cxn modelId="{D06308B1-1F18-46AD-8B7C-98B890E752B8}" type="presParOf" srcId="{4C3B8DDB-6676-4F5E-BB47-11ACADA7588A}" destId="{A74ABCCA-2E41-483B-953A-20C18EEC8DAA}" srcOrd="3" destOrd="0" presId="urn:microsoft.com/office/officeart/2005/8/layout/hProcess3"/>
    <dgm:cxn modelId="{6E4B1EF2-A2F3-4693-9C54-1FAADEC9CDEE}" type="presParOf" srcId="{7B5DCA10-2CEF-4F20-B2CD-83EC8D988937}" destId="{B3E45603-C9CB-4896-A8E6-FDDD93FEEC44}" srcOrd="2" destOrd="0" presId="urn:microsoft.com/office/officeart/2005/8/layout/hProcess3"/>
    <dgm:cxn modelId="{FB5F2037-ED87-46E6-BCEC-368359E572CC}" type="presParOf" srcId="{7B5DCA10-2CEF-4F20-B2CD-83EC8D988937}" destId="{B3163BF9-ABFB-4EA5-8E97-9786EB00FE96}" srcOrd="3" destOrd="0" presId="urn:microsoft.com/office/officeart/2005/8/layout/hProcess3"/>
    <dgm:cxn modelId="{60A56C26-038D-4D3F-8413-D8B248910D6B}" type="presParOf" srcId="{7B5DCA10-2CEF-4F20-B2CD-83EC8D988937}" destId="{8CD95734-62A6-47DF-8AB6-F89E4C0F6728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A93C0B-C3E1-4C0D-B0BC-3948884BAC9F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5E81D73-3AB5-4A42-8712-472BA41D417B}">
      <dgm:prSet phldrT="[Texto]" custT="1"/>
      <dgm:spPr>
        <a:gradFill rotWithShape="0">
          <a:gsLst>
            <a:gs pos="100000">
              <a:srgbClr val="FFC000"/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</a:gradFill>
      </dgm:spPr>
      <dgm:t>
        <a:bodyPr/>
        <a:lstStyle/>
        <a:p>
          <a:r>
            <a:rPr lang="es-MX" sz="2800" dirty="0"/>
            <a:t>Magno (37%)</a:t>
          </a:r>
        </a:p>
      </dgm:t>
    </dgm:pt>
    <dgm:pt modelId="{44B17879-8FE1-43AB-B6D5-37FB7025DE35}" type="parTrans" cxnId="{913E2663-72BB-489D-96FF-287DA2D936B6}">
      <dgm:prSet/>
      <dgm:spPr/>
      <dgm:t>
        <a:bodyPr/>
        <a:lstStyle/>
        <a:p>
          <a:endParaRPr lang="es-MX"/>
        </a:p>
      </dgm:t>
    </dgm:pt>
    <dgm:pt modelId="{2EF4C3A0-199B-4504-84A5-9EC951798EDC}" type="sibTrans" cxnId="{913E2663-72BB-489D-96FF-287DA2D936B6}">
      <dgm:prSet/>
      <dgm:spPr/>
      <dgm:t>
        <a:bodyPr/>
        <a:lstStyle/>
        <a:p>
          <a:endParaRPr lang="es-MX"/>
        </a:p>
      </dgm:t>
    </dgm:pt>
    <dgm:pt modelId="{DBEE0B75-BBF9-4BF9-BADD-DF76DB1C678F}">
      <dgm:prSet phldrT="[Texto]"/>
      <dgm:spPr>
        <a:gradFill rotWithShape="0">
          <a:gsLst>
            <a:gs pos="100000">
              <a:srgbClr val="FFC000"/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</a:gradFill>
      </dgm:spPr>
      <dgm:t>
        <a:bodyPr/>
        <a:lstStyle/>
        <a:p>
          <a:r>
            <a:rPr lang="es-MX" dirty="0"/>
            <a:t>Oficinas: 26 PC y notebooks</a:t>
          </a:r>
        </a:p>
      </dgm:t>
    </dgm:pt>
    <dgm:pt modelId="{75D302A8-FE13-4CDC-AD82-4E7A288A5939}" type="parTrans" cxnId="{99ABF121-D983-41F9-B971-C58437159525}">
      <dgm:prSet/>
      <dgm:spPr/>
      <dgm:t>
        <a:bodyPr/>
        <a:lstStyle/>
        <a:p>
          <a:endParaRPr lang="es-MX"/>
        </a:p>
      </dgm:t>
    </dgm:pt>
    <dgm:pt modelId="{C1F4BEDF-518A-42B3-85A4-A3B0E74E6EE9}" type="sibTrans" cxnId="{99ABF121-D983-41F9-B971-C58437159525}">
      <dgm:prSet/>
      <dgm:spPr/>
      <dgm:t>
        <a:bodyPr/>
        <a:lstStyle/>
        <a:p>
          <a:endParaRPr lang="es-MX"/>
        </a:p>
      </dgm:t>
    </dgm:pt>
    <dgm:pt modelId="{9393C9E6-3ACB-4B42-8F30-0F5430BD191E}">
      <dgm:prSet phldrT="[Texto]"/>
      <dgm:spPr>
        <a:gradFill rotWithShape="0">
          <a:gsLst>
            <a:gs pos="100000">
              <a:srgbClr val="FFC000"/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</a:gradFill>
      </dgm:spPr>
      <dgm:t>
        <a:bodyPr/>
        <a:lstStyle/>
        <a:p>
          <a:r>
            <a:rPr lang="es-MX" dirty="0"/>
            <a:t>Paradas: 7 PC y notebooks</a:t>
          </a:r>
        </a:p>
      </dgm:t>
    </dgm:pt>
    <dgm:pt modelId="{3F419F54-3292-4AEC-87DB-3EF34EBAB06C}" type="parTrans" cxnId="{813AC672-E4D4-4828-A5C7-560C86A0EE03}">
      <dgm:prSet/>
      <dgm:spPr/>
      <dgm:t>
        <a:bodyPr/>
        <a:lstStyle/>
        <a:p>
          <a:endParaRPr lang="es-MX"/>
        </a:p>
      </dgm:t>
    </dgm:pt>
    <dgm:pt modelId="{824CF6F9-4B63-4CAC-A580-77949CF656EF}" type="sibTrans" cxnId="{813AC672-E4D4-4828-A5C7-560C86A0EE03}">
      <dgm:prSet/>
      <dgm:spPr/>
      <dgm:t>
        <a:bodyPr/>
        <a:lstStyle/>
        <a:p>
          <a:endParaRPr lang="es-MX"/>
        </a:p>
      </dgm:t>
    </dgm:pt>
    <dgm:pt modelId="{DAC40B63-B5F1-4DF0-AD99-53DF01E87AA7}" type="pres">
      <dgm:prSet presAssocID="{88A93C0B-C3E1-4C0D-B0BC-3948884BAC9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0BB1646-147F-4304-AD5B-13945D1F850A}" type="pres">
      <dgm:prSet presAssocID="{F5E81D73-3AB5-4A42-8712-472BA41D417B}" presName="root1" presStyleCnt="0"/>
      <dgm:spPr/>
    </dgm:pt>
    <dgm:pt modelId="{9430CAEC-3ACB-4262-8685-5F3DA5B5452F}" type="pres">
      <dgm:prSet presAssocID="{F5E81D73-3AB5-4A42-8712-472BA41D417B}" presName="LevelOneTextNode" presStyleLbl="node0" presStyleIdx="0" presStyleCnt="1" custLinFactNeighborX="1528">
        <dgm:presLayoutVars>
          <dgm:chPref val="3"/>
        </dgm:presLayoutVars>
      </dgm:prSet>
      <dgm:spPr/>
    </dgm:pt>
    <dgm:pt modelId="{2E332962-93D0-430E-88B6-157626186AA1}" type="pres">
      <dgm:prSet presAssocID="{F5E81D73-3AB5-4A42-8712-472BA41D417B}" presName="level2hierChild" presStyleCnt="0"/>
      <dgm:spPr/>
    </dgm:pt>
    <dgm:pt modelId="{2D2BB58A-2F09-4BB5-B5C3-E8F84566FE56}" type="pres">
      <dgm:prSet presAssocID="{75D302A8-FE13-4CDC-AD82-4E7A288A5939}" presName="conn2-1" presStyleLbl="parChTrans1D2" presStyleIdx="0" presStyleCnt="2"/>
      <dgm:spPr/>
    </dgm:pt>
    <dgm:pt modelId="{D6332328-33B2-4237-86DB-726BE2F53C44}" type="pres">
      <dgm:prSet presAssocID="{75D302A8-FE13-4CDC-AD82-4E7A288A5939}" presName="connTx" presStyleLbl="parChTrans1D2" presStyleIdx="0" presStyleCnt="2"/>
      <dgm:spPr/>
    </dgm:pt>
    <dgm:pt modelId="{313C0954-4572-4BC7-A5B7-F749B99DF93F}" type="pres">
      <dgm:prSet presAssocID="{DBEE0B75-BBF9-4BF9-BADD-DF76DB1C678F}" presName="root2" presStyleCnt="0"/>
      <dgm:spPr/>
    </dgm:pt>
    <dgm:pt modelId="{94F33A5F-CC34-40FE-B2A2-B94ABA6CF60F}" type="pres">
      <dgm:prSet presAssocID="{DBEE0B75-BBF9-4BF9-BADD-DF76DB1C678F}" presName="LevelTwoTextNode" presStyleLbl="node2" presStyleIdx="0" presStyleCnt="2" custScaleX="185623" custLinFactNeighborX="402" custLinFactNeighborY="-5277">
        <dgm:presLayoutVars>
          <dgm:chPref val="3"/>
        </dgm:presLayoutVars>
      </dgm:prSet>
      <dgm:spPr/>
    </dgm:pt>
    <dgm:pt modelId="{1F58008D-E6AC-48B1-A520-7F12469ACEAE}" type="pres">
      <dgm:prSet presAssocID="{DBEE0B75-BBF9-4BF9-BADD-DF76DB1C678F}" presName="level3hierChild" presStyleCnt="0"/>
      <dgm:spPr/>
    </dgm:pt>
    <dgm:pt modelId="{82C1A949-A6FA-42B0-A799-E0AF8A3D7514}" type="pres">
      <dgm:prSet presAssocID="{3F419F54-3292-4AEC-87DB-3EF34EBAB06C}" presName="conn2-1" presStyleLbl="parChTrans1D2" presStyleIdx="1" presStyleCnt="2"/>
      <dgm:spPr/>
    </dgm:pt>
    <dgm:pt modelId="{70EA62D6-517A-4B76-A82B-485CE5906932}" type="pres">
      <dgm:prSet presAssocID="{3F419F54-3292-4AEC-87DB-3EF34EBAB06C}" presName="connTx" presStyleLbl="parChTrans1D2" presStyleIdx="1" presStyleCnt="2"/>
      <dgm:spPr/>
    </dgm:pt>
    <dgm:pt modelId="{C25EF8AA-C457-4557-BA12-F2DCE17BD6DF}" type="pres">
      <dgm:prSet presAssocID="{9393C9E6-3ACB-4B42-8F30-0F5430BD191E}" presName="root2" presStyleCnt="0"/>
      <dgm:spPr/>
    </dgm:pt>
    <dgm:pt modelId="{94B8C081-B078-4DB8-9677-19E3DFBBCF79}" type="pres">
      <dgm:prSet presAssocID="{9393C9E6-3ACB-4B42-8F30-0F5430BD191E}" presName="LevelTwoTextNode" presStyleLbl="node2" presStyleIdx="1" presStyleCnt="2" custScaleX="185623">
        <dgm:presLayoutVars>
          <dgm:chPref val="3"/>
        </dgm:presLayoutVars>
      </dgm:prSet>
      <dgm:spPr/>
    </dgm:pt>
    <dgm:pt modelId="{E62267A0-6B24-492D-B9A9-C12E1B4E3ABF}" type="pres">
      <dgm:prSet presAssocID="{9393C9E6-3ACB-4B42-8F30-0F5430BD191E}" presName="level3hierChild" presStyleCnt="0"/>
      <dgm:spPr/>
    </dgm:pt>
  </dgm:ptLst>
  <dgm:cxnLst>
    <dgm:cxn modelId="{99ABF121-D983-41F9-B971-C58437159525}" srcId="{F5E81D73-3AB5-4A42-8712-472BA41D417B}" destId="{DBEE0B75-BBF9-4BF9-BADD-DF76DB1C678F}" srcOrd="0" destOrd="0" parTransId="{75D302A8-FE13-4CDC-AD82-4E7A288A5939}" sibTransId="{C1F4BEDF-518A-42B3-85A4-A3B0E74E6EE9}"/>
    <dgm:cxn modelId="{913E2663-72BB-489D-96FF-287DA2D936B6}" srcId="{88A93C0B-C3E1-4C0D-B0BC-3948884BAC9F}" destId="{F5E81D73-3AB5-4A42-8712-472BA41D417B}" srcOrd="0" destOrd="0" parTransId="{44B17879-8FE1-43AB-B6D5-37FB7025DE35}" sibTransId="{2EF4C3A0-199B-4504-84A5-9EC951798EDC}"/>
    <dgm:cxn modelId="{9649FC69-DE4F-445F-AF4C-914476F43001}" type="presOf" srcId="{75D302A8-FE13-4CDC-AD82-4E7A288A5939}" destId="{D6332328-33B2-4237-86DB-726BE2F53C44}" srcOrd="1" destOrd="0" presId="urn:microsoft.com/office/officeart/2008/layout/HorizontalMultiLevelHierarchy"/>
    <dgm:cxn modelId="{493ADB4A-56D7-403C-B1E9-73C3F8F861AA}" type="presOf" srcId="{88A93C0B-C3E1-4C0D-B0BC-3948884BAC9F}" destId="{DAC40B63-B5F1-4DF0-AD99-53DF01E87AA7}" srcOrd="0" destOrd="0" presId="urn:microsoft.com/office/officeart/2008/layout/HorizontalMultiLevelHierarchy"/>
    <dgm:cxn modelId="{813AC672-E4D4-4828-A5C7-560C86A0EE03}" srcId="{F5E81D73-3AB5-4A42-8712-472BA41D417B}" destId="{9393C9E6-3ACB-4B42-8F30-0F5430BD191E}" srcOrd="1" destOrd="0" parTransId="{3F419F54-3292-4AEC-87DB-3EF34EBAB06C}" sibTransId="{824CF6F9-4B63-4CAC-A580-77949CF656EF}"/>
    <dgm:cxn modelId="{59F41388-7A1E-41D6-A630-4756D45DE631}" type="presOf" srcId="{9393C9E6-3ACB-4B42-8F30-0F5430BD191E}" destId="{94B8C081-B078-4DB8-9677-19E3DFBBCF79}" srcOrd="0" destOrd="0" presId="urn:microsoft.com/office/officeart/2008/layout/HorizontalMultiLevelHierarchy"/>
    <dgm:cxn modelId="{342B26A3-7EDE-4C4C-8328-8F52A032492F}" type="presOf" srcId="{3F419F54-3292-4AEC-87DB-3EF34EBAB06C}" destId="{70EA62D6-517A-4B76-A82B-485CE5906932}" srcOrd="1" destOrd="0" presId="urn:microsoft.com/office/officeart/2008/layout/HorizontalMultiLevelHierarchy"/>
    <dgm:cxn modelId="{AA6A7EB3-FAFF-4F9F-B5B8-1845BBEC8ADF}" type="presOf" srcId="{F5E81D73-3AB5-4A42-8712-472BA41D417B}" destId="{9430CAEC-3ACB-4262-8685-5F3DA5B5452F}" srcOrd="0" destOrd="0" presId="urn:microsoft.com/office/officeart/2008/layout/HorizontalMultiLevelHierarchy"/>
    <dgm:cxn modelId="{7D148FB4-93FC-4CB9-95B0-D2E276BCE3A7}" type="presOf" srcId="{DBEE0B75-BBF9-4BF9-BADD-DF76DB1C678F}" destId="{94F33A5F-CC34-40FE-B2A2-B94ABA6CF60F}" srcOrd="0" destOrd="0" presId="urn:microsoft.com/office/officeart/2008/layout/HorizontalMultiLevelHierarchy"/>
    <dgm:cxn modelId="{2A410BD9-EF48-4030-91A9-8BAF077B81B9}" type="presOf" srcId="{3F419F54-3292-4AEC-87DB-3EF34EBAB06C}" destId="{82C1A949-A6FA-42B0-A799-E0AF8A3D7514}" srcOrd="0" destOrd="0" presId="urn:microsoft.com/office/officeart/2008/layout/HorizontalMultiLevelHierarchy"/>
    <dgm:cxn modelId="{A1DEAAF5-5C9E-4D54-83B0-19C5E30FB2D3}" type="presOf" srcId="{75D302A8-FE13-4CDC-AD82-4E7A288A5939}" destId="{2D2BB58A-2F09-4BB5-B5C3-E8F84566FE56}" srcOrd="0" destOrd="0" presId="urn:microsoft.com/office/officeart/2008/layout/HorizontalMultiLevelHierarchy"/>
    <dgm:cxn modelId="{02831DAE-4BDF-4625-A523-F46F724828EB}" type="presParOf" srcId="{DAC40B63-B5F1-4DF0-AD99-53DF01E87AA7}" destId="{50BB1646-147F-4304-AD5B-13945D1F850A}" srcOrd="0" destOrd="0" presId="urn:microsoft.com/office/officeart/2008/layout/HorizontalMultiLevelHierarchy"/>
    <dgm:cxn modelId="{C22E7637-4E29-446C-BF67-700077AFE317}" type="presParOf" srcId="{50BB1646-147F-4304-AD5B-13945D1F850A}" destId="{9430CAEC-3ACB-4262-8685-5F3DA5B5452F}" srcOrd="0" destOrd="0" presId="urn:microsoft.com/office/officeart/2008/layout/HorizontalMultiLevelHierarchy"/>
    <dgm:cxn modelId="{A4380E70-D955-4CC2-84A7-A92539D257A8}" type="presParOf" srcId="{50BB1646-147F-4304-AD5B-13945D1F850A}" destId="{2E332962-93D0-430E-88B6-157626186AA1}" srcOrd="1" destOrd="0" presId="urn:microsoft.com/office/officeart/2008/layout/HorizontalMultiLevelHierarchy"/>
    <dgm:cxn modelId="{6524A540-C18C-4E77-81EE-0B3BA33A4447}" type="presParOf" srcId="{2E332962-93D0-430E-88B6-157626186AA1}" destId="{2D2BB58A-2F09-4BB5-B5C3-E8F84566FE56}" srcOrd="0" destOrd="0" presId="urn:microsoft.com/office/officeart/2008/layout/HorizontalMultiLevelHierarchy"/>
    <dgm:cxn modelId="{507BCC5D-6CF6-4375-A2DF-32FC026B02AD}" type="presParOf" srcId="{2D2BB58A-2F09-4BB5-B5C3-E8F84566FE56}" destId="{D6332328-33B2-4237-86DB-726BE2F53C44}" srcOrd="0" destOrd="0" presId="urn:microsoft.com/office/officeart/2008/layout/HorizontalMultiLevelHierarchy"/>
    <dgm:cxn modelId="{01A6664E-7B25-4D79-9A7F-8ED60D732618}" type="presParOf" srcId="{2E332962-93D0-430E-88B6-157626186AA1}" destId="{313C0954-4572-4BC7-A5B7-F749B99DF93F}" srcOrd="1" destOrd="0" presId="urn:microsoft.com/office/officeart/2008/layout/HorizontalMultiLevelHierarchy"/>
    <dgm:cxn modelId="{019B7EF3-E618-40E1-9E3D-5A56091646E7}" type="presParOf" srcId="{313C0954-4572-4BC7-A5B7-F749B99DF93F}" destId="{94F33A5F-CC34-40FE-B2A2-B94ABA6CF60F}" srcOrd="0" destOrd="0" presId="urn:microsoft.com/office/officeart/2008/layout/HorizontalMultiLevelHierarchy"/>
    <dgm:cxn modelId="{85E4D9E5-F199-4D77-AB45-DC8B4931ACF3}" type="presParOf" srcId="{313C0954-4572-4BC7-A5B7-F749B99DF93F}" destId="{1F58008D-E6AC-48B1-A520-7F12469ACEAE}" srcOrd="1" destOrd="0" presId="urn:microsoft.com/office/officeart/2008/layout/HorizontalMultiLevelHierarchy"/>
    <dgm:cxn modelId="{F5E97AC4-1ECB-4C59-9125-5FA1155FFD10}" type="presParOf" srcId="{2E332962-93D0-430E-88B6-157626186AA1}" destId="{82C1A949-A6FA-42B0-A799-E0AF8A3D7514}" srcOrd="2" destOrd="0" presId="urn:microsoft.com/office/officeart/2008/layout/HorizontalMultiLevelHierarchy"/>
    <dgm:cxn modelId="{BF0E3906-E788-459E-80C2-0CE7EB39A240}" type="presParOf" srcId="{82C1A949-A6FA-42B0-A799-E0AF8A3D7514}" destId="{70EA62D6-517A-4B76-A82B-485CE5906932}" srcOrd="0" destOrd="0" presId="urn:microsoft.com/office/officeart/2008/layout/HorizontalMultiLevelHierarchy"/>
    <dgm:cxn modelId="{86502CE3-3CD7-4C91-A3A8-9C7720EEB9ED}" type="presParOf" srcId="{2E332962-93D0-430E-88B6-157626186AA1}" destId="{C25EF8AA-C457-4557-BA12-F2DCE17BD6DF}" srcOrd="3" destOrd="0" presId="urn:microsoft.com/office/officeart/2008/layout/HorizontalMultiLevelHierarchy"/>
    <dgm:cxn modelId="{51B9E299-3F5D-45F0-9A69-508FC03F695A}" type="presParOf" srcId="{C25EF8AA-C457-4557-BA12-F2DCE17BD6DF}" destId="{94B8C081-B078-4DB8-9677-19E3DFBBCF79}" srcOrd="0" destOrd="0" presId="urn:microsoft.com/office/officeart/2008/layout/HorizontalMultiLevelHierarchy"/>
    <dgm:cxn modelId="{8C6B1ACE-668D-4388-8DDA-A9056D5055D0}" type="presParOf" srcId="{C25EF8AA-C457-4557-BA12-F2DCE17BD6DF}" destId="{E62267A0-6B24-492D-B9A9-C12E1B4E3AB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B6B576-0179-4F77-93F2-35C4C89CF2C1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CBFD946E-D7B9-419D-B369-1A9D8ED16330}">
      <dgm:prSet phldrT="[Texto]"/>
      <dgm:spPr/>
      <dgm:t>
        <a:bodyPr/>
        <a:lstStyle/>
        <a:p>
          <a:r>
            <a:rPr lang="es-MX" dirty="0"/>
            <a:t>Tercerización</a:t>
          </a:r>
        </a:p>
      </dgm:t>
    </dgm:pt>
    <dgm:pt modelId="{695A2696-3705-4359-A5B8-EE310B38F9DE}" type="parTrans" cxnId="{0362F18A-C153-45DC-97A9-396ABF50E5DC}">
      <dgm:prSet/>
      <dgm:spPr/>
      <dgm:t>
        <a:bodyPr/>
        <a:lstStyle/>
        <a:p>
          <a:endParaRPr lang="es-MX"/>
        </a:p>
      </dgm:t>
    </dgm:pt>
    <dgm:pt modelId="{594628AC-D644-4366-8F0F-4B039403D355}" type="sibTrans" cxnId="{0362F18A-C153-45DC-97A9-396ABF50E5DC}">
      <dgm:prSet/>
      <dgm:spPr/>
      <dgm:t>
        <a:bodyPr/>
        <a:lstStyle/>
        <a:p>
          <a:endParaRPr lang="es-MX"/>
        </a:p>
      </dgm:t>
    </dgm:pt>
    <dgm:pt modelId="{606367CC-18F0-4EC2-BBD1-76DD5BC4F5EE}">
      <dgm:prSet phldrT="[Texto]"/>
      <dgm:spPr/>
      <dgm:t>
        <a:bodyPr/>
        <a:lstStyle/>
        <a:p>
          <a:r>
            <a:rPr lang="es-MX" dirty="0"/>
            <a:t>Por demanda – aprox. Gs. 400,000/intervención</a:t>
          </a:r>
        </a:p>
      </dgm:t>
    </dgm:pt>
    <dgm:pt modelId="{CA8F7BF3-B866-48FB-8BF8-AB75E84129E6}" type="parTrans" cxnId="{DBCFABDA-AB40-4A31-992A-05C4E1BCFED3}">
      <dgm:prSet/>
      <dgm:spPr/>
      <dgm:t>
        <a:bodyPr/>
        <a:lstStyle/>
        <a:p>
          <a:endParaRPr lang="es-MX"/>
        </a:p>
      </dgm:t>
    </dgm:pt>
    <dgm:pt modelId="{0494F419-B88F-47EC-B1C1-29D05172E221}" type="sibTrans" cxnId="{DBCFABDA-AB40-4A31-992A-05C4E1BCFED3}">
      <dgm:prSet/>
      <dgm:spPr/>
      <dgm:t>
        <a:bodyPr/>
        <a:lstStyle/>
        <a:p>
          <a:endParaRPr lang="es-MX"/>
        </a:p>
      </dgm:t>
    </dgm:pt>
    <dgm:pt modelId="{5F5A6CC6-1D71-4107-B487-1E38F981A7FC}">
      <dgm:prSet phldrT="[Texto]"/>
      <dgm:spPr/>
      <dgm:t>
        <a:bodyPr/>
        <a:lstStyle/>
        <a:p>
          <a:r>
            <a:rPr lang="es-MX" dirty="0"/>
            <a:t>Contrato: estamos solicitando presupuesto.</a:t>
          </a:r>
        </a:p>
      </dgm:t>
    </dgm:pt>
    <dgm:pt modelId="{B0159C58-E447-450C-9F77-65355176CDBE}" type="parTrans" cxnId="{6175A65D-3C4E-4A7F-9FAF-2E7EE1F6C53E}">
      <dgm:prSet/>
      <dgm:spPr/>
      <dgm:t>
        <a:bodyPr/>
        <a:lstStyle/>
        <a:p>
          <a:endParaRPr lang="es-MX"/>
        </a:p>
      </dgm:t>
    </dgm:pt>
    <dgm:pt modelId="{FB1FD2A3-7671-47DA-88C7-9FEFB7376500}" type="sibTrans" cxnId="{6175A65D-3C4E-4A7F-9FAF-2E7EE1F6C53E}">
      <dgm:prSet/>
      <dgm:spPr/>
      <dgm:t>
        <a:bodyPr/>
        <a:lstStyle/>
        <a:p>
          <a:endParaRPr lang="es-MX"/>
        </a:p>
      </dgm:t>
    </dgm:pt>
    <dgm:pt modelId="{496B3534-87E9-4B2D-B6B2-C474D6AB1C31}">
      <dgm:prSet phldrT="[Texto]"/>
      <dgm:spPr/>
      <dgm:t>
        <a:bodyPr/>
        <a:lstStyle/>
        <a:p>
          <a:r>
            <a:rPr lang="es-MX" dirty="0"/>
            <a:t>Ampliar funciones </a:t>
          </a:r>
        </a:p>
        <a:p>
          <a:r>
            <a:rPr lang="es-MX" dirty="0"/>
            <a:t>Soporte técnico disponible</a:t>
          </a:r>
        </a:p>
      </dgm:t>
    </dgm:pt>
    <dgm:pt modelId="{9CD0BA6F-CB2C-432A-B732-56506671A4F1}" type="parTrans" cxnId="{0B909E99-C06B-4305-8CF2-AFB8347252C3}">
      <dgm:prSet/>
      <dgm:spPr/>
      <dgm:t>
        <a:bodyPr/>
        <a:lstStyle/>
        <a:p>
          <a:endParaRPr lang="es-MX"/>
        </a:p>
      </dgm:t>
    </dgm:pt>
    <dgm:pt modelId="{A5E69D48-770D-466A-8547-798064D8B315}" type="sibTrans" cxnId="{0B909E99-C06B-4305-8CF2-AFB8347252C3}">
      <dgm:prSet/>
      <dgm:spPr/>
      <dgm:t>
        <a:bodyPr/>
        <a:lstStyle/>
        <a:p>
          <a:endParaRPr lang="es-MX"/>
        </a:p>
      </dgm:t>
    </dgm:pt>
    <dgm:pt modelId="{61769EEF-D7F1-4992-9F56-62EDFC2593F0}">
      <dgm:prSet phldrT="[Texto]"/>
      <dgm:spPr/>
      <dgm:t>
        <a:bodyPr/>
        <a:lstStyle/>
        <a:p>
          <a:r>
            <a:rPr lang="es-MX" dirty="0"/>
            <a:t>Modelo similar al manejado en San Isidro. Haciendo la salvedad que no recibimos pedido de soporte técnico.</a:t>
          </a:r>
        </a:p>
      </dgm:t>
    </dgm:pt>
    <dgm:pt modelId="{A3B3F6FE-83B8-4912-9E2E-DA06C2889209}" type="parTrans" cxnId="{BA251973-5188-4DB9-89A9-9FE00BE5067E}">
      <dgm:prSet/>
      <dgm:spPr/>
      <dgm:t>
        <a:bodyPr/>
        <a:lstStyle/>
        <a:p>
          <a:endParaRPr lang="es-MX"/>
        </a:p>
      </dgm:t>
    </dgm:pt>
    <dgm:pt modelId="{74CC606A-2155-48FC-902D-2D7381064A7D}" type="sibTrans" cxnId="{BA251973-5188-4DB9-89A9-9FE00BE5067E}">
      <dgm:prSet/>
      <dgm:spPr/>
      <dgm:t>
        <a:bodyPr/>
        <a:lstStyle/>
        <a:p>
          <a:endParaRPr lang="es-MX"/>
        </a:p>
      </dgm:t>
    </dgm:pt>
    <dgm:pt modelId="{7120E248-0851-4F7A-BC92-858943FD15F7}">
      <dgm:prSet phldrT="[Texto]"/>
      <dgm:spPr/>
      <dgm:t>
        <a:bodyPr/>
        <a:lstStyle/>
        <a:p>
          <a:r>
            <a:rPr lang="es-MX" dirty="0"/>
            <a:t>Incorporar</a:t>
          </a:r>
        </a:p>
        <a:p>
          <a:r>
            <a:rPr lang="es-MX" dirty="0"/>
            <a:t>Un nuevo Soporte técnico</a:t>
          </a:r>
        </a:p>
      </dgm:t>
    </dgm:pt>
    <dgm:pt modelId="{55565D59-AD22-4345-8D80-1D8B66F36E3F}" type="parTrans" cxnId="{E11DAF2C-73C4-4B8C-BA32-25DF2AB138B0}">
      <dgm:prSet/>
      <dgm:spPr/>
      <dgm:t>
        <a:bodyPr/>
        <a:lstStyle/>
        <a:p>
          <a:endParaRPr lang="es-MX"/>
        </a:p>
      </dgm:t>
    </dgm:pt>
    <dgm:pt modelId="{52948C23-7C8E-42EB-946E-4C2B9A297BE6}" type="sibTrans" cxnId="{E11DAF2C-73C4-4B8C-BA32-25DF2AB138B0}">
      <dgm:prSet/>
      <dgm:spPr/>
      <dgm:t>
        <a:bodyPr/>
        <a:lstStyle/>
        <a:p>
          <a:endParaRPr lang="es-MX"/>
        </a:p>
      </dgm:t>
    </dgm:pt>
    <dgm:pt modelId="{086713A2-9F55-40E3-9166-9E89F5733AAE}">
      <dgm:prSet/>
      <dgm:spPr/>
      <dgm:t>
        <a:bodyPr/>
        <a:lstStyle/>
        <a:p>
          <a:r>
            <a:rPr lang="es-MX" dirty="0"/>
            <a:t>Esta funcionario debería depender Gerencia TI.</a:t>
          </a:r>
        </a:p>
      </dgm:t>
    </dgm:pt>
    <dgm:pt modelId="{DC189094-4C17-458D-BFE7-8732F6CB8C9E}" type="parTrans" cxnId="{18051D9E-B92B-4B28-8F2F-44D3F145ED5A}">
      <dgm:prSet/>
      <dgm:spPr/>
      <dgm:t>
        <a:bodyPr/>
        <a:lstStyle/>
        <a:p>
          <a:endParaRPr lang="es-MX"/>
        </a:p>
      </dgm:t>
    </dgm:pt>
    <dgm:pt modelId="{B2D38DDE-5F2F-47EB-84AE-7F92FB7E3F95}" type="sibTrans" cxnId="{18051D9E-B92B-4B28-8F2F-44D3F145ED5A}">
      <dgm:prSet/>
      <dgm:spPr/>
      <dgm:t>
        <a:bodyPr/>
        <a:lstStyle/>
        <a:p>
          <a:endParaRPr lang="es-MX"/>
        </a:p>
      </dgm:t>
    </dgm:pt>
    <dgm:pt modelId="{96B49610-B638-48BA-B383-68C7FAE8F8FA}">
      <dgm:prSet/>
      <dgm:spPr/>
      <dgm:t>
        <a:bodyPr/>
        <a:lstStyle/>
        <a:p>
          <a:r>
            <a:rPr lang="es-MX" dirty="0"/>
            <a:t>Funciones Soporte Técnico y ejecución plan de mantenimiento.</a:t>
          </a:r>
        </a:p>
      </dgm:t>
    </dgm:pt>
    <dgm:pt modelId="{3CEC90DB-30E6-4815-A3A0-6F81CBA4280B}" type="parTrans" cxnId="{C2D0BAB1-9899-42D4-AF01-13011741EAC9}">
      <dgm:prSet/>
      <dgm:spPr/>
      <dgm:t>
        <a:bodyPr/>
        <a:lstStyle/>
        <a:p>
          <a:endParaRPr lang="es-MX"/>
        </a:p>
      </dgm:t>
    </dgm:pt>
    <dgm:pt modelId="{04CEB2F8-B1AE-4243-8497-A920B9CE2DBC}" type="sibTrans" cxnId="{C2D0BAB1-9899-42D4-AF01-13011741EAC9}">
      <dgm:prSet/>
      <dgm:spPr/>
      <dgm:t>
        <a:bodyPr/>
        <a:lstStyle/>
        <a:p>
          <a:endParaRPr lang="es-MX"/>
        </a:p>
      </dgm:t>
    </dgm:pt>
    <dgm:pt modelId="{B0944363-1129-414B-A291-27EAA77F5924}">
      <dgm:prSet phldrT="[Texto]"/>
      <dgm:spPr>
        <a:solidFill>
          <a:srgbClr val="FFFF00"/>
        </a:solidFill>
      </dgm:spPr>
      <dgm:t>
        <a:bodyPr/>
        <a:lstStyle/>
        <a:p>
          <a:r>
            <a:rPr lang="es-MX" dirty="0">
              <a:solidFill>
                <a:schemeClr val="bg1"/>
              </a:solidFill>
            </a:rPr>
            <a:t>Para todos los casos</a:t>
          </a:r>
          <a:endParaRPr lang="es-MX" dirty="0"/>
        </a:p>
      </dgm:t>
    </dgm:pt>
    <dgm:pt modelId="{CBA6FD61-1DB9-4192-8B75-51E949228B91}" type="parTrans" cxnId="{03A56B51-DFFC-4148-A0E9-F6EAC40133D1}">
      <dgm:prSet/>
      <dgm:spPr/>
      <dgm:t>
        <a:bodyPr/>
        <a:lstStyle/>
        <a:p>
          <a:endParaRPr lang="es-MX"/>
        </a:p>
      </dgm:t>
    </dgm:pt>
    <dgm:pt modelId="{D692594A-3DAD-456E-8FDC-058067431424}" type="sibTrans" cxnId="{03A56B51-DFFC-4148-A0E9-F6EAC40133D1}">
      <dgm:prSet/>
      <dgm:spPr/>
      <dgm:t>
        <a:bodyPr/>
        <a:lstStyle/>
        <a:p>
          <a:endParaRPr lang="es-MX"/>
        </a:p>
      </dgm:t>
    </dgm:pt>
    <dgm:pt modelId="{2CA10EC3-B76C-45B5-AA66-03A38B0908ED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s-MX" dirty="0"/>
            <a:t>Contar con equipo de </a:t>
          </a:r>
          <a:r>
            <a:rPr lang="es-MX" dirty="0" err="1"/>
            <a:t>backup</a:t>
          </a:r>
          <a:r>
            <a:rPr lang="es-MX" dirty="0"/>
            <a:t> con el cual maniobrar en periodo de mantenimiento o reparación. PC clone y notebook. </a:t>
          </a:r>
        </a:p>
      </dgm:t>
    </dgm:pt>
    <dgm:pt modelId="{CD44526D-E858-400D-93D1-A3743894011B}" type="parTrans" cxnId="{17D83CBD-C643-4919-AB0B-9003D4C51E3E}">
      <dgm:prSet/>
      <dgm:spPr/>
      <dgm:t>
        <a:bodyPr/>
        <a:lstStyle/>
        <a:p>
          <a:endParaRPr lang="es-MX"/>
        </a:p>
      </dgm:t>
    </dgm:pt>
    <dgm:pt modelId="{3E05F96C-016A-42AD-A5F5-7898C89009A4}" type="sibTrans" cxnId="{17D83CBD-C643-4919-AB0B-9003D4C51E3E}">
      <dgm:prSet/>
      <dgm:spPr/>
      <dgm:t>
        <a:bodyPr/>
        <a:lstStyle/>
        <a:p>
          <a:endParaRPr lang="es-MX"/>
        </a:p>
      </dgm:t>
    </dgm:pt>
    <dgm:pt modelId="{0151661E-1F34-45B1-9B69-93F765CC71EA}" type="pres">
      <dgm:prSet presAssocID="{E2B6B576-0179-4F77-93F2-35C4C89CF2C1}" presName="Name0" presStyleCnt="0">
        <dgm:presLayoutVars>
          <dgm:dir/>
          <dgm:animLvl val="lvl"/>
          <dgm:resizeHandles/>
        </dgm:presLayoutVars>
      </dgm:prSet>
      <dgm:spPr/>
    </dgm:pt>
    <dgm:pt modelId="{0BA640C4-180E-4AEB-BD33-A98379AD9A70}" type="pres">
      <dgm:prSet presAssocID="{CBFD946E-D7B9-419D-B369-1A9D8ED16330}" presName="linNode" presStyleCnt="0"/>
      <dgm:spPr/>
    </dgm:pt>
    <dgm:pt modelId="{9CC7474B-4F0A-486C-9157-3674AC9F91D1}" type="pres">
      <dgm:prSet presAssocID="{CBFD946E-D7B9-419D-B369-1A9D8ED16330}" presName="parentShp" presStyleLbl="node1" presStyleIdx="0" presStyleCnt="4">
        <dgm:presLayoutVars>
          <dgm:bulletEnabled val="1"/>
        </dgm:presLayoutVars>
      </dgm:prSet>
      <dgm:spPr/>
    </dgm:pt>
    <dgm:pt modelId="{ADC172C6-73FB-4CFF-9453-D38A2C9B18FE}" type="pres">
      <dgm:prSet presAssocID="{CBFD946E-D7B9-419D-B369-1A9D8ED16330}" presName="childShp" presStyleLbl="bgAccFollowNode1" presStyleIdx="0" presStyleCnt="4">
        <dgm:presLayoutVars>
          <dgm:bulletEnabled val="1"/>
        </dgm:presLayoutVars>
      </dgm:prSet>
      <dgm:spPr/>
    </dgm:pt>
    <dgm:pt modelId="{EA9637A2-B60C-4731-8057-841A6FAE6B71}" type="pres">
      <dgm:prSet presAssocID="{594628AC-D644-4366-8F0F-4B039403D355}" presName="spacing" presStyleCnt="0"/>
      <dgm:spPr/>
    </dgm:pt>
    <dgm:pt modelId="{2AF4B968-23D1-4846-8304-342B48EF3B47}" type="pres">
      <dgm:prSet presAssocID="{496B3534-87E9-4B2D-B6B2-C474D6AB1C31}" presName="linNode" presStyleCnt="0"/>
      <dgm:spPr/>
    </dgm:pt>
    <dgm:pt modelId="{36BD58F8-D109-46AE-AEA6-30014A5DBEC6}" type="pres">
      <dgm:prSet presAssocID="{496B3534-87E9-4B2D-B6B2-C474D6AB1C31}" presName="parentShp" presStyleLbl="node1" presStyleIdx="1" presStyleCnt="4">
        <dgm:presLayoutVars>
          <dgm:bulletEnabled val="1"/>
        </dgm:presLayoutVars>
      </dgm:prSet>
      <dgm:spPr/>
    </dgm:pt>
    <dgm:pt modelId="{A64CCBDB-8EC8-4819-A6EC-0E6A4924D58A}" type="pres">
      <dgm:prSet presAssocID="{496B3534-87E9-4B2D-B6B2-C474D6AB1C31}" presName="childShp" presStyleLbl="bgAccFollowNode1" presStyleIdx="1" presStyleCnt="4">
        <dgm:presLayoutVars>
          <dgm:bulletEnabled val="1"/>
        </dgm:presLayoutVars>
      </dgm:prSet>
      <dgm:spPr/>
    </dgm:pt>
    <dgm:pt modelId="{2C953EC6-632B-4C18-9AD9-61099A7945E5}" type="pres">
      <dgm:prSet presAssocID="{A5E69D48-770D-466A-8547-798064D8B315}" presName="spacing" presStyleCnt="0"/>
      <dgm:spPr/>
    </dgm:pt>
    <dgm:pt modelId="{7B408305-D442-4189-87BF-F45B5C6C5FAF}" type="pres">
      <dgm:prSet presAssocID="{7120E248-0851-4F7A-BC92-858943FD15F7}" presName="linNode" presStyleCnt="0"/>
      <dgm:spPr/>
    </dgm:pt>
    <dgm:pt modelId="{4F915312-B0B6-478E-9144-A230CD2BA99A}" type="pres">
      <dgm:prSet presAssocID="{7120E248-0851-4F7A-BC92-858943FD15F7}" presName="parentShp" presStyleLbl="node1" presStyleIdx="2" presStyleCnt="4">
        <dgm:presLayoutVars>
          <dgm:bulletEnabled val="1"/>
        </dgm:presLayoutVars>
      </dgm:prSet>
      <dgm:spPr/>
    </dgm:pt>
    <dgm:pt modelId="{A0B36861-2870-4FB1-B1C8-9D698E945CCA}" type="pres">
      <dgm:prSet presAssocID="{7120E248-0851-4F7A-BC92-858943FD15F7}" presName="childShp" presStyleLbl="bgAccFollowNode1" presStyleIdx="2" presStyleCnt="4">
        <dgm:presLayoutVars>
          <dgm:bulletEnabled val="1"/>
        </dgm:presLayoutVars>
      </dgm:prSet>
      <dgm:spPr/>
    </dgm:pt>
    <dgm:pt modelId="{9C628434-B24A-483A-A7BF-43E21C3909BB}" type="pres">
      <dgm:prSet presAssocID="{52948C23-7C8E-42EB-946E-4C2B9A297BE6}" presName="spacing" presStyleCnt="0"/>
      <dgm:spPr/>
    </dgm:pt>
    <dgm:pt modelId="{C28502D3-F3BA-4F4E-871B-4AB28BC621DA}" type="pres">
      <dgm:prSet presAssocID="{B0944363-1129-414B-A291-27EAA77F5924}" presName="linNode" presStyleCnt="0"/>
      <dgm:spPr/>
    </dgm:pt>
    <dgm:pt modelId="{F96EF2E3-4291-41EB-8EFC-2A3417D9F580}" type="pres">
      <dgm:prSet presAssocID="{B0944363-1129-414B-A291-27EAA77F5924}" presName="parentShp" presStyleLbl="node1" presStyleIdx="3" presStyleCnt="4">
        <dgm:presLayoutVars>
          <dgm:bulletEnabled val="1"/>
        </dgm:presLayoutVars>
      </dgm:prSet>
      <dgm:spPr/>
    </dgm:pt>
    <dgm:pt modelId="{1EE9966F-BD54-48B0-9D4C-C40B5369E3B0}" type="pres">
      <dgm:prSet presAssocID="{B0944363-1129-414B-A291-27EAA77F5924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59B6571C-64C8-4080-AD92-985A2298AB88}" type="presOf" srcId="{61769EEF-D7F1-4992-9F56-62EDFC2593F0}" destId="{A64CCBDB-8EC8-4819-A6EC-0E6A4924D58A}" srcOrd="0" destOrd="0" presId="urn:microsoft.com/office/officeart/2005/8/layout/vList6"/>
    <dgm:cxn modelId="{E11DAF2C-73C4-4B8C-BA32-25DF2AB138B0}" srcId="{E2B6B576-0179-4F77-93F2-35C4C89CF2C1}" destId="{7120E248-0851-4F7A-BC92-858943FD15F7}" srcOrd="2" destOrd="0" parTransId="{55565D59-AD22-4345-8D80-1D8B66F36E3F}" sibTransId="{52948C23-7C8E-42EB-946E-4C2B9A297BE6}"/>
    <dgm:cxn modelId="{86C39039-7B29-4FA6-844A-8EFCE15F85BA}" type="presOf" srcId="{606367CC-18F0-4EC2-BBD1-76DD5BC4F5EE}" destId="{ADC172C6-73FB-4CFF-9453-D38A2C9B18FE}" srcOrd="0" destOrd="0" presId="urn:microsoft.com/office/officeart/2005/8/layout/vList6"/>
    <dgm:cxn modelId="{6175A65D-3C4E-4A7F-9FAF-2E7EE1F6C53E}" srcId="{CBFD946E-D7B9-419D-B369-1A9D8ED16330}" destId="{5F5A6CC6-1D71-4107-B487-1E38F981A7FC}" srcOrd="1" destOrd="0" parTransId="{B0159C58-E447-450C-9F77-65355176CDBE}" sibTransId="{FB1FD2A3-7671-47DA-88C7-9FEFB7376500}"/>
    <dgm:cxn modelId="{03A56B51-DFFC-4148-A0E9-F6EAC40133D1}" srcId="{E2B6B576-0179-4F77-93F2-35C4C89CF2C1}" destId="{B0944363-1129-414B-A291-27EAA77F5924}" srcOrd="3" destOrd="0" parTransId="{CBA6FD61-1DB9-4192-8B75-51E949228B91}" sibTransId="{D692594A-3DAD-456E-8FDC-058067431424}"/>
    <dgm:cxn modelId="{BA251973-5188-4DB9-89A9-9FE00BE5067E}" srcId="{496B3534-87E9-4B2D-B6B2-C474D6AB1C31}" destId="{61769EEF-D7F1-4992-9F56-62EDFC2593F0}" srcOrd="0" destOrd="0" parTransId="{A3B3F6FE-83B8-4912-9E2E-DA06C2889209}" sibTransId="{74CC606A-2155-48FC-902D-2D7381064A7D}"/>
    <dgm:cxn modelId="{3B1B6077-0854-4EB5-B381-F4868C93DAFC}" type="presOf" srcId="{5F5A6CC6-1D71-4107-B487-1E38F981A7FC}" destId="{ADC172C6-73FB-4CFF-9453-D38A2C9B18FE}" srcOrd="0" destOrd="1" presId="urn:microsoft.com/office/officeart/2005/8/layout/vList6"/>
    <dgm:cxn modelId="{0362F18A-C153-45DC-97A9-396ABF50E5DC}" srcId="{E2B6B576-0179-4F77-93F2-35C4C89CF2C1}" destId="{CBFD946E-D7B9-419D-B369-1A9D8ED16330}" srcOrd="0" destOrd="0" parTransId="{695A2696-3705-4359-A5B8-EE310B38F9DE}" sibTransId="{594628AC-D644-4366-8F0F-4B039403D355}"/>
    <dgm:cxn modelId="{27C85D99-692D-4293-892F-6B9A497C2ED6}" type="presOf" srcId="{96B49610-B638-48BA-B383-68C7FAE8F8FA}" destId="{A0B36861-2870-4FB1-B1C8-9D698E945CCA}" srcOrd="0" destOrd="1" presId="urn:microsoft.com/office/officeart/2005/8/layout/vList6"/>
    <dgm:cxn modelId="{0B909E99-C06B-4305-8CF2-AFB8347252C3}" srcId="{E2B6B576-0179-4F77-93F2-35C4C89CF2C1}" destId="{496B3534-87E9-4B2D-B6B2-C474D6AB1C31}" srcOrd="1" destOrd="0" parTransId="{9CD0BA6F-CB2C-432A-B732-56506671A4F1}" sibTransId="{A5E69D48-770D-466A-8547-798064D8B315}"/>
    <dgm:cxn modelId="{18051D9E-B92B-4B28-8F2F-44D3F145ED5A}" srcId="{7120E248-0851-4F7A-BC92-858943FD15F7}" destId="{086713A2-9F55-40E3-9166-9E89F5733AAE}" srcOrd="0" destOrd="0" parTransId="{DC189094-4C17-458D-BFE7-8732F6CB8C9E}" sibTransId="{B2D38DDE-5F2F-47EB-84AE-7F92FB7E3F95}"/>
    <dgm:cxn modelId="{DAFC1FA4-256D-49BE-8C6F-E46474A975EA}" type="presOf" srcId="{7120E248-0851-4F7A-BC92-858943FD15F7}" destId="{4F915312-B0B6-478E-9144-A230CD2BA99A}" srcOrd="0" destOrd="0" presId="urn:microsoft.com/office/officeart/2005/8/layout/vList6"/>
    <dgm:cxn modelId="{DAC7B6A5-C05E-402A-9DBF-A3C1D1C2CA60}" type="presOf" srcId="{CBFD946E-D7B9-419D-B369-1A9D8ED16330}" destId="{9CC7474B-4F0A-486C-9157-3674AC9F91D1}" srcOrd="0" destOrd="0" presId="urn:microsoft.com/office/officeart/2005/8/layout/vList6"/>
    <dgm:cxn modelId="{C2D0BAB1-9899-42D4-AF01-13011741EAC9}" srcId="{7120E248-0851-4F7A-BC92-858943FD15F7}" destId="{96B49610-B638-48BA-B383-68C7FAE8F8FA}" srcOrd="1" destOrd="0" parTransId="{3CEC90DB-30E6-4815-A3A0-6F81CBA4280B}" sibTransId="{04CEB2F8-B1AE-4243-8497-A920B9CE2DBC}"/>
    <dgm:cxn modelId="{17D83CBD-C643-4919-AB0B-9003D4C51E3E}" srcId="{B0944363-1129-414B-A291-27EAA77F5924}" destId="{2CA10EC3-B76C-45B5-AA66-03A38B0908ED}" srcOrd="0" destOrd="0" parTransId="{CD44526D-E858-400D-93D1-A3743894011B}" sibTransId="{3E05F96C-016A-42AD-A5F5-7898C89009A4}"/>
    <dgm:cxn modelId="{F23F1ABF-DCB9-4B18-A2F0-BB84443EF94C}" type="presOf" srcId="{B0944363-1129-414B-A291-27EAA77F5924}" destId="{F96EF2E3-4291-41EB-8EFC-2A3417D9F580}" srcOrd="0" destOrd="0" presId="urn:microsoft.com/office/officeart/2005/8/layout/vList6"/>
    <dgm:cxn modelId="{87DBF9CF-CD2D-4E8F-B110-B5CBBCD73640}" type="presOf" srcId="{496B3534-87E9-4B2D-B6B2-C474D6AB1C31}" destId="{36BD58F8-D109-46AE-AEA6-30014A5DBEC6}" srcOrd="0" destOrd="0" presId="urn:microsoft.com/office/officeart/2005/8/layout/vList6"/>
    <dgm:cxn modelId="{DBCFABDA-AB40-4A31-992A-05C4E1BCFED3}" srcId="{CBFD946E-D7B9-419D-B369-1A9D8ED16330}" destId="{606367CC-18F0-4EC2-BBD1-76DD5BC4F5EE}" srcOrd="0" destOrd="0" parTransId="{CA8F7BF3-B866-48FB-8BF8-AB75E84129E6}" sibTransId="{0494F419-B88F-47EC-B1C1-29D05172E221}"/>
    <dgm:cxn modelId="{17CB0BE7-D2C9-4365-BAB2-3B71E8876338}" type="presOf" srcId="{086713A2-9F55-40E3-9166-9E89F5733AAE}" destId="{A0B36861-2870-4FB1-B1C8-9D698E945CCA}" srcOrd="0" destOrd="0" presId="urn:microsoft.com/office/officeart/2005/8/layout/vList6"/>
    <dgm:cxn modelId="{810123F2-5D4E-4FA9-B638-518B7D4DF9FD}" type="presOf" srcId="{E2B6B576-0179-4F77-93F2-35C4C89CF2C1}" destId="{0151661E-1F34-45B1-9B69-93F765CC71EA}" srcOrd="0" destOrd="0" presId="urn:microsoft.com/office/officeart/2005/8/layout/vList6"/>
    <dgm:cxn modelId="{C9BF9DFE-3E2A-41F9-B9FE-1895681C69A8}" type="presOf" srcId="{2CA10EC3-B76C-45B5-AA66-03A38B0908ED}" destId="{1EE9966F-BD54-48B0-9D4C-C40B5369E3B0}" srcOrd="0" destOrd="0" presId="urn:microsoft.com/office/officeart/2005/8/layout/vList6"/>
    <dgm:cxn modelId="{C31503F3-1E11-44B6-BB98-BF9802D72C72}" type="presParOf" srcId="{0151661E-1F34-45B1-9B69-93F765CC71EA}" destId="{0BA640C4-180E-4AEB-BD33-A98379AD9A70}" srcOrd="0" destOrd="0" presId="urn:microsoft.com/office/officeart/2005/8/layout/vList6"/>
    <dgm:cxn modelId="{0AE9D8FD-5C39-4CE2-8428-AE7115D7D62C}" type="presParOf" srcId="{0BA640C4-180E-4AEB-BD33-A98379AD9A70}" destId="{9CC7474B-4F0A-486C-9157-3674AC9F91D1}" srcOrd="0" destOrd="0" presId="urn:microsoft.com/office/officeart/2005/8/layout/vList6"/>
    <dgm:cxn modelId="{1FB03D24-BBBD-4066-A514-BED1A9FC4484}" type="presParOf" srcId="{0BA640C4-180E-4AEB-BD33-A98379AD9A70}" destId="{ADC172C6-73FB-4CFF-9453-D38A2C9B18FE}" srcOrd="1" destOrd="0" presId="urn:microsoft.com/office/officeart/2005/8/layout/vList6"/>
    <dgm:cxn modelId="{AE1696FA-528B-48E8-A445-03AF23791750}" type="presParOf" srcId="{0151661E-1F34-45B1-9B69-93F765CC71EA}" destId="{EA9637A2-B60C-4731-8057-841A6FAE6B71}" srcOrd="1" destOrd="0" presId="urn:microsoft.com/office/officeart/2005/8/layout/vList6"/>
    <dgm:cxn modelId="{1FCCC9AD-9C7B-4665-B396-7CDFF6682472}" type="presParOf" srcId="{0151661E-1F34-45B1-9B69-93F765CC71EA}" destId="{2AF4B968-23D1-4846-8304-342B48EF3B47}" srcOrd="2" destOrd="0" presId="urn:microsoft.com/office/officeart/2005/8/layout/vList6"/>
    <dgm:cxn modelId="{51E3BC2D-7760-46C1-955C-DCEE0254FD5D}" type="presParOf" srcId="{2AF4B968-23D1-4846-8304-342B48EF3B47}" destId="{36BD58F8-D109-46AE-AEA6-30014A5DBEC6}" srcOrd="0" destOrd="0" presId="urn:microsoft.com/office/officeart/2005/8/layout/vList6"/>
    <dgm:cxn modelId="{98B18608-3682-4FBF-B7C4-08682D8432FE}" type="presParOf" srcId="{2AF4B968-23D1-4846-8304-342B48EF3B47}" destId="{A64CCBDB-8EC8-4819-A6EC-0E6A4924D58A}" srcOrd="1" destOrd="0" presId="urn:microsoft.com/office/officeart/2005/8/layout/vList6"/>
    <dgm:cxn modelId="{356E1A1B-EACD-42D3-94E3-C2C07157518E}" type="presParOf" srcId="{0151661E-1F34-45B1-9B69-93F765CC71EA}" destId="{2C953EC6-632B-4C18-9AD9-61099A7945E5}" srcOrd="3" destOrd="0" presId="urn:microsoft.com/office/officeart/2005/8/layout/vList6"/>
    <dgm:cxn modelId="{02C77A2A-F530-4929-A4A5-920C391D90B0}" type="presParOf" srcId="{0151661E-1F34-45B1-9B69-93F765CC71EA}" destId="{7B408305-D442-4189-87BF-F45B5C6C5FAF}" srcOrd="4" destOrd="0" presId="urn:microsoft.com/office/officeart/2005/8/layout/vList6"/>
    <dgm:cxn modelId="{AEFC2401-B56A-4A76-96AF-299255FE591E}" type="presParOf" srcId="{7B408305-D442-4189-87BF-F45B5C6C5FAF}" destId="{4F915312-B0B6-478E-9144-A230CD2BA99A}" srcOrd="0" destOrd="0" presId="urn:microsoft.com/office/officeart/2005/8/layout/vList6"/>
    <dgm:cxn modelId="{152CBE16-69B9-40B5-B2DC-B9033D395169}" type="presParOf" srcId="{7B408305-D442-4189-87BF-F45B5C6C5FAF}" destId="{A0B36861-2870-4FB1-B1C8-9D698E945CCA}" srcOrd="1" destOrd="0" presId="urn:microsoft.com/office/officeart/2005/8/layout/vList6"/>
    <dgm:cxn modelId="{E48F68B5-4E3D-4831-9474-AE89F87EB653}" type="presParOf" srcId="{0151661E-1F34-45B1-9B69-93F765CC71EA}" destId="{9C628434-B24A-483A-A7BF-43E21C3909BB}" srcOrd="5" destOrd="0" presId="urn:microsoft.com/office/officeart/2005/8/layout/vList6"/>
    <dgm:cxn modelId="{714D1186-8902-495C-94AA-E21B8F2C5153}" type="presParOf" srcId="{0151661E-1F34-45B1-9B69-93F765CC71EA}" destId="{C28502D3-F3BA-4F4E-871B-4AB28BC621DA}" srcOrd="6" destOrd="0" presId="urn:microsoft.com/office/officeart/2005/8/layout/vList6"/>
    <dgm:cxn modelId="{76367226-86AA-463E-921A-1A6EAD0F9478}" type="presParOf" srcId="{C28502D3-F3BA-4F4E-871B-4AB28BC621DA}" destId="{F96EF2E3-4291-41EB-8EFC-2A3417D9F580}" srcOrd="0" destOrd="0" presId="urn:microsoft.com/office/officeart/2005/8/layout/vList6"/>
    <dgm:cxn modelId="{4DE170D3-951E-419D-B23C-7356FD1362AF}" type="presParOf" srcId="{C28502D3-F3BA-4F4E-871B-4AB28BC621DA}" destId="{1EE9966F-BD54-48B0-9D4C-C40B5369E3B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6BC49-EF21-4B27-92B0-651F31C9AF0C}">
      <dsp:nvSpPr>
        <dsp:cNvPr id="0" name=""/>
        <dsp:cNvSpPr/>
      </dsp:nvSpPr>
      <dsp:spPr>
        <a:xfrm>
          <a:off x="418720" y="1684446"/>
          <a:ext cx="2636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692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43973" y="1723574"/>
        <a:ext cx="13184" cy="13184"/>
      </dsp:txXfrm>
    </dsp:sp>
    <dsp:sp modelId="{9430CAEC-3ACB-4262-8685-5F3DA5B5452F}">
      <dsp:nvSpPr>
        <dsp:cNvPr id="0" name=""/>
        <dsp:cNvSpPr/>
      </dsp:nvSpPr>
      <dsp:spPr>
        <a:xfrm rot="16200000">
          <a:off x="-870101" y="1524388"/>
          <a:ext cx="2166087" cy="411556"/>
        </a:xfrm>
        <a:prstGeom prst="rect">
          <a:avLst/>
        </a:prstGeom>
        <a:gradFill rotWithShape="0">
          <a:gsLst>
            <a:gs pos="100000">
              <a:srgbClr val="00B0F0"/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CCO (12%)</a:t>
          </a:r>
        </a:p>
      </dsp:txBody>
      <dsp:txXfrm>
        <a:off x="-870101" y="1524388"/>
        <a:ext cx="2166087" cy="411556"/>
      </dsp:txXfrm>
    </dsp:sp>
    <dsp:sp modelId="{013C31EC-9211-45DB-B21E-2DC9E12E6296}">
      <dsp:nvSpPr>
        <dsp:cNvPr id="0" name=""/>
        <dsp:cNvSpPr/>
      </dsp:nvSpPr>
      <dsp:spPr>
        <a:xfrm>
          <a:off x="682412" y="1524388"/>
          <a:ext cx="2494868" cy="411556"/>
        </a:xfrm>
        <a:prstGeom prst="rect">
          <a:avLst/>
        </a:prstGeom>
        <a:gradFill rotWithShape="0">
          <a:gsLst>
            <a:gs pos="100000">
              <a:srgbClr val="00B0F0"/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12 </a:t>
          </a:r>
          <a:r>
            <a:rPr lang="es-MX" sz="1900" kern="1200" dirty="0" err="1"/>
            <a:t>PCs</a:t>
          </a:r>
          <a:r>
            <a:rPr lang="es-MX" sz="1900" kern="1200" dirty="0"/>
            <a:t> AIO, 1 notebook </a:t>
          </a:r>
        </a:p>
      </dsp:txBody>
      <dsp:txXfrm>
        <a:off x="682412" y="1524388"/>
        <a:ext cx="2494868" cy="411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1A949-A6FA-42B0-A799-E0AF8A3D7514}">
      <dsp:nvSpPr>
        <dsp:cNvPr id="0" name=""/>
        <dsp:cNvSpPr/>
      </dsp:nvSpPr>
      <dsp:spPr>
        <a:xfrm>
          <a:off x="488639" y="1420586"/>
          <a:ext cx="3205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544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640898" y="1458293"/>
        <a:ext cx="16027" cy="16027"/>
      </dsp:txXfrm>
    </dsp:sp>
    <dsp:sp modelId="{9430CAEC-3ACB-4262-8685-5F3DA5B5452F}">
      <dsp:nvSpPr>
        <dsp:cNvPr id="0" name=""/>
        <dsp:cNvSpPr/>
      </dsp:nvSpPr>
      <dsp:spPr>
        <a:xfrm rot="16200000">
          <a:off x="-1041560" y="1221989"/>
          <a:ext cx="2571765" cy="4886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San Isidro (22%)</a:t>
          </a:r>
        </a:p>
      </dsp:txBody>
      <dsp:txXfrm>
        <a:off x="-1041560" y="1221989"/>
        <a:ext cx="2571765" cy="488635"/>
      </dsp:txXfrm>
    </dsp:sp>
    <dsp:sp modelId="{94B8C081-B078-4DB8-9677-19E3DFBBCF79}">
      <dsp:nvSpPr>
        <dsp:cNvPr id="0" name=""/>
        <dsp:cNvSpPr/>
      </dsp:nvSpPr>
      <dsp:spPr>
        <a:xfrm>
          <a:off x="809184" y="1221989"/>
          <a:ext cx="2975024" cy="4886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16 notebooks y 8 </a:t>
          </a:r>
          <a:r>
            <a:rPr lang="es-MX" sz="1800" kern="1200" dirty="0" err="1"/>
            <a:t>PCs</a:t>
          </a:r>
          <a:r>
            <a:rPr lang="es-MX" sz="1800" kern="1200" dirty="0"/>
            <a:t> Clone</a:t>
          </a:r>
        </a:p>
      </dsp:txBody>
      <dsp:txXfrm>
        <a:off x="809184" y="1221989"/>
        <a:ext cx="2975024" cy="4886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95734-62A6-47DF-8AB6-F89E4C0F6728}">
      <dsp:nvSpPr>
        <dsp:cNvPr id="0" name=""/>
        <dsp:cNvSpPr/>
      </dsp:nvSpPr>
      <dsp:spPr>
        <a:xfrm>
          <a:off x="0" y="22735"/>
          <a:ext cx="11595576" cy="1224000"/>
        </a:xfrm>
        <a:prstGeom prst="rightArrow">
          <a:avLst/>
        </a:prstGeom>
        <a:solidFill>
          <a:srgbClr val="FFFF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5F127-1308-4E15-B195-EC9147D3A985}">
      <dsp:nvSpPr>
        <dsp:cNvPr id="0" name=""/>
        <dsp:cNvSpPr/>
      </dsp:nvSpPr>
      <dsp:spPr>
        <a:xfrm>
          <a:off x="933934" y="317368"/>
          <a:ext cx="10349957" cy="6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2720" rIns="0" bIns="17272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>
              <a:solidFill>
                <a:schemeClr val="bg1"/>
              </a:solidFill>
            </a:rPr>
            <a:t>78 equipos (72% ponderando contra CATHAY)</a:t>
          </a:r>
        </a:p>
      </dsp:txBody>
      <dsp:txXfrm>
        <a:off x="933934" y="317368"/>
        <a:ext cx="10349957" cy="612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1A949-A6FA-42B0-A799-E0AF8A3D7514}">
      <dsp:nvSpPr>
        <dsp:cNvPr id="0" name=""/>
        <dsp:cNvSpPr/>
      </dsp:nvSpPr>
      <dsp:spPr>
        <a:xfrm>
          <a:off x="497653" y="1471235"/>
          <a:ext cx="312731" cy="30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365" y="0"/>
              </a:lnTo>
              <a:lnTo>
                <a:pt x="156365" y="305058"/>
              </a:lnTo>
              <a:lnTo>
                <a:pt x="312731" y="3050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643097" y="1612842"/>
        <a:ext cx="21843" cy="21843"/>
      </dsp:txXfrm>
    </dsp:sp>
    <dsp:sp modelId="{2D2BB58A-2F09-4BB5-B5C3-E8F84566FE56}">
      <dsp:nvSpPr>
        <dsp:cNvPr id="0" name=""/>
        <dsp:cNvSpPr/>
      </dsp:nvSpPr>
      <dsp:spPr>
        <a:xfrm>
          <a:off x="497653" y="1140419"/>
          <a:ext cx="314833" cy="330815"/>
        </a:xfrm>
        <a:custGeom>
          <a:avLst/>
          <a:gdLst/>
          <a:ahLst/>
          <a:cxnLst/>
          <a:rect l="0" t="0" r="0" b="0"/>
          <a:pathLst>
            <a:path>
              <a:moveTo>
                <a:pt x="0" y="330815"/>
              </a:moveTo>
              <a:lnTo>
                <a:pt x="157416" y="330815"/>
              </a:lnTo>
              <a:lnTo>
                <a:pt x="157416" y="0"/>
              </a:lnTo>
              <a:lnTo>
                <a:pt x="31483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643652" y="1294410"/>
        <a:ext cx="22834" cy="22834"/>
      </dsp:txXfrm>
    </dsp:sp>
    <dsp:sp modelId="{9430CAEC-3ACB-4262-8685-5F3DA5B5452F}">
      <dsp:nvSpPr>
        <dsp:cNvPr id="0" name=""/>
        <dsp:cNvSpPr/>
      </dsp:nvSpPr>
      <dsp:spPr>
        <a:xfrm rot="16200000">
          <a:off x="-1030850" y="1227188"/>
          <a:ext cx="2568914" cy="488093"/>
        </a:xfrm>
        <a:prstGeom prst="rect">
          <a:avLst/>
        </a:prstGeom>
        <a:gradFill rotWithShape="0">
          <a:gsLst>
            <a:gs pos="100000">
              <a:srgbClr val="FFC000"/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Magno (37%)</a:t>
          </a:r>
        </a:p>
      </dsp:txBody>
      <dsp:txXfrm>
        <a:off x="-1030850" y="1227188"/>
        <a:ext cx="2568914" cy="488093"/>
      </dsp:txXfrm>
    </dsp:sp>
    <dsp:sp modelId="{94F33A5F-CC34-40FE-B2A2-B94ABA6CF60F}">
      <dsp:nvSpPr>
        <dsp:cNvPr id="0" name=""/>
        <dsp:cNvSpPr/>
      </dsp:nvSpPr>
      <dsp:spPr>
        <a:xfrm>
          <a:off x="812486" y="896372"/>
          <a:ext cx="2971726" cy="488093"/>
        </a:xfrm>
        <a:prstGeom prst="rect">
          <a:avLst/>
        </a:prstGeom>
        <a:gradFill rotWithShape="0">
          <a:gsLst>
            <a:gs pos="100000">
              <a:srgbClr val="FFC000"/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Oficinas: 26 PC y notebooks</a:t>
          </a:r>
        </a:p>
      </dsp:txBody>
      <dsp:txXfrm>
        <a:off x="812486" y="896372"/>
        <a:ext cx="2971726" cy="488093"/>
      </dsp:txXfrm>
    </dsp:sp>
    <dsp:sp modelId="{94B8C081-B078-4DB8-9677-19E3DFBBCF79}">
      <dsp:nvSpPr>
        <dsp:cNvPr id="0" name=""/>
        <dsp:cNvSpPr/>
      </dsp:nvSpPr>
      <dsp:spPr>
        <a:xfrm>
          <a:off x="810384" y="1532246"/>
          <a:ext cx="2971726" cy="488093"/>
        </a:xfrm>
        <a:prstGeom prst="rect">
          <a:avLst/>
        </a:prstGeom>
        <a:gradFill rotWithShape="0">
          <a:gsLst>
            <a:gs pos="100000">
              <a:srgbClr val="FFC000"/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Paradas: 7 PC y notebooks</a:t>
          </a:r>
        </a:p>
      </dsp:txBody>
      <dsp:txXfrm>
        <a:off x="810384" y="1532246"/>
        <a:ext cx="2971726" cy="4880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172C6-73FB-4CFF-9453-D38A2C9B18FE}">
      <dsp:nvSpPr>
        <dsp:cNvPr id="0" name=""/>
        <dsp:cNvSpPr/>
      </dsp:nvSpPr>
      <dsp:spPr>
        <a:xfrm>
          <a:off x="3962400" y="1037"/>
          <a:ext cx="5943600" cy="82317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Por demanda – aprox. Gs. 400,000/intervención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Contrato: estamos solicitando presupuesto.</a:t>
          </a:r>
        </a:p>
      </dsp:txBody>
      <dsp:txXfrm>
        <a:off x="3962400" y="103933"/>
        <a:ext cx="5634911" cy="617379"/>
      </dsp:txXfrm>
    </dsp:sp>
    <dsp:sp modelId="{9CC7474B-4F0A-486C-9157-3674AC9F91D1}">
      <dsp:nvSpPr>
        <dsp:cNvPr id="0" name=""/>
        <dsp:cNvSpPr/>
      </dsp:nvSpPr>
      <dsp:spPr>
        <a:xfrm>
          <a:off x="0" y="1037"/>
          <a:ext cx="3962400" cy="8231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Tercerización</a:t>
          </a:r>
        </a:p>
      </dsp:txBody>
      <dsp:txXfrm>
        <a:off x="40184" y="41221"/>
        <a:ext cx="3882032" cy="742803"/>
      </dsp:txXfrm>
    </dsp:sp>
    <dsp:sp modelId="{A64CCBDB-8EC8-4819-A6EC-0E6A4924D58A}">
      <dsp:nvSpPr>
        <dsp:cNvPr id="0" name=""/>
        <dsp:cNvSpPr/>
      </dsp:nvSpPr>
      <dsp:spPr>
        <a:xfrm>
          <a:off x="3962400" y="906526"/>
          <a:ext cx="5943600" cy="82317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Modelo similar al manejado en San Isidro. Haciendo la salvedad que no recibimos pedido de soporte técnico.</a:t>
          </a:r>
        </a:p>
      </dsp:txBody>
      <dsp:txXfrm>
        <a:off x="3962400" y="1009422"/>
        <a:ext cx="5634911" cy="617379"/>
      </dsp:txXfrm>
    </dsp:sp>
    <dsp:sp modelId="{36BD58F8-D109-46AE-AEA6-30014A5DBEC6}">
      <dsp:nvSpPr>
        <dsp:cNvPr id="0" name=""/>
        <dsp:cNvSpPr/>
      </dsp:nvSpPr>
      <dsp:spPr>
        <a:xfrm>
          <a:off x="0" y="906526"/>
          <a:ext cx="3962400" cy="8231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Ampliar funciones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Soporte técnico disponible</a:t>
          </a:r>
        </a:p>
      </dsp:txBody>
      <dsp:txXfrm>
        <a:off x="40184" y="946710"/>
        <a:ext cx="3882032" cy="742803"/>
      </dsp:txXfrm>
    </dsp:sp>
    <dsp:sp modelId="{A0B36861-2870-4FB1-B1C8-9D698E945CCA}">
      <dsp:nvSpPr>
        <dsp:cNvPr id="0" name=""/>
        <dsp:cNvSpPr/>
      </dsp:nvSpPr>
      <dsp:spPr>
        <a:xfrm>
          <a:off x="3962400" y="1812014"/>
          <a:ext cx="5943600" cy="82317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Esta funcionario debería depender Gerencia TI.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Funciones Soporte Técnico y ejecución plan de mantenimiento.</a:t>
          </a:r>
        </a:p>
      </dsp:txBody>
      <dsp:txXfrm>
        <a:off x="3962400" y="1914910"/>
        <a:ext cx="5634911" cy="617379"/>
      </dsp:txXfrm>
    </dsp:sp>
    <dsp:sp modelId="{4F915312-B0B6-478E-9144-A230CD2BA99A}">
      <dsp:nvSpPr>
        <dsp:cNvPr id="0" name=""/>
        <dsp:cNvSpPr/>
      </dsp:nvSpPr>
      <dsp:spPr>
        <a:xfrm>
          <a:off x="0" y="1812014"/>
          <a:ext cx="3962400" cy="8231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Incorporar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Un nuevo Soporte técnico</a:t>
          </a:r>
        </a:p>
      </dsp:txBody>
      <dsp:txXfrm>
        <a:off x="40184" y="1852198"/>
        <a:ext cx="3882032" cy="742803"/>
      </dsp:txXfrm>
    </dsp:sp>
    <dsp:sp modelId="{1EE9966F-BD54-48B0-9D4C-C40B5369E3B0}">
      <dsp:nvSpPr>
        <dsp:cNvPr id="0" name=""/>
        <dsp:cNvSpPr/>
      </dsp:nvSpPr>
      <dsp:spPr>
        <a:xfrm>
          <a:off x="3962400" y="2717503"/>
          <a:ext cx="5943600" cy="823171"/>
        </a:xfrm>
        <a:prstGeom prst="rightArrow">
          <a:avLst>
            <a:gd name="adj1" fmla="val 75000"/>
            <a:gd name="adj2" fmla="val 50000"/>
          </a:avLst>
        </a:prstGeom>
        <a:solidFill>
          <a:srgbClr val="FFFF00">
            <a:alpha val="90000"/>
          </a:srgb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Contar con equipo de </a:t>
          </a:r>
          <a:r>
            <a:rPr lang="es-MX" sz="1700" kern="1200" dirty="0" err="1"/>
            <a:t>backup</a:t>
          </a:r>
          <a:r>
            <a:rPr lang="es-MX" sz="1700" kern="1200" dirty="0"/>
            <a:t> con el cual maniobrar en periodo de mantenimiento o reparación. PC clone y notebook. </a:t>
          </a:r>
        </a:p>
      </dsp:txBody>
      <dsp:txXfrm>
        <a:off x="3962400" y="2820399"/>
        <a:ext cx="5634911" cy="617379"/>
      </dsp:txXfrm>
    </dsp:sp>
    <dsp:sp modelId="{F96EF2E3-4291-41EB-8EFC-2A3417D9F580}">
      <dsp:nvSpPr>
        <dsp:cNvPr id="0" name=""/>
        <dsp:cNvSpPr/>
      </dsp:nvSpPr>
      <dsp:spPr>
        <a:xfrm>
          <a:off x="0" y="2717503"/>
          <a:ext cx="3962400" cy="823171"/>
        </a:xfrm>
        <a:prstGeom prst="roundRect">
          <a:avLst/>
        </a:prstGeom>
        <a:solidFill>
          <a:srgbClr val="FFFF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>
              <a:solidFill>
                <a:schemeClr val="bg1"/>
              </a:solidFill>
            </a:rPr>
            <a:t>Para todos los casos</a:t>
          </a:r>
          <a:endParaRPr lang="es-MX" sz="2200" kern="1200" dirty="0"/>
        </a:p>
      </dsp:txBody>
      <dsp:txXfrm>
        <a:off x="40184" y="2757687"/>
        <a:ext cx="3882032" cy="742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4F8E5-FE4D-4097-8AAB-8F1E9A87F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Magno y san isidro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C63091-F453-4214-9DD3-C56115F18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Status de infraestructura y soporte técnico</a:t>
            </a:r>
          </a:p>
        </p:txBody>
      </p:sp>
    </p:spTree>
    <p:extLst>
      <p:ext uri="{BB962C8B-B14F-4D97-AF65-F5344CB8AC3E}">
        <p14:creationId xmlns:p14="http://schemas.microsoft.com/office/powerpoint/2010/main" val="12809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4FC9B-0C5C-4C21-A0DB-32A5ED91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51593"/>
            <a:ext cx="9905998" cy="1478570"/>
          </a:xfrm>
        </p:spPr>
        <p:txBody>
          <a:bodyPr/>
          <a:lstStyle/>
          <a:p>
            <a:pPr algn="ctr"/>
            <a:r>
              <a:rPr lang="es-MX" dirty="0"/>
              <a:t>Inventario de equipos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BA2BAD7-3975-4C26-B667-B97DE470A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785540"/>
              </p:ext>
            </p:extLst>
          </p:nvPr>
        </p:nvGraphicFramePr>
        <p:xfrm>
          <a:off x="8355723" y="1698833"/>
          <a:ext cx="3178156" cy="346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876750E9-DAE9-4586-8ABA-A599E107B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004281"/>
              </p:ext>
            </p:extLst>
          </p:nvPr>
        </p:nvGraphicFramePr>
        <p:xfrm>
          <a:off x="4326433" y="1962693"/>
          <a:ext cx="3784213" cy="2932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6BB26C11-405E-47AB-9B01-406AD761EF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4477757"/>
              </p:ext>
            </p:extLst>
          </p:nvPr>
        </p:nvGraphicFramePr>
        <p:xfrm>
          <a:off x="299281" y="4807654"/>
          <a:ext cx="11595576" cy="1246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Marcador de contenido 3">
            <a:extLst>
              <a:ext uri="{FF2B5EF4-FFF2-40B4-BE49-F238E27FC236}">
                <a16:creationId xmlns:a16="http://schemas.microsoft.com/office/drawing/2014/main" id="{16F2BFC9-F56D-4714-8BD7-3CD4278E95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262115"/>
              </p:ext>
            </p:extLst>
          </p:nvPr>
        </p:nvGraphicFramePr>
        <p:xfrm>
          <a:off x="297143" y="2038895"/>
          <a:ext cx="3784213" cy="2942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0" name="Bocadillo: rectángulo con esquinas redondeadas 9">
            <a:extLst>
              <a:ext uri="{FF2B5EF4-FFF2-40B4-BE49-F238E27FC236}">
                <a16:creationId xmlns:a16="http://schemas.microsoft.com/office/drawing/2014/main" id="{967F1D06-9C17-4233-9043-956DE76DA3EE}"/>
              </a:ext>
            </a:extLst>
          </p:cNvPr>
          <p:cNvSpPr/>
          <p:nvPr/>
        </p:nvSpPr>
        <p:spPr>
          <a:xfrm>
            <a:off x="5505450" y="1369732"/>
            <a:ext cx="2850273" cy="1095375"/>
          </a:xfrm>
          <a:prstGeom prst="wedgeRoundRectCallout">
            <a:avLst>
              <a:gd name="adj1" fmla="val -73633"/>
              <a:gd name="adj2" fmla="val 903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1 (un) Soporte técnico: CCTV buses y oficinas, </a:t>
            </a:r>
            <a:r>
              <a:rPr lang="es-MX" sz="1400" dirty="0">
                <a:solidFill>
                  <a:srgbClr val="FF0000"/>
                </a:solidFill>
              </a:rPr>
              <a:t>mantenimiento de PC</a:t>
            </a:r>
            <a:r>
              <a:rPr lang="es-MX" sz="1400" dirty="0">
                <a:solidFill>
                  <a:schemeClr val="bg1"/>
                </a:solidFill>
              </a:rPr>
              <a:t>, redes</a:t>
            </a:r>
          </a:p>
          <a:p>
            <a:pPr algn="ctr"/>
            <a:r>
              <a:rPr lang="es-MX" sz="1400" dirty="0">
                <a:solidFill>
                  <a:schemeClr val="bg1"/>
                </a:solidFill>
              </a:rPr>
              <a:t>2 (dos) Acopiadores de imágenes</a:t>
            </a:r>
          </a:p>
          <a:p>
            <a:pPr algn="ctr"/>
            <a:r>
              <a:rPr lang="es-MX" sz="1400" dirty="0">
                <a:solidFill>
                  <a:schemeClr val="bg1"/>
                </a:solidFill>
              </a:rPr>
              <a:t>72 buses</a:t>
            </a:r>
          </a:p>
        </p:txBody>
      </p:sp>
      <p:sp>
        <p:nvSpPr>
          <p:cNvPr id="12" name="Bocadillo: rectángulo con esquinas redondeadas 11">
            <a:extLst>
              <a:ext uri="{FF2B5EF4-FFF2-40B4-BE49-F238E27FC236}">
                <a16:creationId xmlns:a16="http://schemas.microsoft.com/office/drawing/2014/main" id="{F3258214-BAE4-4D83-9A82-3E3BA75D8436}"/>
              </a:ext>
            </a:extLst>
          </p:cNvPr>
          <p:cNvSpPr/>
          <p:nvPr/>
        </p:nvSpPr>
        <p:spPr>
          <a:xfrm>
            <a:off x="1476160" y="1326703"/>
            <a:ext cx="2850273" cy="1095375"/>
          </a:xfrm>
          <a:prstGeom prst="wedgeRoundRectCallout">
            <a:avLst>
              <a:gd name="adj1" fmla="val -73633"/>
              <a:gd name="adj2" fmla="val 9032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2 (dos) Soporte técnico: CCTV buses y oficina, redes, acopio a demanda de imágenes.</a:t>
            </a:r>
          </a:p>
          <a:p>
            <a:pPr algn="ctr"/>
            <a:r>
              <a:rPr lang="es-MX" sz="1400" dirty="0">
                <a:solidFill>
                  <a:schemeClr val="bg1"/>
                </a:solidFill>
              </a:rPr>
              <a:t>1 (un) Acopiadores de imágenes</a:t>
            </a:r>
          </a:p>
          <a:p>
            <a:pPr algn="ctr"/>
            <a:r>
              <a:rPr lang="es-MX" sz="1400" dirty="0">
                <a:solidFill>
                  <a:schemeClr val="bg1"/>
                </a:solidFill>
              </a:rPr>
              <a:t>97 buses</a:t>
            </a:r>
          </a:p>
        </p:txBody>
      </p:sp>
      <p:sp>
        <p:nvSpPr>
          <p:cNvPr id="14" name="Bocadillo: rectángulo con esquinas redondeadas 13">
            <a:extLst>
              <a:ext uri="{FF2B5EF4-FFF2-40B4-BE49-F238E27FC236}">
                <a16:creationId xmlns:a16="http://schemas.microsoft.com/office/drawing/2014/main" id="{0AAB81C5-58DA-42A0-84E1-C0422C1580F5}"/>
              </a:ext>
            </a:extLst>
          </p:cNvPr>
          <p:cNvSpPr/>
          <p:nvPr/>
        </p:nvSpPr>
        <p:spPr>
          <a:xfrm>
            <a:off x="9103602" y="1369731"/>
            <a:ext cx="2850273" cy="1095375"/>
          </a:xfrm>
          <a:prstGeom prst="wedgeRoundRectCallout">
            <a:avLst>
              <a:gd name="adj1" fmla="val -60266"/>
              <a:gd name="adj2" fmla="val 92934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TI / Timbo</a:t>
            </a:r>
          </a:p>
        </p:txBody>
      </p:sp>
    </p:spTree>
    <p:extLst>
      <p:ext uri="{BB962C8B-B14F-4D97-AF65-F5344CB8AC3E}">
        <p14:creationId xmlns:p14="http://schemas.microsoft.com/office/powerpoint/2010/main" val="166829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AA540-5780-4A98-9491-71698D5F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60899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MX" sz="3200" dirty="0"/>
              <a:t>Estrategias atención requerimientos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3B517D4-A0A9-4484-87EC-2413F71D6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36155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92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39C06-44A5-44C6-9AA1-F06504D2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Recomendación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D025A3-ED6D-4506-95ED-99A4CFF6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2">
                    <a:lumMod val="75000"/>
                  </a:schemeClr>
                </a:solidFill>
              </a:rPr>
              <a:t>Adopción del mismo esquema operativo de San Isidro, en base a la autonomía demostrada y gestión estable.</a:t>
            </a:r>
          </a:p>
        </p:txBody>
      </p:sp>
    </p:spTree>
    <p:extLst>
      <p:ext uri="{BB962C8B-B14F-4D97-AF65-F5344CB8AC3E}">
        <p14:creationId xmlns:p14="http://schemas.microsoft.com/office/powerpoint/2010/main" val="4257375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357</TotalTime>
  <Words>227</Words>
  <Application>Microsoft Office PowerPoint</Application>
  <PresentationFormat>Panorámica</PresentationFormat>
  <Paragraphs>33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Circuito</vt:lpstr>
      <vt:lpstr>Magno y san isidro</vt:lpstr>
      <vt:lpstr>Inventario de equipos</vt:lpstr>
      <vt:lpstr>Estrategias atención requerimientos</vt:lpstr>
      <vt:lpstr>Recomendación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Magno y san isidro</dc:title>
  <dc:creator>Jorge Cabrera</dc:creator>
  <cp:lastModifiedBy>Jorge Cabrera</cp:lastModifiedBy>
  <cp:revision>14</cp:revision>
  <dcterms:created xsi:type="dcterms:W3CDTF">2020-08-20T12:18:51Z</dcterms:created>
  <dcterms:modified xsi:type="dcterms:W3CDTF">2020-08-20T19:49:06Z</dcterms:modified>
</cp:coreProperties>
</file>