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78B"/>
    <a:srgbClr val="0A0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7EC4A-BE6C-4F3B-AA6C-016DBE51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795483-99AA-48D8-B08C-1F3F7B3B4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389D76-B583-4644-90D7-0E50CEBD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FAB6BC-785F-44E2-8DC8-68767854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99BD79-4BD0-4CA0-8B79-A7F0EA4C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0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DDF9B-EB3E-4927-A8BB-A184A5B1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6E0862-9157-492E-8C4E-DCAB754DC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401D51-F2EF-49E4-BE20-D4B96AA6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F5C58-AD11-45AE-BBEA-DC9CA85E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98CECE-2091-4F83-B706-FBD590A3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86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C1D264-446D-46CB-8513-80AD58248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2FF3FC-4C42-44A8-9C05-9A0BA549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01BE07-D31F-42A3-95B2-380BBF1A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87437B-AE78-4B02-BC37-979EEA78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6DCF22-1B10-4013-8EB7-91674A61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41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92815-643B-498B-B582-A2605BEC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3360B-ED20-48FF-B72D-2AB03DCC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8D6324-4C35-4E7F-B634-BEFAB84F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9371F8-6122-45FE-AFE2-D800D76A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C7F59-018C-4A19-BF6B-E6F49C52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26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FD2E3-51C9-4E52-9C6D-C7168A22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DE7CB7-68D0-4C5C-B1D3-2B15BE644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7B295-0817-48A0-9469-829553FD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E6656D-575F-49D3-875A-B602E8F7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90392A-F3A0-4C36-B10B-B24A5EA8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2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1AA1C-E139-4D4B-82D4-6F900C9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FA62B-DAA0-4CB1-88B3-2D1102365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8046A4-72AD-412D-8C83-50AA8167B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C4DDFD-D5C4-4ED5-BEDB-869D2B5E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C05113-A7D0-4095-A760-82B71B61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588329-B250-4261-B2EB-7D2E98C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68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DC1A3-0EB2-438B-83F7-E2F73B65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30D50E-23AD-4121-BD47-F5044361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8AC897-FE61-4D80-9FCE-549F7C5C4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31E458-A003-42D5-A662-348AF696D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6A0F2F-FC2A-435A-9536-B15224A28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E257B7-A968-4D37-883E-0CB8F248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322ECD-8499-4E82-B7DA-2DEE459B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DE4BD1-D253-487B-AAC9-BC643362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0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70A54-1223-491C-BD98-E4C5430F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853582-709D-41DC-91E0-4D12D329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5D77B7-4AA4-4E32-B16C-922DCDCE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36E65D-44E2-402A-965C-E2F35786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05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FAF2A25-BC0A-43FD-8680-ED7E2145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3C385B-E031-4F6E-A13C-91D4DDD1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BA07EC-BCAE-4F33-BB2F-C74B10AC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68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D936F-7DEF-41AD-92DE-BE5AB3C8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A037BC-F8A6-4B91-8829-D386DB2C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94101F-1853-4BA7-82BF-A64F278A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19D532-04B2-4C78-B6B7-99E0741F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453272-BDAF-4FE2-9BF0-333BCD07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0B77E7-5901-423B-9DC6-2F08B23B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07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30D6-3BED-4988-A938-0A3D8DF2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5A5048-BF9F-4282-8FAC-6B862E498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18A0DB-B1F0-4C39-8915-02F807485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F42BAD-906B-4181-8751-92EE2476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0B7637-539D-4AEB-A316-9837E75C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8EE76A-E668-43B3-8975-61B10E8F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D42F8E-9C58-4A51-8DB0-A9ECEDE0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C2F0FC-784E-4E52-870D-0455B043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D09D12-BE69-4BB8-8BEE-A610F918D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C800-5FC9-43C0-BB8F-DB40C1B2B98E}" type="datetimeFigureOut">
              <a:rPr lang="pt-BR" smtClean="0"/>
              <a:t>21/03/2020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D8FCFB-9920-4B5F-928D-EA15A7BD8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99525-016C-4A29-A842-4FC9E9313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32F0-41EF-4295-9F88-97FA391ED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00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C4A60FE-39F6-43A0-A2AC-8273A05ED017}"/>
              </a:ext>
            </a:extLst>
          </p:cNvPr>
          <p:cNvSpPr txBox="1"/>
          <p:nvPr/>
        </p:nvSpPr>
        <p:spPr>
          <a:xfrm>
            <a:off x="712678" y="2050708"/>
            <a:ext cx="4972929" cy="209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pt-BR" sz="8800" b="1" dirty="0">
                <a:solidFill>
                  <a:srgbClr val="07078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CHEGOU</a:t>
            </a:r>
          </a:p>
          <a:p>
            <a:pPr>
              <a:lnSpc>
                <a:spcPts val="8000"/>
              </a:lnSpc>
            </a:pPr>
            <a:r>
              <a:rPr lang="pt-BR" sz="8800" b="1" dirty="0">
                <a:solidFill>
                  <a:srgbClr val="07078B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NOVA</a:t>
            </a:r>
            <a:endParaRPr lang="pt-BR" sz="5400" b="1" dirty="0">
              <a:solidFill>
                <a:srgbClr val="07078B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80C709-9D1B-4163-87D7-4F3466E657C6}"/>
              </a:ext>
            </a:extLst>
          </p:cNvPr>
          <p:cNvSpPr txBox="1"/>
          <p:nvPr/>
        </p:nvSpPr>
        <p:spPr>
          <a:xfrm>
            <a:off x="673488" y="3706130"/>
            <a:ext cx="4972929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pt-BR" sz="55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ATUALIZAÇÃO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6C95545-46B1-4291-BCF6-EDCF279EA892}"/>
              </a:ext>
            </a:extLst>
          </p:cNvPr>
          <p:cNvSpPr txBox="1"/>
          <p:nvPr/>
        </p:nvSpPr>
        <p:spPr>
          <a:xfrm>
            <a:off x="2291105" y="5658943"/>
            <a:ext cx="1685444" cy="901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pt-BR" sz="4000" dirty="0">
                <a:solidFill>
                  <a:srgbClr val="07078B"/>
                </a:solidFill>
                <a:cs typeface="Aharoni" panose="02010803020104030203" pitchFamily="2" charset="-79"/>
              </a:rPr>
              <a:t>Format</a:t>
            </a:r>
            <a:endParaRPr lang="pt-BR" sz="5400" dirty="0">
              <a:solidFill>
                <a:srgbClr val="07078B"/>
              </a:solidFill>
              <a:cs typeface="Aharoni" panose="02010803020104030203" pitchFamily="2" charset="-79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3DF726-6E09-4E43-A0F6-9E59BAA364AF}"/>
              </a:ext>
            </a:extLst>
          </p:cNvPr>
          <p:cNvSpPr txBox="1"/>
          <p:nvPr/>
        </p:nvSpPr>
        <p:spPr>
          <a:xfrm>
            <a:off x="2552531" y="5908561"/>
            <a:ext cx="1293222" cy="86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Versão 2.0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DB72FFA-0F1E-40A0-8F63-862CA85DB71A}"/>
              </a:ext>
            </a:extLst>
          </p:cNvPr>
          <p:cNvSpPr/>
          <p:nvPr/>
        </p:nvSpPr>
        <p:spPr>
          <a:xfrm>
            <a:off x="6257110" y="-1"/>
            <a:ext cx="5934890" cy="6858001"/>
          </a:xfrm>
          <a:prstGeom prst="rect">
            <a:avLst/>
          </a:prstGeom>
          <a:solidFill>
            <a:srgbClr val="070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F592ED-BE80-413A-BE37-E4BDF760485B}"/>
              </a:ext>
            </a:extLst>
          </p:cNvPr>
          <p:cNvSpPr txBox="1"/>
          <p:nvPr/>
        </p:nvSpPr>
        <p:spPr>
          <a:xfrm>
            <a:off x="11557740" y="-304195"/>
            <a:ext cx="105951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000"/>
              </a:lnSpc>
            </a:pPr>
            <a:r>
              <a:rPr lang="pt-BR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  <a:endParaRPr lang="pt-BR" sz="1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7E9FB7-C3F5-42C9-852E-B2F7531B77DD}"/>
              </a:ext>
            </a:extLst>
          </p:cNvPr>
          <p:cNvSpPr txBox="1"/>
          <p:nvPr/>
        </p:nvSpPr>
        <p:spPr>
          <a:xfrm>
            <a:off x="7446094" y="409233"/>
            <a:ext cx="3960744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pt-BR" sz="3200" b="1" dirty="0">
                <a:solidFill>
                  <a:schemeClr val="bg1"/>
                </a:solidFill>
                <a:cs typeface="Aharoni" panose="02010803020104030203" pitchFamily="2" charset="-79"/>
              </a:rPr>
              <a:t>Nova Funcionalidade:</a:t>
            </a:r>
            <a:endParaRPr lang="pt-BR" sz="4400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074C4E-7BC1-46DA-A578-C73A893DDD9C}"/>
              </a:ext>
            </a:extLst>
          </p:cNvPr>
          <p:cNvSpPr txBox="1"/>
          <p:nvPr/>
        </p:nvSpPr>
        <p:spPr>
          <a:xfrm>
            <a:off x="8310268" y="866954"/>
            <a:ext cx="3608048" cy="860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000"/>
              </a:lnSpc>
            </a:pPr>
            <a:r>
              <a:rPr lang="pt-BR" sz="2400" dirty="0">
                <a:solidFill>
                  <a:schemeClr val="bg1"/>
                </a:solidFill>
                <a:cs typeface="Aharoni" panose="02010803020104030203" pitchFamily="2" charset="-79"/>
              </a:rPr>
              <a:t>Tela no modo escuro</a:t>
            </a:r>
            <a:endParaRPr lang="pt-BR" sz="3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D8CB7E7C-6EC7-4232-A618-E85FA239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52" y="1172539"/>
            <a:ext cx="619675" cy="6196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29373AB-ED1A-415C-A1A2-4FAB7A29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973" y="2327331"/>
            <a:ext cx="2494283" cy="100216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EA642B3-E208-4CF9-84CF-F6AC80FB0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131" y="4194726"/>
            <a:ext cx="4836689" cy="2365233"/>
          </a:xfrm>
          <a:prstGeom prst="rect">
            <a:avLst/>
          </a:prstGeom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197F9E6-95C9-4F97-891B-7AC5CB6D4B25}"/>
              </a:ext>
            </a:extLst>
          </p:cNvPr>
          <p:cNvCxnSpPr/>
          <p:nvPr/>
        </p:nvCxnSpPr>
        <p:spPr>
          <a:xfrm>
            <a:off x="6776356" y="1919074"/>
            <a:ext cx="4950241" cy="0"/>
          </a:xfrm>
          <a:prstGeom prst="line">
            <a:avLst/>
          </a:prstGeom>
          <a:ln>
            <a:solidFill>
              <a:schemeClr val="bg1">
                <a:alpha val="8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0558A34-2F05-47CD-A9AB-6E546079D55B}"/>
              </a:ext>
            </a:extLst>
          </p:cNvPr>
          <p:cNvSpPr txBox="1"/>
          <p:nvPr/>
        </p:nvSpPr>
        <p:spPr>
          <a:xfrm>
            <a:off x="6720080" y="2279539"/>
            <a:ext cx="235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1- Clique no olho que </a:t>
            </a:r>
          </a:p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fica no canto superior direito.</a:t>
            </a:r>
            <a:endParaRPr lang="pt-BR" sz="28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8DDAAA4-4426-429B-BA9F-EF79617A09DC}"/>
              </a:ext>
            </a:extLst>
          </p:cNvPr>
          <p:cNvSpPr txBox="1"/>
          <p:nvPr/>
        </p:nvSpPr>
        <p:spPr>
          <a:xfrm>
            <a:off x="6774180" y="3760570"/>
            <a:ext cx="276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cs typeface="Aharoni" panose="02010803020104030203" pitchFamily="2" charset="-79"/>
              </a:rPr>
              <a:t>2- Pronto! Super simples ;)</a:t>
            </a:r>
            <a:endParaRPr lang="pt-BR" sz="28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24" name="Imagem 2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E71756B0-A499-4F1D-A0D8-82FA6F697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047" y="2759307"/>
            <a:ext cx="485157" cy="485157"/>
          </a:xfrm>
          <a:prstGeom prst="rect">
            <a:avLst/>
          </a:prstGeom>
        </p:spPr>
      </p:pic>
      <p:pic>
        <p:nvPicPr>
          <p:cNvPr id="32" name="Imagem 31" descr="Uma imagem contendo desenho, relógio&#10;&#10;Descrição gerada automaticamente">
            <a:extLst>
              <a:ext uri="{FF2B5EF4-FFF2-40B4-BE49-F238E27FC236}">
                <a16:creationId xmlns:a16="http://schemas.microsoft.com/office/drawing/2014/main" id="{68AD617D-9C4A-474B-837C-789D2A225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01" y="1710854"/>
            <a:ext cx="1207279" cy="120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4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 SOUZA GONORING</dc:creator>
  <cp:lastModifiedBy>PEDRO HENRIQUE SOUZA GONORING</cp:lastModifiedBy>
  <cp:revision>7</cp:revision>
  <dcterms:created xsi:type="dcterms:W3CDTF">2020-03-21T20:05:12Z</dcterms:created>
  <dcterms:modified xsi:type="dcterms:W3CDTF">2020-03-21T21:03:43Z</dcterms:modified>
</cp:coreProperties>
</file>