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F288-77A4-47D7-831D-11AB36DF906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73F7-3AB8-4523-B281-2531113EDD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3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" y="733779"/>
            <a:ext cx="12176445" cy="53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827"/>
            <a:ext cx="12122282" cy="45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" y="1128889"/>
            <a:ext cx="12178223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" y="1196622"/>
            <a:ext cx="12148667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" y="778933"/>
            <a:ext cx="12146072" cy="53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6076"/>
            <a:ext cx="12185713" cy="49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0" y="1157685"/>
            <a:ext cx="12193540" cy="45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3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Gouvea do Amaral</dc:creator>
  <cp:lastModifiedBy>Pedro Gouvea do Amaral</cp:lastModifiedBy>
  <cp:revision>2</cp:revision>
  <dcterms:created xsi:type="dcterms:W3CDTF">2024-04-29T15:49:31Z</dcterms:created>
  <dcterms:modified xsi:type="dcterms:W3CDTF">2024-04-29T15:56:24Z</dcterms:modified>
</cp:coreProperties>
</file>