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EA15-0647-46B2-9767-DED62B6B9C5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0EB7-D603-4A52-802C-236841EA6D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EA15-0647-46B2-9767-DED62B6B9C5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0EB7-D603-4A52-802C-236841EA6D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1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EA15-0647-46B2-9767-DED62B6B9C5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0EB7-D603-4A52-802C-236841EA6D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EA15-0647-46B2-9767-DED62B6B9C5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0EB7-D603-4A52-802C-236841EA6D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6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EA15-0647-46B2-9767-DED62B6B9C5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0EB7-D603-4A52-802C-236841EA6D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EA15-0647-46B2-9767-DED62B6B9C5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0EB7-D603-4A52-802C-236841EA6D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0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EA15-0647-46B2-9767-DED62B6B9C5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0EB7-D603-4A52-802C-236841EA6D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EA15-0647-46B2-9767-DED62B6B9C5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0EB7-D603-4A52-802C-236841EA6D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3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EA15-0647-46B2-9767-DED62B6B9C5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0EB7-D603-4A52-802C-236841EA6D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8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EA15-0647-46B2-9767-DED62B6B9C5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0EB7-D603-4A52-802C-236841EA6D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EA15-0647-46B2-9767-DED62B6B9C5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0EB7-D603-4A52-802C-236841EA6D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3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EA15-0647-46B2-9767-DED62B6B9C5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0EB7-D603-4A52-802C-236841EA6D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7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77" y="1845381"/>
            <a:ext cx="7620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5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885950"/>
            <a:ext cx="76771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3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3" y="21993"/>
            <a:ext cx="11523306" cy="683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0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Gouvea do Amaral</dc:creator>
  <cp:lastModifiedBy>Pedro Gouvea do Amaral</cp:lastModifiedBy>
  <cp:revision>2</cp:revision>
  <dcterms:created xsi:type="dcterms:W3CDTF">2024-05-22T20:14:19Z</dcterms:created>
  <dcterms:modified xsi:type="dcterms:W3CDTF">2024-05-25T20:26:45Z</dcterms:modified>
</cp:coreProperties>
</file>