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E19C-0709-46C7-A878-55655C58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4F576-E105-455B-A68A-A9918E9F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C0296-705C-4D00-997D-A880FD57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1B1A59-28F2-4EC8-AB66-2993F92A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F6A38-8668-4BD3-A4BB-2DFAF427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2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F38-C653-4E05-982F-2C3559CA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4155B-6E84-4C42-A02F-AC023395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C6892-54EF-47BC-8D96-5FB78932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A43A7-F316-4254-B978-87CD1376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414DB4-C556-424D-9710-3BC774FE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31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81AA33-E0C5-48FE-A5B7-FD5B0DDDB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4DCE9D-6062-4CC0-B3DF-C58F2C2BA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48C91A-9939-4066-A368-B9E468B7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ECB127-3A84-43EF-A1E1-31C681D8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501E02-2B6B-4B27-A231-F7FD4428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55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719B7-528B-4C0F-BAFA-77C59BD2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5F1B1-6C24-4754-AB3E-2DAF3775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D3C7D-2E4B-43AE-981A-81CD60AB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8C509E-6364-48EC-B774-10A861C4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43169-F50A-49AE-BB4F-9CED114D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7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9B3B1-EAFE-4AD1-AE32-BAEEDFC0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CD7AB-DB7F-4FBD-9100-8974D322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212F2-589B-48F1-BFFD-7CDA02C3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AB7F1-8A80-4CD0-BC6E-123C7AE9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03D63-9999-40CD-AACD-65726507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8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F5066-042E-49DF-BBA0-B3DA6E57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30BBB-D65B-4360-892D-E98BA62E7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136E9F-A0B5-4670-94B4-08BB7295A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721A0A-898A-47FE-AFD1-D965F067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866310-AD0C-462F-B275-910EAD01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0E314C-00F5-4F0E-A585-9AAF1DAF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89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0911B-7484-41F7-9379-AF196D7E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0B7BE-8882-4089-9226-3CF9EA5B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172D20-218A-43F3-91EA-F8CDC2A8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7C4F46-FA01-49F3-864C-226CC8167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EEC7B3-C393-4A9F-B71D-4B3DCEEA3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B3EE90-C207-4C5B-A631-B80F5300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7C0690-BFDA-4EB0-A02B-5C381845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0CAF9E-09B7-4F86-9701-B5A168AD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2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8C192-8E65-445C-A1FE-A3983250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52D707-902F-48C5-83AC-D35EBBA9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E9F885-9C63-4102-BF62-499B0C70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C72001-4D5E-492A-BE57-630C051C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39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293EEA-EEA6-4B54-95C5-531F5E6B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E915F9-AF7E-46C0-A064-D4B0238D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F32547-1ACB-445B-9E61-89ABB768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8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BFE4B-73DC-4142-B31E-D8F89136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2B6F34-2AD6-4798-A1EE-DAC603449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D2E0BE-677B-4361-8DBC-8E83F155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07202A-714A-4B77-8B45-CA307EB6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0150A5-65EB-4D8C-BEE7-6AF32770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907A6-0BAE-47AC-8BBE-7996D1FC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2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5661B-F0D9-4D2E-8186-88AC23BE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3BE857-089D-470B-9CE9-A9C027CA2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40037B-9854-4080-B81D-F09EB302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B49358-50B5-48E4-93B5-6F749CB3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72BA02-66F7-41AC-BB71-EEDAD1D2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3AFB6F-292B-4516-AC45-6A673C98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6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C3C4C1-DE93-4ADF-8D3A-0CF4AEA9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A853E2-20FD-4BDC-AC22-B767B4837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E39FB4-B560-44E0-BB15-988DADA1A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40F4-26D3-4AA9-8012-A62296898647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905EDC-67BD-484E-B96B-4A61DE092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1610B3-BBBE-4020-86AD-78FED7200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0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5E45868-733C-4DC0-A1D4-68FA8A5AD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415" y="98547"/>
            <a:ext cx="4067175" cy="25431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E527D0-B288-4813-8681-25D85D5F380A}"/>
              </a:ext>
            </a:extLst>
          </p:cNvPr>
          <p:cNvSpPr txBox="1"/>
          <p:nvPr/>
        </p:nvSpPr>
        <p:spPr>
          <a:xfrm>
            <a:off x="449872" y="553916"/>
            <a:ext cx="684920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Introdução:</a:t>
            </a:r>
          </a:p>
          <a:p>
            <a:endParaRPr lang="pt-BR" b="1" dirty="0"/>
          </a:p>
          <a:p>
            <a:r>
              <a:rPr lang="pt-BR" b="1" dirty="0"/>
              <a:t>O que é Julia?</a:t>
            </a:r>
          </a:p>
          <a:p>
            <a:r>
              <a:rPr lang="pt-BR" sz="1600" dirty="0"/>
              <a:t>Júlia é uma linguagem de programação de alto nível, open-</a:t>
            </a:r>
            <a:r>
              <a:rPr lang="pt-BR" sz="1600" dirty="0" err="1"/>
              <a:t>source</a:t>
            </a:r>
            <a:r>
              <a:rPr lang="pt-BR" sz="1600" dirty="0"/>
              <a:t> e de propósito geral, porém voltada para computação científica, </a:t>
            </a:r>
            <a:r>
              <a:rPr lang="pt-BR" sz="1600" dirty="0" err="1"/>
              <a:t>machine</a:t>
            </a:r>
            <a:r>
              <a:rPr lang="pt-BR" sz="1600" dirty="0"/>
              <a:t> </a:t>
            </a:r>
            <a:r>
              <a:rPr lang="pt-BR" sz="1600" dirty="0" err="1"/>
              <a:t>learning</a:t>
            </a:r>
            <a:r>
              <a:rPr lang="pt-BR" sz="1600" dirty="0"/>
              <a:t> e análises numéricas de alta performance. Ela compartilha paradigmas de linguagens funcionais, como funções anônimas e </a:t>
            </a:r>
            <a:r>
              <a:rPr lang="pt-BR" sz="1600" dirty="0" err="1"/>
              <a:t>closures</a:t>
            </a:r>
            <a:r>
              <a:rPr lang="pt-BR" sz="1600" dirty="0"/>
              <a:t>, e de linguagens imperativas, como a possibilidade de definir tipos mutáveis.</a:t>
            </a:r>
          </a:p>
          <a:p>
            <a:endParaRPr lang="pt-BR" sz="1600" dirty="0"/>
          </a:p>
          <a:p>
            <a:r>
              <a:rPr lang="pt-BR" sz="1600" dirty="0"/>
              <a:t>Além disso, Júlia tem tipagem dinâmica, possui polimorfismo paramétrico e suporta computação paralela, concorrente e distribuída. Julia é uma linguagem orientada a objetos que possui </a:t>
            </a:r>
            <a:r>
              <a:rPr lang="pt-BR" sz="1600" dirty="0" err="1"/>
              <a:t>multi-métodos</a:t>
            </a:r>
            <a:r>
              <a:rPr lang="pt-BR" sz="1600" dirty="0"/>
              <a:t> como um de seus principais paradigmas de programação. Ela é compilada em tempo de execução através de um compilador </a:t>
            </a:r>
            <a:r>
              <a:rPr lang="pt-BR" sz="1600" dirty="0" err="1"/>
              <a:t>just</a:t>
            </a:r>
            <a:r>
              <a:rPr lang="pt-BR" sz="1600" dirty="0"/>
              <a:t>-</a:t>
            </a:r>
            <a:r>
              <a:rPr lang="pt-BR" sz="1600" dirty="0" err="1"/>
              <a:t>in-time</a:t>
            </a:r>
            <a:r>
              <a:rPr lang="pt-BR" sz="1600" dirty="0"/>
              <a:t> (JIT), o que favorece ao seu alto desempenho.</a:t>
            </a:r>
          </a:p>
          <a:p>
            <a:endParaRPr lang="pt-BR" sz="1600" dirty="0"/>
          </a:p>
          <a:p>
            <a:r>
              <a:rPr lang="pt-BR" sz="1600" dirty="0"/>
              <a:t>Outras características notáveis de Julia incluem:</a:t>
            </a:r>
          </a:p>
          <a:p>
            <a:endParaRPr lang="pt-BR" sz="1600" dirty="0"/>
          </a:p>
          <a:p>
            <a:r>
              <a:rPr lang="pt-BR" sz="1600" dirty="0"/>
              <a:t>   </a:t>
            </a:r>
            <a:r>
              <a:rPr lang="pt-BR" sz="1600" b="1" dirty="0"/>
              <a:t>.</a:t>
            </a:r>
            <a:r>
              <a:rPr lang="pt-BR" sz="1600" dirty="0"/>
              <a:t> Coletor de lixo</a:t>
            </a:r>
          </a:p>
          <a:p>
            <a:r>
              <a:rPr lang="pt-BR" sz="1600" dirty="0"/>
              <a:t>   </a:t>
            </a:r>
            <a:r>
              <a:rPr lang="pt-BR" sz="1600" b="1" dirty="0"/>
              <a:t>.</a:t>
            </a:r>
            <a:r>
              <a:rPr lang="pt-BR" sz="1600" dirty="0"/>
              <a:t> Avaliação ansiosa</a:t>
            </a:r>
          </a:p>
          <a:p>
            <a:r>
              <a:rPr lang="pt-BR" sz="1600" dirty="0"/>
              <a:t>   </a:t>
            </a:r>
            <a:r>
              <a:rPr lang="pt-BR" sz="1600" b="1" dirty="0"/>
              <a:t>.</a:t>
            </a:r>
            <a:r>
              <a:rPr lang="pt-BR" sz="1600" dirty="0"/>
              <a:t> Chamada direta de funções C</a:t>
            </a:r>
          </a:p>
          <a:p>
            <a:r>
              <a:rPr lang="pt-BR" sz="1600" dirty="0"/>
              <a:t>   </a:t>
            </a:r>
            <a:r>
              <a:rPr lang="pt-BR" sz="1600" b="1" dirty="0"/>
              <a:t>.</a:t>
            </a:r>
            <a:r>
              <a:rPr lang="pt-BR" sz="1600" dirty="0"/>
              <a:t> Chamada de funções Python através do pacote </a:t>
            </a:r>
            <a:r>
              <a:rPr lang="pt-BR" sz="1600" dirty="0" err="1"/>
              <a:t>PyCall</a:t>
            </a:r>
            <a:endParaRPr lang="pt-BR" sz="1600" dirty="0"/>
          </a:p>
          <a:p>
            <a:r>
              <a:rPr lang="pt-BR" sz="1600" dirty="0"/>
              <a:t>   </a:t>
            </a:r>
            <a:r>
              <a:rPr lang="pt-BR" sz="1600" b="1" dirty="0"/>
              <a:t>.</a:t>
            </a:r>
            <a:r>
              <a:rPr lang="pt-BR" sz="1600" dirty="0"/>
              <a:t> Desempenho comparável a C e Fortran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184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5DE7D53-4DAB-4405-A076-D3744B19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62" y="0"/>
            <a:ext cx="4856075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52AA8B9-6A71-405C-91AB-118B62DCEA0F}"/>
              </a:ext>
            </a:extLst>
          </p:cNvPr>
          <p:cNvSpPr txBox="1"/>
          <p:nvPr/>
        </p:nvSpPr>
        <p:spPr>
          <a:xfrm>
            <a:off x="167054" y="325315"/>
            <a:ext cx="3182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A linha de tempo de Julia:</a:t>
            </a:r>
          </a:p>
        </p:txBody>
      </p:sp>
    </p:spTree>
    <p:extLst>
      <p:ext uri="{BB962C8B-B14F-4D97-AF65-F5344CB8AC3E}">
        <p14:creationId xmlns:p14="http://schemas.microsoft.com/office/powerpoint/2010/main" val="340492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E4F6910-ABF9-4249-8566-7921E3C6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56" y="334108"/>
            <a:ext cx="5860288" cy="41608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A7FD547-F388-435F-BDCB-26904CC5F15F}"/>
              </a:ext>
            </a:extLst>
          </p:cNvPr>
          <p:cNvSpPr txBox="1"/>
          <p:nvPr/>
        </p:nvSpPr>
        <p:spPr>
          <a:xfrm>
            <a:off x="404446" y="334108"/>
            <a:ext cx="47654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Códigos de exemplo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Manipulação básica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7632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A7FD547-F388-435F-BDCB-26904CC5F15F}"/>
              </a:ext>
            </a:extLst>
          </p:cNvPr>
          <p:cNvSpPr txBox="1"/>
          <p:nvPr/>
        </p:nvSpPr>
        <p:spPr>
          <a:xfrm>
            <a:off x="404446" y="334108"/>
            <a:ext cx="47654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Códigos de exemplo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Arrays</a:t>
            </a:r>
            <a:r>
              <a:rPr lang="pt-BR" dirty="0"/>
              <a:t> e funções: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0E8A1C6-434C-4158-A49D-58AD6F1D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92" y="334108"/>
            <a:ext cx="6287045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4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A7FD547-F388-435F-BDCB-26904CC5F15F}"/>
              </a:ext>
            </a:extLst>
          </p:cNvPr>
          <p:cNvSpPr txBox="1"/>
          <p:nvPr/>
        </p:nvSpPr>
        <p:spPr>
          <a:xfrm>
            <a:off x="404446" y="334108"/>
            <a:ext cx="47654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Códigos de exemplo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 com </a:t>
            </a:r>
            <a:r>
              <a:rPr lang="pt-BR" dirty="0" err="1"/>
              <a:t>multi-métodos</a:t>
            </a:r>
            <a:r>
              <a:rPr lang="pt-BR" dirty="0"/>
              <a:t>: (Parte 1/2)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543B89-DFD1-4DD9-BDF5-A0335452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79" y="334108"/>
            <a:ext cx="6995766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6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A7FD547-F388-435F-BDCB-26904CC5F15F}"/>
              </a:ext>
            </a:extLst>
          </p:cNvPr>
          <p:cNvSpPr txBox="1"/>
          <p:nvPr/>
        </p:nvSpPr>
        <p:spPr>
          <a:xfrm>
            <a:off x="404446" y="334108"/>
            <a:ext cx="47654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Códigos de exemplo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 com </a:t>
            </a:r>
            <a:r>
              <a:rPr lang="pt-BR" dirty="0" err="1"/>
              <a:t>multi-métodos</a:t>
            </a:r>
            <a:r>
              <a:rPr lang="pt-BR" dirty="0"/>
              <a:t>: (Parte 2/2)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04C9BD6-D70B-48F4-83BE-19DCB94A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41" y="334108"/>
            <a:ext cx="7308213" cy="65156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510E32-152A-483C-A3AD-7FBF4281A953}"/>
              </a:ext>
            </a:extLst>
          </p:cNvPr>
          <p:cNvSpPr txBox="1"/>
          <p:nvPr/>
        </p:nvSpPr>
        <p:spPr>
          <a:xfrm>
            <a:off x="404446" y="4215568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No exemplo acima, usamos os </a:t>
            </a:r>
            <a:r>
              <a:rPr lang="pt-BR" sz="1600" dirty="0" err="1"/>
              <a:t>multi-métodos</a:t>
            </a:r>
            <a:r>
              <a:rPr lang="pt-BR" sz="1600" dirty="0"/>
              <a:t> para tratar as duas bebidas, Coca e Mate, de forma diferente. Tanto a função "</a:t>
            </a:r>
            <a:r>
              <a:rPr lang="pt-BR" sz="1600" dirty="0" err="1"/>
              <a:t>advinha_diet</a:t>
            </a:r>
            <a:r>
              <a:rPr lang="pt-BR" sz="1600" dirty="0"/>
              <a:t>", como a "servir", possuem duas versões, com argumentos diferentes. O compilador analisa os tipos de todos os argumentos e chama a versão correspondente com o tipo de bebida que queremos.</a:t>
            </a:r>
          </a:p>
        </p:txBody>
      </p:sp>
    </p:spTree>
    <p:extLst>
      <p:ext uri="{BB962C8B-B14F-4D97-AF65-F5344CB8AC3E}">
        <p14:creationId xmlns:p14="http://schemas.microsoft.com/office/powerpoint/2010/main" val="2409946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biridin</dc:creator>
  <cp:lastModifiedBy>biridin</cp:lastModifiedBy>
  <cp:revision>2</cp:revision>
  <dcterms:created xsi:type="dcterms:W3CDTF">2020-11-05T21:19:34Z</dcterms:created>
  <dcterms:modified xsi:type="dcterms:W3CDTF">2020-11-05T21:32:47Z</dcterms:modified>
</cp:coreProperties>
</file>