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906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232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070860"/>
            <a:ext cx="5829300" cy="2080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47360"/>
            <a:ext cx="4800600" cy="247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16582" y="1179322"/>
            <a:ext cx="26248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0788" y="4887467"/>
            <a:ext cx="5916422" cy="2348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ecanicaecomercio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9905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6608" y="4049013"/>
            <a:ext cx="5506720" cy="233807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 marR="5080">
              <a:lnSpc>
                <a:spcPts val="8600"/>
              </a:lnSpc>
              <a:spcBef>
                <a:spcPts val="1210"/>
              </a:spcBef>
            </a:pPr>
            <a:r>
              <a:rPr sz="8000" spc="-10" dirty="0">
                <a:latin typeface="Courier New"/>
                <a:cs typeface="Courier New"/>
              </a:rPr>
              <a:t>PROPOSTA COMERCIAL</a:t>
            </a:r>
            <a:endParaRPr sz="8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608" y="6626479"/>
            <a:ext cx="3698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MEC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MECANICA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45" dirty="0">
                <a:latin typeface="Arial"/>
                <a:cs typeface="Arial"/>
              </a:rPr>
              <a:t>COMERCIO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LTDA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41847" y="-6095"/>
            <a:ext cx="595630" cy="1181100"/>
            <a:chOff x="5641847" y="-6095"/>
            <a:chExt cx="595630" cy="1181100"/>
          </a:xfrm>
        </p:grpSpPr>
        <p:sp>
          <p:nvSpPr>
            <p:cNvPr id="6" name="object 6"/>
            <p:cNvSpPr/>
            <p:nvPr/>
          </p:nvSpPr>
          <p:spPr>
            <a:xfrm>
              <a:off x="5647943" y="0"/>
              <a:ext cx="583565" cy="1169035"/>
            </a:xfrm>
            <a:custGeom>
              <a:avLst/>
              <a:gdLst/>
              <a:ahLst/>
              <a:cxnLst/>
              <a:rect l="l" t="t" r="r" b="b"/>
              <a:pathLst>
                <a:path w="583564" h="1169035">
                  <a:moveTo>
                    <a:pt x="583184" y="0"/>
                  </a:moveTo>
                  <a:lnTo>
                    <a:pt x="0" y="0"/>
                  </a:lnTo>
                  <a:lnTo>
                    <a:pt x="0" y="1168780"/>
                  </a:lnTo>
                  <a:lnTo>
                    <a:pt x="583184" y="1168780"/>
                  </a:lnTo>
                  <a:lnTo>
                    <a:pt x="583184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47943" y="0"/>
              <a:ext cx="583565" cy="1169035"/>
            </a:xfrm>
            <a:custGeom>
              <a:avLst/>
              <a:gdLst/>
              <a:ahLst/>
              <a:cxnLst/>
              <a:rect l="l" t="t" r="r" b="b"/>
              <a:pathLst>
                <a:path w="583564" h="1169035">
                  <a:moveTo>
                    <a:pt x="0" y="1168780"/>
                  </a:moveTo>
                  <a:lnTo>
                    <a:pt x="583184" y="1168780"/>
                  </a:lnTo>
                  <a:lnTo>
                    <a:pt x="583184" y="0"/>
                  </a:lnTo>
                  <a:lnTo>
                    <a:pt x="0" y="0"/>
                  </a:lnTo>
                  <a:lnTo>
                    <a:pt x="0" y="1168780"/>
                  </a:lnTo>
                  <a:close/>
                </a:path>
              </a:pathLst>
            </a:custGeom>
            <a:ln w="12192">
              <a:solidFill>
                <a:srgbClr val="7D7D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Partes</a:t>
            </a:r>
            <a:r>
              <a:rPr spc="-125" dirty="0"/>
              <a:t> </a:t>
            </a:r>
            <a:r>
              <a:rPr spc="-10" dirty="0"/>
              <a:t>envolvidas: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0916" y="2154935"/>
            <a:ext cx="5916295" cy="2308860"/>
          </a:xfrm>
          <a:prstGeom prst="rect">
            <a:avLst/>
          </a:prstGeom>
          <a:ln w="9144">
            <a:solidFill>
              <a:srgbClr val="7D7D7D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Contratada</a:t>
            </a:r>
            <a:r>
              <a:rPr sz="1400" spc="-1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395"/>
              </a:spcBef>
            </a:pPr>
            <a:r>
              <a:rPr sz="1400" b="1" dirty="0">
                <a:latin typeface="Times New Roman"/>
                <a:cs typeface="Times New Roman"/>
              </a:rPr>
              <a:t>MEC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MECANICA</a:t>
            </a:r>
            <a:r>
              <a:rPr sz="1400" b="1" spc="-1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COMERCIO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LTDA</a:t>
            </a: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395"/>
              </a:spcBef>
            </a:pPr>
            <a:r>
              <a:rPr sz="1400" dirty="0">
                <a:latin typeface="Times New Roman"/>
                <a:cs typeface="Times New Roman"/>
              </a:rPr>
              <a:t>CNPJ: </a:t>
            </a:r>
            <a:r>
              <a:rPr sz="1400" spc="-10" dirty="0">
                <a:latin typeface="Times New Roman"/>
                <a:cs typeface="Times New Roman"/>
              </a:rPr>
              <a:t>24.685.499/0001-</a:t>
            </a:r>
            <a:r>
              <a:rPr sz="1400" spc="-25" dirty="0">
                <a:latin typeface="Times New Roman"/>
                <a:cs typeface="Times New Roman"/>
              </a:rPr>
              <a:t>86</a:t>
            </a: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latin typeface="Times New Roman"/>
                <a:cs typeface="Times New Roman"/>
              </a:rPr>
              <a:t>ENDEREÇO: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Rua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Iguaçu,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950,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Icaraí,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Divinópolis/MG</a:t>
            </a: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434"/>
              </a:spcBef>
            </a:pPr>
            <a:r>
              <a:rPr sz="1400" dirty="0">
                <a:latin typeface="Times New Roman"/>
                <a:cs typeface="Times New Roman"/>
              </a:rPr>
              <a:t>CEP: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35502-</a:t>
            </a:r>
            <a:r>
              <a:rPr sz="1400" spc="-25" dirty="0">
                <a:latin typeface="Times New Roman"/>
                <a:cs typeface="Times New Roman"/>
              </a:rPr>
              <a:t>272</a:t>
            </a: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95"/>
              </a:spcBef>
            </a:pPr>
            <a:r>
              <a:rPr sz="1400" spc="-20" dirty="0">
                <a:latin typeface="Times New Roman"/>
                <a:cs typeface="Times New Roman"/>
              </a:rPr>
              <a:t>TELEFONE: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(37)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98851-</a:t>
            </a:r>
            <a:r>
              <a:rPr sz="1400" spc="-20" dirty="0">
                <a:latin typeface="Times New Roman"/>
                <a:cs typeface="Times New Roman"/>
              </a:rPr>
              <a:t>2180</a:t>
            </a: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1400" spc="-10" dirty="0">
                <a:latin typeface="Times New Roman"/>
                <a:cs typeface="Times New Roman"/>
              </a:rPr>
              <a:t>E-</a:t>
            </a:r>
            <a:r>
              <a:rPr sz="1400" dirty="0">
                <a:latin typeface="Times New Roman"/>
                <a:cs typeface="Times New Roman"/>
              </a:rPr>
              <a:t>MAIL: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mecanicaecomercio@gmail.com</a:t>
            </a: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440"/>
              </a:spcBef>
            </a:pPr>
            <a:r>
              <a:rPr sz="1400" spc="-85" dirty="0">
                <a:latin typeface="Times New Roman"/>
                <a:cs typeface="Times New Roman"/>
              </a:rPr>
              <a:t>CONTATO: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Djalma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Lima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916" y="4887467"/>
            <a:ext cx="5916295" cy="1836272"/>
          </a:xfrm>
          <a:prstGeom prst="rect">
            <a:avLst/>
          </a:prstGeom>
          <a:ln w="9144">
            <a:solidFill>
              <a:srgbClr val="7D7D7D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Contratante: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lang="pt-BR" sz="1550" b="1" spc="-10" dirty="0" smtClean="0">
                <a:latin typeface="Times New Roman"/>
                <a:cs typeface="Times New Roman"/>
              </a:rPr>
              <a:t>NOMECONT</a:t>
            </a:r>
            <a:endParaRPr sz="155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Times New Roman"/>
                <a:cs typeface="Times New Roman"/>
              </a:rPr>
              <a:t>CNPJ: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lang="pt-BR" sz="1400" spc="-10" dirty="0" err="1" smtClean="0">
                <a:latin typeface="Times New Roman"/>
                <a:cs typeface="Times New Roman"/>
              </a:rPr>
              <a:t>cnpjcont</a:t>
            </a:r>
            <a:endParaRPr sz="14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1400" dirty="0">
                <a:latin typeface="Times New Roman"/>
                <a:cs typeface="Times New Roman"/>
              </a:rPr>
              <a:t>ENDEREÇO: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lang="pt-BR" sz="1400" dirty="0" err="1" smtClean="0">
                <a:latin typeface="Times New Roman"/>
                <a:cs typeface="Times New Roman"/>
              </a:rPr>
              <a:t>enderecocont</a:t>
            </a:r>
            <a:endParaRPr sz="14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434"/>
              </a:spcBef>
            </a:pPr>
            <a:r>
              <a:rPr sz="1400" spc="-20" dirty="0">
                <a:latin typeface="Times New Roman"/>
                <a:cs typeface="Times New Roman"/>
              </a:rPr>
              <a:t>TELEFONE: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lang="pt-BR" sz="1400" dirty="0" err="1" smtClean="0">
                <a:latin typeface="Times New Roman"/>
                <a:cs typeface="Times New Roman"/>
              </a:rPr>
              <a:t>telcont</a:t>
            </a:r>
            <a:endParaRPr sz="1400" dirty="0">
              <a:latin typeface="Times New Roman"/>
              <a:cs typeface="Times New Roman"/>
            </a:endParaRPr>
          </a:p>
          <a:p>
            <a:pPr marL="91440" marR="3685540">
              <a:lnSpc>
                <a:spcPct val="125899"/>
              </a:lnSpc>
              <a:spcBef>
                <a:spcPts val="10"/>
              </a:spcBef>
            </a:pPr>
            <a:r>
              <a:rPr sz="1400" spc="-10" dirty="0">
                <a:latin typeface="Times New Roman"/>
                <a:cs typeface="Times New Roman"/>
              </a:rPr>
              <a:t>E-</a:t>
            </a:r>
            <a:r>
              <a:rPr sz="1400" dirty="0">
                <a:latin typeface="Times New Roman"/>
                <a:cs typeface="Times New Roman"/>
              </a:rPr>
              <a:t>MAIL: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lang="pt-BR" sz="1400" u="sng" spc="-20" dirty="0" err="1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emailcont</a:t>
            </a:r>
            <a:endParaRPr lang="pt-BR" sz="1400" u="sng" spc="-20" dirty="0" smtClean="0"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pPr marL="91440" marR="3685540">
              <a:lnSpc>
                <a:spcPct val="125899"/>
              </a:lnSpc>
              <a:spcBef>
                <a:spcPts val="10"/>
              </a:spcBef>
            </a:pPr>
            <a:r>
              <a:rPr sz="1400" spc="-85" dirty="0" smtClean="0">
                <a:latin typeface="Times New Roman"/>
                <a:cs typeface="Times New Roman"/>
              </a:rPr>
              <a:t>CONTATO</a:t>
            </a:r>
            <a:r>
              <a:rPr sz="1400" spc="-85" dirty="0">
                <a:latin typeface="Times New Roman"/>
                <a:cs typeface="Times New Roman"/>
              </a:rPr>
              <a:t>: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lang="pt-BR" sz="1400" dirty="0" err="1" smtClean="0">
                <a:latin typeface="Times New Roman"/>
                <a:cs typeface="Times New Roman"/>
              </a:rPr>
              <a:t>contatocont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8398" y="663956"/>
            <a:ext cx="2518410" cy="57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Produto/Serviço: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pt-BR" sz="2200" b="1" dirty="0" err="1" smtClean="0">
                <a:latin typeface="Times New Roman"/>
                <a:cs typeface="Times New Roman"/>
              </a:rPr>
              <a:t>nametrampo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579" y="1262154"/>
            <a:ext cx="6026785" cy="6350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Condições Comerciais: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  <a:spcBef>
                <a:spcPts val="480"/>
              </a:spcBef>
            </a:pPr>
            <a:r>
              <a:rPr sz="1100" spc="-10" dirty="0">
                <a:latin typeface="Times New Roman"/>
                <a:cs typeface="Times New Roman"/>
              </a:rPr>
              <a:t>Conforme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solicitação,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informamos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abaixo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nossos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preços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demais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condições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para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eventual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fornecimento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dos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seguintes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materiais: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444" y="3262096"/>
            <a:ext cx="6346190" cy="2437847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590"/>
              </a:spcBef>
            </a:pPr>
            <a:r>
              <a:rPr sz="1100" u="sng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Valor</a:t>
            </a:r>
            <a:r>
              <a:rPr sz="1100" u="sng" spc="-6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Total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Orçamento:</a:t>
            </a:r>
            <a:endParaRPr sz="1100" dirty="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490"/>
              </a:spcBef>
            </a:pPr>
            <a:r>
              <a:rPr lang="pt-BR" sz="1100" b="1" dirty="0" smtClean="0">
                <a:latin typeface="Times New Roman"/>
                <a:cs typeface="Times New Roman"/>
              </a:rPr>
              <a:t>total2 </a:t>
            </a:r>
            <a:r>
              <a:rPr sz="1100" b="1" spc="-5" dirty="0" smtClean="0">
                <a:latin typeface="Times New Roman"/>
                <a:cs typeface="Times New Roman"/>
              </a:rPr>
              <a:t> </a:t>
            </a:r>
            <a:r>
              <a:rPr lang="pt-BR" sz="1100" b="1" dirty="0" smtClean="0">
                <a:latin typeface="Times New Roman"/>
                <a:cs typeface="Times New Roman"/>
              </a:rPr>
              <a:t>desconto </a:t>
            </a:r>
            <a:r>
              <a:rPr sz="1100" b="1" dirty="0" smtClean="0">
                <a:latin typeface="Times New Roman"/>
                <a:cs typeface="Times New Roman"/>
              </a:rPr>
              <a:t>=</a:t>
            </a:r>
            <a:r>
              <a:rPr sz="1100" b="1" spc="-15" dirty="0" smtClean="0">
                <a:latin typeface="Times New Roman"/>
                <a:cs typeface="Times New Roman"/>
              </a:rPr>
              <a:t> </a:t>
            </a:r>
            <a:r>
              <a:rPr lang="pt-BR" sz="1100" b="1" dirty="0" err="1" smtClean="0">
                <a:latin typeface="Times New Roman"/>
                <a:cs typeface="Times New Roman"/>
              </a:rPr>
              <a:t>totaldesc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1100" u="sng" dirty="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sz="1100" u="sng" spc="-10" dirty="0" err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Descrição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dirty="0" err="1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detalhada</a:t>
            </a:r>
            <a:r>
              <a:rPr lang="pt-BR" sz="1100" u="sng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lang="pt-BR" sz="1100" b="1" spc="-10" dirty="0" smtClean="0">
              <a:latin typeface="Times New Roman"/>
              <a:cs typeface="Times New Roman"/>
            </a:endParaRPr>
          </a:p>
          <a:p>
            <a:pPr marL="24765" marR="5080">
              <a:lnSpc>
                <a:spcPct val="100000"/>
              </a:lnSpc>
              <a:spcBef>
                <a:spcPts val="495"/>
              </a:spcBef>
            </a:pPr>
            <a:r>
              <a:rPr lang="pt-BR" sz="1100" b="1" spc="-10" dirty="0" smtClean="0">
                <a:latin typeface="Times New Roman"/>
                <a:cs typeface="Times New Roman"/>
              </a:rPr>
              <a:t>obs1</a:t>
            </a:r>
            <a:endParaRPr sz="11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u="sng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4765" marR="5242560">
              <a:lnSpc>
                <a:spcPct val="100000"/>
              </a:lnSpc>
            </a:pP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Prazo</a:t>
            </a:r>
            <a:r>
              <a:rPr sz="11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execução:</a:t>
            </a:r>
            <a:endParaRPr sz="1100" dirty="0">
              <a:latin typeface="Times New Roman"/>
              <a:cs typeface="Times New Roman"/>
            </a:endParaRPr>
          </a:p>
          <a:p>
            <a:pPr marL="24765" marR="5242560">
              <a:lnSpc>
                <a:spcPct val="100000"/>
              </a:lnSpc>
              <a:spcBef>
                <a:spcPts val="505"/>
              </a:spcBef>
            </a:pPr>
            <a:r>
              <a:rPr lang="pt-BR" sz="1100" u="sng" dirty="0" err="1" smtClean="0">
                <a:latin typeface="Times New Roman"/>
                <a:cs typeface="Times New Roman"/>
              </a:rPr>
              <a:t>daysexec</a:t>
            </a:r>
            <a:endParaRPr sz="1100" u="sng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sz="1100" spc="-10" dirty="0">
                <a:latin typeface="Times New Roman"/>
                <a:cs typeface="Times New Roman"/>
              </a:rPr>
              <a:t>Fotos: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5141" y="1287017"/>
            <a:ext cx="5143500" cy="0"/>
          </a:xfrm>
          <a:custGeom>
            <a:avLst/>
            <a:gdLst/>
            <a:ahLst/>
            <a:cxnLst/>
            <a:rect l="l" t="t" r="r" b="b"/>
            <a:pathLst>
              <a:path w="5143500">
                <a:moveTo>
                  <a:pt x="0" y="0"/>
                </a:moveTo>
                <a:lnTo>
                  <a:pt x="5143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47615" y="196088"/>
            <a:ext cx="14097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600" dirty="0" smtClean="0">
                <a:solidFill>
                  <a:srgbClr val="FF0000"/>
                </a:solidFill>
                <a:latin typeface="Arial"/>
                <a:cs typeface="Arial"/>
              </a:rPr>
              <a:t>idcontrato1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579" y="196088"/>
            <a:ext cx="2521204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Divinópolis,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lang="pt-BR" sz="1000" dirty="0" err="1" smtClean="0">
                <a:latin typeface="Arial"/>
                <a:cs typeface="Arial"/>
              </a:rPr>
              <a:t>dateday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8398" y="663956"/>
            <a:ext cx="2518410" cy="57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Produto/Serviço: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lang="pt-BR" sz="2200" b="1" dirty="0" err="1" smtClean="0">
                <a:latin typeface="Times New Roman"/>
                <a:cs typeface="Times New Roman"/>
              </a:rPr>
              <a:t>nametrampo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412" y="1491741"/>
            <a:ext cx="4299585" cy="1646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100"/>
              </a:spcBef>
            </a:pP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Observações:</a:t>
            </a: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200"/>
              </a:lnSpc>
            </a:pPr>
            <a:r>
              <a:rPr lang="pt-BR" sz="1100" b="1" dirty="0" smtClean="0">
                <a:latin typeface="Times New Roman"/>
                <a:cs typeface="Times New Roman"/>
              </a:rPr>
              <a:t>obs2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2508885">
              <a:lnSpc>
                <a:spcPts val="1200"/>
              </a:lnSpc>
            </a:pPr>
            <a:r>
              <a:rPr sz="1100" dirty="0">
                <a:latin typeface="Times New Roman"/>
                <a:cs typeface="Times New Roman"/>
              </a:rPr>
              <a:t>Validade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 err="1" smtClean="0">
                <a:latin typeface="Times New Roman"/>
                <a:cs typeface="Times New Roman"/>
              </a:rPr>
              <a:t>proposta</a:t>
            </a:r>
            <a:r>
              <a:rPr sz="1100" dirty="0" smtClean="0">
                <a:latin typeface="Times New Roman"/>
                <a:cs typeface="Times New Roman"/>
              </a:rPr>
              <a:t>:</a:t>
            </a:r>
            <a:r>
              <a:rPr lang="pt-BR" sz="1100" spc="-80" dirty="0" smtClean="0">
                <a:latin typeface="Times New Roman"/>
                <a:cs typeface="Times New Roman"/>
              </a:rPr>
              <a:t> </a:t>
            </a:r>
            <a:r>
              <a:rPr lang="pt-BR" sz="1100" u="sng" spc="-20" dirty="0" err="1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valeday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endParaRPr lang="pt-BR" sz="1100" spc="-20" dirty="0" smtClean="0">
              <a:latin typeface="Times New Roman"/>
              <a:cs typeface="Times New Roman"/>
            </a:endParaRPr>
          </a:p>
          <a:p>
            <a:pPr marL="12700" marR="2508885">
              <a:lnSpc>
                <a:spcPts val="1200"/>
              </a:lnSpc>
            </a:pPr>
            <a:endParaRPr lang="pt-BR" sz="1100" spc="-20">
              <a:latin typeface="Times New Roman"/>
              <a:cs typeface="Times New Roman"/>
            </a:endParaRPr>
          </a:p>
          <a:p>
            <a:pPr marL="12700" marR="2508885">
              <a:lnSpc>
                <a:spcPts val="1200"/>
              </a:lnSpc>
            </a:pPr>
            <a:r>
              <a:rPr sz="1100" smtClean="0">
                <a:latin typeface="Times New Roman"/>
                <a:cs typeface="Times New Roman"/>
              </a:rPr>
              <a:t>Todos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os </a:t>
            </a:r>
            <a:r>
              <a:rPr sz="1100" spc="-10" dirty="0">
                <a:latin typeface="Times New Roman"/>
                <a:cs typeface="Times New Roman"/>
              </a:rPr>
              <a:t>impostos</a:t>
            </a:r>
            <a:r>
              <a:rPr sz="1100" spc="-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inclusos.</a:t>
            </a: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1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Permanecemos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à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disposição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para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quaisquer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informações que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fizerem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necessárias. Atenciosamente,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ts val="1075"/>
              </a:lnSpc>
            </a:pPr>
            <a:r>
              <a:rPr sz="1000" i="1" dirty="0">
                <a:latin typeface="Times New Roman"/>
                <a:cs typeface="Times New Roman"/>
              </a:rPr>
              <a:t>Wilian</a:t>
            </a:r>
            <a:r>
              <a:rPr sz="1000" i="1" spc="-3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Fernando/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Djalma</a:t>
            </a:r>
            <a:r>
              <a:rPr sz="1000" i="1" spc="-55" dirty="0">
                <a:latin typeface="Times New Roman"/>
                <a:cs typeface="Times New Roman"/>
              </a:rPr>
              <a:t> </a:t>
            </a:r>
            <a:r>
              <a:rPr sz="1000" i="1" spc="-20" dirty="0">
                <a:latin typeface="Times New Roman"/>
                <a:cs typeface="Times New Roman"/>
              </a:rPr>
              <a:t>Lima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141" y="1287017"/>
            <a:ext cx="5143500" cy="0"/>
          </a:xfrm>
          <a:custGeom>
            <a:avLst/>
            <a:gdLst/>
            <a:ahLst/>
            <a:cxnLst/>
            <a:rect l="l" t="t" r="r" b="b"/>
            <a:pathLst>
              <a:path w="5143500">
                <a:moveTo>
                  <a:pt x="0" y="0"/>
                </a:moveTo>
                <a:lnTo>
                  <a:pt x="51435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06161" y="196088"/>
            <a:ext cx="14097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600" smtClean="0">
                <a:solidFill>
                  <a:srgbClr val="FF0000"/>
                </a:solidFill>
                <a:latin typeface="Arial"/>
                <a:cs typeface="Arial"/>
              </a:rPr>
              <a:t>idcontrato1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578" y="196088"/>
            <a:ext cx="2192021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Divinópolis,</a:t>
            </a:r>
            <a:r>
              <a:rPr sz="1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dateday</a:t>
            </a:r>
            <a:endParaRPr sz="1100" dirty="0">
              <a:latin typeface="Arial" panose="020B0604020202020204" pitchFamily="34" charset="0"/>
              <a:ea typeface="Adobe Myungjo Std M" panose="02020600000000000000" pitchFamily="18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</TotalTime>
  <Words>149</Words>
  <Application>Microsoft Office PowerPoint</Application>
  <PresentationFormat>Papel A4 (210 x 297 mm)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Adobe Myungjo Std M</vt:lpstr>
      <vt:lpstr>Arial</vt:lpstr>
      <vt:lpstr>Calibri</vt:lpstr>
      <vt:lpstr>Courier New</vt:lpstr>
      <vt:lpstr>Times New Roman</vt:lpstr>
      <vt:lpstr>Office Theme</vt:lpstr>
      <vt:lpstr>Apresentação do PowerPoint</vt:lpstr>
      <vt:lpstr>Partes envolvidas: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TÉCNICA</dc:title>
  <dc:creator>MEGA</dc:creator>
  <cp:lastModifiedBy>Pedro</cp:lastModifiedBy>
  <cp:revision>28</cp:revision>
  <dcterms:created xsi:type="dcterms:W3CDTF">2023-11-09T23:37:50Z</dcterms:created>
  <dcterms:modified xsi:type="dcterms:W3CDTF">2023-11-26T19:37:07Z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2023-11-09T00:00:00Z</vt:filetime>
  </property>
  <property fmtid="{D5CDD505-2E9C-101B-9397-08002B2CF9AE}" pid="5" name="Producer">
    <vt:lpwstr>Microsoft® PowerPoint® 2016</vt:lpwstr>
  </property>
</Properties>
</file>